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62" r:id="rId5"/>
    <p:sldMasterId id="2147483676" r:id="rId6"/>
    <p:sldMasterId id="2147483690" r:id="rId7"/>
  </p:sldMasterIdLst>
  <p:notesMasterIdLst>
    <p:notesMasterId r:id="rId31"/>
  </p:notesMasterIdLst>
  <p:sldIdLst>
    <p:sldId id="324" r:id="rId8"/>
    <p:sldId id="431" r:id="rId9"/>
    <p:sldId id="278" r:id="rId10"/>
    <p:sldId id="279" r:id="rId11"/>
    <p:sldId id="280" r:id="rId12"/>
    <p:sldId id="281" r:id="rId13"/>
    <p:sldId id="287" r:id="rId14"/>
    <p:sldId id="292" r:id="rId15"/>
    <p:sldId id="294" r:id="rId16"/>
    <p:sldId id="432" r:id="rId17"/>
    <p:sldId id="285" r:id="rId18"/>
    <p:sldId id="286" r:id="rId19"/>
    <p:sldId id="417" r:id="rId20"/>
    <p:sldId id="435" r:id="rId21"/>
    <p:sldId id="434" r:id="rId22"/>
    <p:sldId id="288" r:id="rId23"/>
    <p:sldId id="433" r:id="rId24"/>
    <p:sldId id="289" r:id="rId25"/>
    <p:sldId id="422" r:id="rId26"/>
    <p:sldId id="423" r:id="rId27"/>
    <p:sldId id="425" r:id="rId28"/>
    <p:sldId id="424" r:id="rId29"/>
    <p:sldId id="430" r:id="rId30"/>
  </p:sldIdLst>
  <p:sldSz cx="12192000" cy="6858000"/>
  <p:notesSz cx="12192000" cy="6858000"/>
  <p:defaultText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defaultTextStyle>
  <p:extLst>
    <p:ext uri="{EFAFB233-063F-42B5-8137-9DF3F51BA10A}">
      <p15:sldGuideLst xmlns:p15="http://schemas.microsoft.com/office/powerpoint/2012/main">
        <p15:guide id="1" pos="3840">
          <p15:clr>
            <a:srgbClr val="A4A3A4"/>
          </p15:clr>
        </p15:guide>
        <p15:guide id="2"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AA9A0"/>
    <a:srgbClr val="8AD7D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ED0EAB3-5366-4605-8DB7-4AAF334E7738}" v="44" dt="2025-07-14T12:50:35.233"/>
  </p1510:revLst>
</p1510:revInfo>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52" d="100"/>
          <a:sy n="152" d="100"/>
        </p:scale>
        <p:origin x="604" y="136"/>
      </p:cViewPr>
      <p:guideLst>
        <p:guide pos="3840"/>
        <p:guide orient="horz"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theme" Target="theme/theme1.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microsoft.com/office/2015/10/relationships/revisionInfo" Target="revisionInfo.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tableStyles" Target="tableStyles.xml"/><Relationship Id="rId8" Type="http://schemas.openxmlformats.org/officeDocument/2006/relationships/slide" Target="slides/slide1.xml"/></Relationships>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B4E04A1-86C2-1C4F-9636-7F1DD33BBFFF}" type="doc">
      <dgm:prSet loTypeId="urn:microsoft.com/office/officeart/2005/8/layout/venn2" loCatId="" qsTypeId="urn:microsoft.com/office/officeart/2005/8/quickstyle/simple1#1" qsCatId="simple" csTypeId="urn:microsoft.com/office/officeart/2005/8/colors/accent1_3" csCatId="accent1" phldr="1"/>
      <dgm:spPr bwMode="auto"/>
      <dgm:t>
        <a:bodyPr/>
        <a:lstStyle/>
        <a:p>
          <a:pPr>
            <a:defRPr/>
          </a:pPr>
          <a:endParaRPr lang="de-DE"/>
        </a:p>
      </dgm:t>
    </dgm:pt>
    <dgm:pt modelId="{103276C7-495E-5044-8365-A40570C21365}">
      <dgm:prSet phldrT="[Text]" custT="1"/>
      <dgm:spPr bwMode="auto">
        <a:solidFill>
          <a:srgbClr val="3AA9A0"/>
        </a:solidFill>
        <a:ln>
          <a:solidFill>
            <a:srgbClr val="3AA9A0"/>
          </a:solidFill>
        </a:ln>
      </dgm:spPr>
      <dgm:t>
        <a:bodyPr/>
        <a:lstStyle/>
        <a:p>
          <a:pPr>
            <a:defRPr/>
          </a:pPr>
          <a:r>
            <a:rPr lang="de-DE" sz="1800"/>
            <a:t>Maschinelles Lernen</a:t>
          </a:r>
          <a:endParaRPr/>
        </a:p>
      </dgm:t>
    </dgm:pt>
    <dgm:pt modelId="{CC6B3E91-CE1C-8040-B4E2-4D67B34C8665}" type="parTrans" cxnId="{CFFD7BEF-FC78-DD48-A55A-CCE098D1AEFC}">
      <dgm:prSet/>
      <dgm:spPr bwMode="auto"/>
      <dgm:t>
        <a:bodyPr/>
        <a:lstStyle/>
        <a:p>
          <a:pPr>
            <a:defRPr/>
          </a:pPr>
          <a:endParaRPr lang="de-DE"/>
        </a:p>
      </dgm:t>
    </dgm:pt>
    <dgm:pt modelId="{4D4DCD5C-22EF-2242-A1CB-2B5DEB3F5074}" type="sibTrans" cxnId="{CFFD7BEF-FC78-DD48-A55A-CCE098D1AEFC}">
      <dgm:prSet/>
      <dgm:spPr bwMode="auto"/>
      <dgm:t>
        <a:bodyPr/>
        <a:lstStyle/>
        <a:p>
          <a:pPr>
            <a:defRPr/>
          </a:pPr>
          <a:endParaRPr lang="de-DE"/>
        </a:p>
      </dgm:t>
    </dgm:pt>
    <dgm:pt modelId="{DF03DB7B-B37B-2B4C-8F6C-6BE022A00CAC}">
      <dgm:prSet phldrT="[Text]" custT="1"/>
      <dgm:spPr bwMode="auto">
        <a:solidFill>
          <a:srgbClr val="8AD7D1"/>
        </a:solidFill>
        <a:ln>
          <a:solidFill>
            <a:srgbClr val="3AA9A0"/>
          </a:solidFill>
        </a:ln>
      </dgm:spPr>
      <dgm:t>
        <a:bodyPr/>
        <a:lstStyle/>
        <a:p>
          <a:pPr>
            <a:defRPr/>
          </a:pPr>
          <a:r>
            <a:rPr lang="de-DE" sz="1800"/>
            <a:t>Deep Learning/ Neuronale Netzwerke</a:t>
          </a:r>
          <a:endParaRPr/>
        </a:p>
      </dgm:t>
    </dgm:pt>
    <dgm:pt modelId="{3E32192E-1A0A-634C-8F0B-5050039020EE}" type="parTrans" cxnId="{EE772FA0-4688-F044-9CC7-37DB85D6CC11}">
      <dgm:prSet/>
      <dgm:spPr bwMode="auto"/>
      <dgm:t>
        <a:bodyPr/>
        <a:lstStyle/>
        <a:p>
          <a:pPr>
            <a:defRPr/>
          </a:pPr>
          <a:endParaRPr lang="de-DE"/>
        </a:p>
      </dgm:t>
    </dgm:pt>
    <dgm:pt modelId="{630D7C2C-7A36-A141-BC67-61F2B73B7B3B}" type="sibTrans" cxnId="{EE772FA0-4688-F044-9CC7-37DB85D6CC11}">
      <dgm:prSet/>
      <dgm:spPr bwMode="auto"/>
      <dgm:t>
        <a:bodyPr/>
        <a:lstStyle/>
        <a:p>
          <a:pPr>
            <a:defRPr/>
          </a:pPr>
          <a:endParaRPr lang="de-DE"/>
        </a:p>
      </dgm:t>
    </dgm:pt>
    <dgm:pt modelId="{4AD38802-12E8-804E-BF32-E58AFA3C7191}" type="pres">
      <dgm:prSet presAssocID="{7B4E04A1-86C2-1C4F-9636-7F1DD33BBFFF}" presName="Name0" presStyleCnt="0">
        <dgm:presLayoutVars>
          <dgm:chMax val="7"/>
          <dgm:resizeHandles val="exact"/>
        </dgm:presLayoutVars>
      </dgm:prSet>
      <dgm:spPr bwMode="auto"/>
    </dgm:pt>
    <dgm:pt modelId="{23723645-F8DF-A14A-9DDD-662388FA2EFA}" type="pres">
      <dgm:prSet presAssocID="{7B4E04A1-86C2-1C4F-9636-7F1DD33BBFFF}" presName="comp1" presStyleCnt="0"/>
      <dgm:spPr bwMode="auto"/>
    </dgm:pt>
    <dgm:pt modelId="{E4354B30-3795-2340-A743-9B64A754D770}" type="pres">
      <dgm:prSet presAssocID="{7B4E04A1-86C2-1C4F-9636-7F1DD33BBFFF}" presName="circle1" presStyleLbl="node1" presStyleIdx="0" presStyleCnt="2"/>
      <dgm:spPr bwMode="auto"/>
    </dgm:pt>
    <dgm:pt modelId="{1ABD59FB-E473-6444-A5E8-475198031845}" type="pres">
      <dgm:prSet presAssocID="{7B4E04A1-86C2-1C4F-9636-7F1DD33BBFFF}" presName="c1text" presStyleLbl="node1" presStyleIdx="0" presStyleCnt="2">
        <dgm:presLayoutVars>
          <dgm:bulletEnabled val="1"/>
        </dgm:presLayoutVars>
      </dgm:prSet>
      <dgm:spPr bwMode="auto"/>
    </dgm:pt>
    <dgm:pt modelId="{89580251-B1B4-3546-A6EB-2021A5335C12}" type="pres">
      <dgm:prSet presAssocID="{7B4E04A1-86C2-1C4F-9636-7F1DD33BBFFF}" presName="comp2" presStyleCnt="0"/>
      <dgm:spPr bwMode="auto"/>
    </dgm:pt>
    <dgm:pt modelId="{315CC76E-85A5-964C-BDFE-E5339B726E9E}" type="pres">
      <dgm:prSet presAssocID="{7B4E04A1-86C2-1C4F-9636-7F1DD33BBFFF}" presName="circle2" presStyleLbl="node1" presStyleIdx="1" presStyleCnt="2"/>
      <dgm:spPr bwMode="auto"/>
    </dgm:pt>
    <dgm:pt modelId="{4B2E6486-639A-4F48-B891-354709E79A5A}" type="pres">
      <dgm:prSet presAssocID="{7B4E04A1-86C2-1C4F-9636-7F1DD33BBFFF}" presName="c2text" presStyleLbl="node1" presStyleIdx="1" presStyleCnt="2">
        <dgm:presLayoutVars>
          <dgm:bulletEnabled val="1"/>
        </dgm:presLayoutVars>
      </dgm:prSet>
      <dgm:spPr bwMode="auto"/>
    </dgm:pt>
  </dgm:ptLst>
  <dgm:cxnLst>
    <dgm:cxn modelId="{257D3076-226B-224F-B87C-B944A29AA86C}" type="presOf" srcId="{DF03DB7B-B37B-2B4C-8F6C-6BE022A00CAC}" destId="{4B2E6486-639A-4F48-B891-354709E79A5A}" srcOrd="1" destOrd="0" presId="urn:microsoft.com/office/officeart/2005/8/layout/venn2"/>
    <dgm:cxn modelId="{ECC18C8A-193B-C546-A1E8-09DE30585F69}" type="presOf" srcId="{7B4E04A1-86C2-1C4F-9636-7F1DD33BBFFF}" destId="{4AD38802-12E8-804E-BF32-E58AFA3C7191}" srcOrd="0" destOrd="0" presId="urn:microsoft.com/office/officeart/2005/8/layout/venn2"/>
    <dgm:cxn modelId="{EE772FA0-4688-F044-9CC7-37DB85D6CC11}" srcId="{7B4E04A1-86C2-1C4F-9636-7F1DD33BBFFF}" destId="{DF03DB7B-B37B-2B4C-8F6C-6BE022A00CAC}" srcOrd="1" destOrd="0" parTransId="{3E32192E-1A0A-634C-8F0B-5050039020EE}" sibTransId="{630D7C2C-7A36-A141-BC67-61F2B73B7B3B}"/>
    <dgm:cxn modelId="{ACCED7A0-F3C7-854F-A499-4FD44F9305AC}" type="presOf" srcId="{DF03DB7B-B37B-2B4C-8F6C-6BE022A00CAC}" destId="{315CC76E-85A5-964C-BDFE-E5339B726E9E}" srcOrd="0" destOrd="0" presId="urn:microsoft.com/office/officeart/2005/8/layout/venn2"/>
    <dgm:cxn modelId="{E73BF9D5-0AF2-1C46-B7D3-D9F0E1D617A8}" type="presOf" srcId="{103276C7-495E-5044-8365-A40570C21365}" destId="{1ABD59FB-E473-6444-A5E8-475198031845}" srcOrd="1" destOrd="0" presId="urn:microsoft.com/office/officeart/2005/8/layout/venn2"/>
    <dgm:cxn modelId="{94DB75E6-57F2-A14C-B488-CA806294B514}" type="presOf" srcId="{103276C7-495E-5044-8365-A40570C21365}" destId="{E4354B30-3795-2340-A743-9B64A754D770}" srcOrd="0" destOrd="0" presId="urn:microsoft.com/office/officeart/2005/8/layout/venn2"/>
    <dgm:cxn modelId="{CFFD7BEF-FC78-DD48-A55A-CCE098D1AEFC}" srcId="{7B4E04A1-86C2-1C4F-9636-7F1DD33BBFFF}" destId="{103276C7-495E-5044-8365-A40570C21365}" srcOrd="0" destOrd="0" parTransId="{CC6B3E91-CE1C-8040-B4E2-4D67B34C8665}" sibTransId="{4D4DCD5C-22EF-2242-A1CB-2B5DEB3F5074}"/>
    <dgm:cxn modelId="{BE246902-C516-8A45-A59D-1A60265F5950}" type="presParOf" srcId="{4AD38802-12E8-804E-BF32-E58AFA3C7191}" destId="{23723645-F8DF-A14A-9DDD-662388FA2EFA}" srcOrd="0" destOrd="0" presId="urn:microsoft.com/office/officeart/2005/8/layout/venn2"/>
    <dgm:cxn modelId="{2E1F0265-1EF1-5F45-B4F4-2419D27DA20D}" type="presParOf" srcId="{23723645-F8DF-A14A-9DDD-662388FA2EFA}" destId="{E4354B30-3795-2340-A743-9B64A754D770}" srcOrd="0" destOrd="0" presId="urn:microsoft.com/office/officeart/2005/8/layout/venn2"/>
    <dgm:cxn modelId="{2325CE07-D3FE-E94C-8298-A7707958BF24}" type="presParOf" srcId="{23723645-F8DF-A14A-9DDD-662388FA2EFA}" destId="{1ABD59FB-E473-6444-A5E8-475198031845}" srcOrd="1" destOrd="0" presId="urn:microsoft.com/office/officeart/2005/8/layout/venn2"/>
    <dgm:cxn modelId="{EA198B8C-C04C-CD45-B9FF-8060946FBD7D}" type="presParOf" srcId="{4AD38802-12E8-804E-BF32-E58AFA3C7191}" destId="{89580251-B1B4-3546-A6EB-2021A5335C12}" srcOrd="1" destOrd="0" presId="urn:microsoft.com/office/officeart/2005/8/layout/venn2"/>
    <dgm:cxn modelId="{7A91D330-2D3A-CB41-9532-4CE0EFE4473D}" type="presParOf" srcId="{89580251-B1B4-3546-A6EB-2021A5335C12}" destId="{315CC76E-85A5-964C-BDFE-E5339B726E9E}" srcOrd="0" destOrd="0" presId="urn:microsoft.com/office/officeart/2005/8/layout/venn2"/>
    <dgm:cxn modelId="{6CF10CE8-6D41-FD4A-B992-37BE775917FB}" type="presParOf" srcId="{89580251-B1B4-3546-A6EB-2021A5335C12}" destId="{4B2E6486-639A-4F48-B891-354709E79A5A}" srcOrd="1" destOrd="0" presId="urn:microsoft.com/office/officeart/2005/8/layout/ven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354B30-3795-2340-A743-9B64A754D770}">
      <dsp:nvSpPr>
        <dsp:cNvPr id="0" name=""/>
        <dsp:cNvSpPr/>
      </dsp:nvSpPr>
      <dsp:spPr bwMode="auto">
        <a:xfrm>
          <a:off x="741330" y="0"/>
          <a:ext cx="3490988" cy="3490988"/>
        </a:xfrm>
        <a:prstGeom prst="ellipse">
          <a:avLst/>
        </a:prstGeom>
        <a:solidFill>
          <a:srgbClr val="3AA9A0"/>
        </a:solidFill>
        <a:ln w="12700" cap="flat" cmpd="sng" algn="ctr">
          <a:solidFill>
            <a:srgbClr val="3AA9A0"/>
          </a:solidFill>
          <a:prstDash val="solid"/>
          <a:miter lim="800000"/>
        </a:ln>
        <a:effectLst/>
      </dsp:spPr>
      <dsp:style>
        <a:lnRef idx="2">
          <a:srgbClr val="000000"/>
        </a:lnRef>
        <a:fillRef idx="1">
          <a:srgbClr val="000000"/>
        </a:fillRef>
        <a:effectRef idx="0">
          <a:srgbClr val="00000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defRPr/>
          </a:pPr>
          <a:r>
            <a:rPr lang="de-DE" sz="1800" kern="1200"/>
            <a:t>Maschinelles Lernen</a:t>
          </a:r>
          <a:endParaRPr kern="1200"/>
        </a:p>
      </dsp:txBody>
      <dsp:txXfrm>
        <a:off x="1570440" y="261824"/>
        <a:ext cx="1832768" cy="593467"/>
      </dsp:txXfrm>
    </dsp:sp>
    <dsp:sp modelId="{315CC76E-85A5-964C-BDFE-E5339B726E9E}">
      <dsp:nvSpPr>
        <dsp:cNvPr id="0" name=""/>
        <dsp:cNvSpPr/>
      </dsp:nvSpPr>
      <dsp:spPr bwMode="auto">
        <a:xfrm>
          <a:off x="1177704" y="872746"/>
          <a:ext cx="2618241" cy="2618241"/>
        </a:xfrm>
        <a:prstGeom prst="ellipse">
          <a:avLst/>
        </a:prstGeom>
        <a:solidFill>
          <a:srgbClr val="8AD7D1"/>
        </a:solidFill>
        <a:ln w="12700" cap="flat" cmpd="sng" algn="ctr">
          <a:solidFill>
            <a:srgbClr val="3AA9A0"/>
          </a:solidFill>
          <a:prstDash val="solid"/>
          <a:miter lim="800000"/>
        </a:ln>
        <a:effectLst/>
      </dsp:spPr>
      <dsp:style>
        <a:lnRef idx="2">
          <a:srgbClr val="000000"/>
        </a:lnRef>
        <a:fillRef idx="1">
          <a:srgbClr val="000000"/>
        </a:fillRef>
        <a:effectRef idx="0">
          <a:srgbClr val="00000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defRPr/>
          </a:pPr>
          <a:r>
            <a:rPr lang="de-DE" sz="1800" kern="1200"/>
            <a:t>Deep Learning/ Neuronale Netzwerke</a:t>
          </a:r>
          <a:endParaRPr kern="1200"/>
        </a:p>
      </dsp:txBody>
      <dsp:txXfrm>
        <a:off x="1561137" y="1527307"/>
        <a:ext cx="1851375" cy="1309120"/>
      </dsp:txXfrm>
    </dsp:sp>
  </dsp:spTree>
</dsp:drawing>
</file>

<file path=ppt/diagrams/layout1.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lnNode1">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vennNode1">
    <dgm:scene3d>
      <a:camera prst="orthographicFront"/>
      <a:lightRig rig="threePt" dir="t"/>
    </dgm:scene3d>
    <dgm:sp3d/>
    <dgm:txPr/>
    <dgm:style>
      <a:lnRef idx="2">
        <a:srgbClr val="000000"/>
      </a:lnRef>
      <a:fillRef idx="1">
        <a:srgbClr val="000000"/>
      </a:fillRef>
      <a:effectRef idx="0">
        <a:srgbClr val="000000"/>
      </a:effectRef>
      <a:fontRef idx="minor">
        <a:schemeClr val="tx1"/>
      </a:fontRef>
    </dgm:style>
  </dgm:styleLbl>
  <dgm:styleLbl name="alignNode1">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node1">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node2">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node3">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node4">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fgImgPlace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alignImgPlace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bgImgPlace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sibTrans2D1">
    <dgm:scene3d>
      <a:camera prst="orthographicFront"/>
      <a:lightRig rig="threePt" dir="t"/>
    </dgm:scene3d>
    <dgm:sp3d/>
    <dgm:txPr/>
    <dgm:style>
      <a:lnRef idx="0">
        <a:srgbClr val="000000"/>
      </a:lnRef>
      <a:fillRef idx="1">
        <a:srgbClr val="000000"/>
      </a:fillRef>
      <a:effectRef idx="0">
        <a:srgbClr val="000000"/>
      </a:effectRef>
      <a:fontRef idx="minor">
        <a:schemeClr val="lt1"/>
      </a:fontRef>
    </dgm:style>
  </dgm:styleLbl>
  <dgm:styleLbl name="fgSibTrans2D1">
    <dgm:scene3d>
      <a:camera prst="orthographicFront"/>
      <a:lightRig rig="threePt" dir="t"/>
    </dgm:scene3d>
    <dgm:sp3d/>
    <dgm:txPr/>
    <dgm:style>
      <a:lnRef idx="0">
        <a:srgbClr val="000000"/>
      </a:lnRef>
      <a:fillRef idx="1">
        <a:srgbClr val="000000"/>
      </a:fillRef>
      <a:effectRef idx="0">
        <a:srgbClr val="000000"/>
      </a:effectRef>
      <a:fontRef idx="minor">
        <a:schemeClr val="lt1"/>
      </a:fontRef>
    </dgm:style>
  </dgm:styleLbl>
  <dgm:styleLbl name="bgSibTrans2D1">
    <dgm:scene3d>
      <a:camera prst="orthographicFront"/>
      <a:lightRig rig="threePt" dir="t"/>
    </dgm:scene3d>
    <dgm:sp3d/>
    <dgm:txPr/>
    <dgm:style>
      <a:lnRef idx="0">
        <a:srgbClr val="000000"/>
      </a:lnRef>
      <a:fillRef idx="1">
        <a:srgbClr val="000000"/>
      </a:fillRef>
      <a:effectRef idx="0">
        <a:srgbClr val="000000"/>
      </a:effectRef>
      <a:fontRef idx="minor">
        <a:schemeClr val="lt1"/>
      </a:fontRef>
    </dgm:style>
  </dgm:styleLbl>
  <dgm:styleLbl name="sibTrans1D1">
    <dgm:scene3d>
      <a:camera prst="orthographicFront"/>
      <a:lightRig rig="threePt" dir="t"/>
    </dgm:scene3d>
    <dgm:sp3d/>
    <dgm:txPr/>
    <dgm:style>
      <a:lnRef idx="1">
        <a:srgbClr val="000000"/>
      </a:lnRef>
      <a:fillRef idx="0">
        <a:srgbClr val="000000"/>
      </a:fillRef>
      <a:effectRef idx="0">
        <a:srgbClr val="000000"/>
      </a:effectRef>
      <a:fontRef idx="minor"/>
    </dgm:style>
  </dgm:styleLbl>
  <dgm:styleLbl name="callout">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asst0">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asst1">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asst2">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asst3">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asst4">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parChTrans2D1">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parChTrans2D2">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parChTrans2D3">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parChTrans2D4">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parChTrans1D1">
    <dgm:scene3d>
      <a:camera prst="orthographicFront"/>
      <a:lightRig rig="threePt" dir="t"/>
    </dgm:scene3d>
    <dgm:sp3d/>
    <dgm:txPr/>
    <dgm:style>
      <a:lnRef idx="2">
        <a:srgbClr val="000000"/>
      </a:lnRef>
      <a:fillRef idx="0">
        <a:srgbClr val="000000"/>
      </a:fillRef>
      <a:effectRef idx="0">
        <a:srgbClr val="000000"/>
      </a:effectRef>
      <a:fontRef idx="minor"/>
    </dgm:style>
  </dgm:styleLbl>
  <dgm:styleLbl name="parChTrans1D2">
    <dgm:scene3d>
      <a:camera prst="orthographicFront"/>
      <a:lightRig rig="threePt" dir="t"/>
    </dgm:scene3d>
    <dgm:sp3d/>
    <dgm:txPr/>
    <dgm:style>
      <a:lnRef idx="2">
        <a:srgbClr val="000000"/>
      </a:lnRef>
      <a:fillRef idx="0">
        <a:srgbClr val="000000"/>
      </a:fillRef>
      <a:effectRef idx="0">
        <a:srgbClr val="000000"/>
      </a:effectRef>
      <a:fontRef idx="minor"/>
    </dgm:style>
  </dgm:styleLbl>
  <dgm:styleLbl name="parChTrans1D3">
    <dgm:scene3d>
      <a:camera prst="orthographicFront"/>
      <a:lightRig rig="threePt" dir="t"/>
    </dgm:scene3d>
    <dgm:sp3d/>
    <dgm:txPr/>
    <dgm:style>
      <a:lnRef idx="2">
        <a:srgbClr val="000000"/>
      </a:lnRef>
      <a:fillRef idx="0">
        <a:srgbClr val="000000"/>
      </a:fillRef>
      <a:effectRef idx="0">
        <a:srgbClr val="000000"/>
      </a:effectRef>
      <a:fontRef idx="minor"/>
    </dgm:style>
  </dgm:styleLbl>
  <dgm:styleLbl name="parChTrans1D4">
    <dgm:scene3d>
      <a:camera prst="orthographicFront"/>
      <a:lightRig rig="threePt" dir="t"/>
    </dgm:scene3d>
    <dgm:sp3d/>
    <dgm:txPr/>
    <dgm:style>
      <a:lnRef idx="2">
        <a:srgbClr val="000000"/>
      </a:lnRef>
      <a:fillRef idx="0">
        <a:srgbClr val="000000"/>
      </a:fillRef>
      <a:effectRef idx="0">
        <a:srgbClr val="000000"/>
      </a:effectRef>
      <a:fontRef idx="minor"/>
    </dgm:style>
  </dgm:styleLbl>
  <dgm:styleLbl name="fgAcc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conFgAcc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alignAcc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trAlignAcc1">
    <dgm:scene3d>
      <a:camera prst="orthographicFront"/>
      <a:lightRig rig="threePt" dir="t"/>
    </dgm:scene3d>
    <dgm:sp3d/>
    <dgm:txPr/>
    <dgm:style>
      <a:lnRef idx="1">
        <a:srgbClr val="000000"/>
      </a:lnRef>
      <a:fillRef idx="1">
        <a:srgbClr val="000000"/>
      </a:fillRef>
      <a:effectRef idx="0">
        <a:srgbClr val="000000"/>
      </a:effectRef>
      <a:fontRef idx="minor"/>
    </dgm:style>
  </dgm:styleLbl>
  <dgm:styleLbl name="bgAcc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solidFgAcc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solidAlignAcc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solidBgAcc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fgAccFollowNode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alignAccFollowNode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bgAccFollowNode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fgAcc0">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fgAcc2">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fgAcc3">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fgAcc4">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bgShp">
    <dgm:scene3d>
      <a:camera prst="orthographicFront"/>
      <a:lightRig rig="threePt" dir="t"/>
    </dgm:scene3d>
    <dgm:sp3d/>
    <dgm:txPr/>
    <dgm:style>
      <a:lnRef idx="0">
        <a:srgbClr val="000000"/>
      </a:lnRef>
      <a:fillRef idx="1">
        <a:srgbClr val="000000"/>
      </a:fillRef>
      <a:effectRef idx="0">
        <a:srgbClr val="000000"/>
      </a:effectRef>
      <a:fontRef idx="minor"/>
    </dgm:style>
  </dgm:styleLbl>
  <dgm:styleLbl name="dkBgShp">
    <dgm:scene3d>
      <a:camera prst="orthographicFront"/>
      <a:lightRig rig="threePt" dir="t"/>
    </dgm:scene3d>
    <dgm:sp3d/>
    <dgm:txPr/>
    <dgm:style>
      <a:lnRef idx="0">
        <a:srgbClr val="000000"/>
      </a:lnRef>
      <a:fillRef idx="1">
        <a:srgbClr val="000000"/>
      </a:fillRef>
      <a:effectRef idx="0">
        <a:srgbClr val="000000"/>
      </a:effectRef>
      <a:fontRef idx="minor"/>
    </dgm:style>
  </dgm:styleLbl>
  <dgm:styleLbl name="trBgShp">
    <dgm:scene3d>
      <a:camera prst="orthographicFront"/>
      <a:lightRig rig="threePt" dir="t"/>
    </dgm:scene3d>
    <dgm:sp3d/>
    <dgm:txPr/>
    <dgm:style>
      <a:lnRef idx="0">
        <a:srgbClr val="000000"/>
      </a:lnRef>
      <a:fillRef idx="1">
        <a:srgbClr val="000000"/>
      </a:fillRef>
      <a:effectRef idx="0">
        <a:srgbClr val="000000"/>
      </a:effectRef>
      <a:fontRef idx="minor"/>
    </dgm:style>
  </dgm:styleLbl>
  <dgm:styleLbl name="fgShp">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revTx">
    <dgm:scene3d>
      <a:camera prst="orthographicFront"/>
      <a:lightRig rig="threePt" dir="t"/>
    </dgm:scene3d>
    <dgm:sp3d/>
    <dgm:txPr/>
    <dgm:style>
      <a:lnRef idx="0">
        <a:srgbClr val="000000"/>
      </a:lnRef>
      <a:fillRef idx="0">
        <a:srgbClr val="000000"/>
      </a:fillRef>
      <a:effectRef idx="0">
        <a:srgbClr val="00000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5283200" cy="3444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6905625" y="0"/>
            <a:ext cx="5283200" cy="344488"/>
          </a:xfrm>
          <a:prstGeom prst="rect">
            <a:avLst/>
          </a:prstGeom>
        </p:spPr>
        <p:txBody>
          <a:bodyPr vert="horz" lIns="91440" tIns="45720" rIns="91440" bIns="45720" rtlCol="0"/>
          <a:lstStyle>
            <a:lvl1pPr algn="r">
              <a:defRPr sz="1200"/>
            </a:lvl1pPr>
          </a:lstStyle>
          <a:p>
            <a:fld id="{B5AFF294-A214-4AD4-B8D9-A24A44AEAA3F}" type="datetimeFigureOut">
              <a:rPr lang="de-DE" smtClean="0"/>
              <a:t>12.08.2025</a:t>
            </a:fld>
            <a:endParaRPr lang="de-DE"/>
          </a:p>
        </p:txBody>
      </p:sp>
      <p:sp>
        <p:nvSpPr>
          <p:cNvPr id="4" name="Folienbildplatzhalter 3"/>
          <p:cNvSpPr>
            <a:spLocks noGrp="1" noRot="1" noChangeAspect="1"/>
          </p:cNvSpPr>
          <p:nvPr>
            <p:ph type="sldImg" idx="2"/>
          </p:nvPr>
        </p:nvSpPr>
        <p:spPr>
          <a:xfrm>
            <a:off x="4038600" y="857250"/>
            <a:ext cx="4114800" cy="2314575"/>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1219200" y="3300413"/>
            <a:ext cx="9753600" cy="2700337"/>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6513513"/>
            <a:ext cx="5283200" cy="3444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6905625" y="6513513"/>
            <a:ext cx="5283200" cy="344487"/>
          </a:xfrm>
          <a:prstGeom prst="rect">
            <a:avLst/>
          </a:prstGeom>
        </p:spPr>
        <p:txBody>
          <a:bodyPr vert="horz" lIns="91440" tIns="45720" rIns="91440" bIns="45720" rtlCol="0" anchor="b"/>
          <a:lstStyle>
            <a:lvl1pPr algn="r">
              <a:defRPr sz="1200"/>
            </a:lvl1pPr>
          </a:lstStyle>
          <a:p>
            <a:fld id="{7E5DB924-8EF2-42F1-A9FF-3A18ABEC683F}" type="slidenum">
              <a:rPr lang="de-DE" smtClean="0"/>
              <a:t>‹Nr.›</a:t>
            </a:fld>
            <a:endParaRPr lang="de-DE"/>
          </a:p>
        </p:txBody>
      </p:sp>
    </p:spTree>
    <p:extLst>
      <p:ext uri="{BB962C8B-B14F-4D97-AF65-F5344CB8AC3E}">
        <p14:creationId xmlns:p14="http://schemas.microsoft.com/office/powerpoint/2010/main" val="5329587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171450" indent="-171450">
              <a:buFont typeface="Arial"/>
              <a:buChar char="•"/>
              <a:defRPr/>
            </a:pPr>
            <a:endParaRPr lang="de-DE"/>
          </a:p>
        </p:txBody>
      </p:sp>
      <p:sp>
        <p:nvSpPr>
          <p:cNvPr id="4" name="Foliennummernplatzhalter 3"/>
          <p:cNvSpPr>
            <a:spLocks noGrp="1"/>
          </p:cNvSpPr>
          <p:nvPr>
            <p:ph type="sldNum" sz="quarter" idx="5"/>
          </p:nvPr>
        </p:nvSpPr>
        <p:spPr bwMode="auto"/>
        <p:txBody>
          <a:bodyPr/>
          <a:lstStyle/>
          <a:p>
            <a:pPr>
              <a:defRPr/>
            </a:pPr>
            <a:fld id="{D787C65E-FDFD-458B-8035-0633D3E759F3}" type="slidenum">
              <a:rPr lang="de-DE"/>
              <a:t>3</a:t>
            </a:fld>
            <a:endParaRPr lang="de-DE"/>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171450" indent="-171450">
              <a:buFontTx/>
              <a:buChar char="-"/>
              <a:defRPr/>
            </a:pPr>
            <a:r>
              <a:rPr lang="de-DE"/>
              <a:t>Überwachtes Lernen: Input &amp; Output klar  vorangegangenes Beispiel oder beispielsweise Spam-Mails</a:t>
            </a:r>
            <a:endParaRPr/>
          </a:p>
          <a:p>
            <a:pPr marL="171450" indent="-171450">
              <a:buFontTx/>
              <a:buChar char="-"/>
              <a:defRPr/>
            </a:pPr>
            <a:r>
              <a:rPr lang="de-DE"/>
              <a:t>Unüberwachtes Lernen: nur der Input klar, keine Outputfixierung: z.B. Kaufverhalten</a:t>
            </a:r>
            <a:endParaRPr/>
          </a:p>
          <a:p>
            <a:pPr marL="171450" indent="-171450">
              <a:buFontTx/>
              <a:buChar char="-"/>
              <a:defRPr/>
            </a:pPr>
            <a:r>
              <a:rPr lang="de-DE"/>
              <a:t>Bestärkendes Lernen: kein Datensatz  z.B. komplexe Spiele wie Schach</a:t>
            </a:r>
            <a:endParaRPr/>
          </a:p>
          <a:p>
            <a:pPr marL="171450" indent="-171450">
              <a:buFont typeface="Arial"/>
              <a:buChar char="•"/>
              <a:defRPr/>
            </a:pPr>
            <a:endParaRPr lang="de-DE"/>
          </a:p>
        </p:txBody>
      </p:sp>
      <p:sp>
        <p:nvSpPr>
          <p:cNvPr id="4" name="Foliennummernplatzhalter 3"/>
          <p:cNvSpPr>
            <a:spLocks noGrp="1"/>
          </p:cNvSpPr>
          <p:nvPr>
            <p:ph type="sldNum" sz="quarter" idx="5"/>
          </p:nvPr>
        </p:nvSpPr>
        <p:spPr bwMode="auto"/>
        <p:txBody>
          <a:bodyPr/>
          <a:lstStyle/>
          <a:p>
            <a:pPr>
              <a:defRPr/>
            </a:pPr>
            <a:fld id="{D787C65E-FDFD-458B-8035-0633D3E759F3}" type="slidenum">
              <a:rPr lang="de-DE"/>
              <a:t>12</a:t>
            </a:fld>
            <a:endParaRPr lang="de-DE"/>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 typeface="Arial" panose="020B0604020202020204" pitchFamily="34" charset="0"/>
              <a:buChar char="•"/>
            </a:pPr>
            <a:endParaRPr lang="de-DE" dirty="0"/>
          </a:p>
        </p:txBody>
      </p:sp>
      <p:sp>
        <p:nvSpPr>
          <p:cNvPr id="4" name="Foliennummernplatzhalter 3"/>
          <p:cNvSpPr>
            <a:spLocks noGrp="1"/>
          </p:cNvSpPr>
          <p:nvPr>
            <p:ph type="sldNum" sz="quarter" idx="5"/>
          </p:nvPr>
        </p:nvSpPr>
        <p:spPr/>
        <p:txBody>
          <a:bodyPr/>
          <a:lstStyle/>
          <a:p>
            <a:fld id="{D787C65E-FDFD-458B-8035-0633D3E759F3}" type="slidenum">
              <a:rPr lang="de-DE" smtClean="0"/>
              <a:t>13</a:t>
            </a:fld>
            <a:endParaRPr lang="de-DE"/>
          </a:p>
        </p:txBody>
      </p:sp>
    </p:spTree>
    <p:extLst>
      <p:ext uri="{BB962C8B-B14F-4D97-AF65-F5344CB8AC3E}">
        <p14:creationId xmlns:p14="http://schemas.microsoft.com/office/powerpoint/2010/main" val="35412855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39C4C5-59D9-91EE-3B21-1FBB650F0967}"/>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23639EB3-F57F-D993-9E46-75122B49C780}"/>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A59D9FD7-4EC7-BBDF-AC89-AFAEE446DE49}"/>
              </a:ext>
            </a:extLst>
          </p:cNvPr>
          <p:cNvSpPr>
            <a:spLocks noGrp="1"/>
          </p:cNvSpPr>
          <p:nvPr>
            <p:ph type="body" idx="1"/>
          </p:nvPr>
        </p:nvSpPr>
        <p:spPr/>
        <p:txBody>
          <a:bodyPr/>
          <a:lstStyle/>
          <a:p>
            <a:pPr marL="171450" indent="-171450">
              <a:buFontTx/>
              <a:buChar char="-"/>
            </a:pPr>
            <a:r>
              <a:rPr lang="de-DE" dirty="0"/>
              <a:t>Idee des Chatbots schon relativ alt: 50er Jahre (Alan Turing &amp; Turing-Test) </a:t>
            </a:r>
            <a:r>
              <a:rPr lang="de-DE" dirty="0">
                <a:sym typeface="Wingdings" pitchFamily="2" charset="2"/>
              </a:rPr>
              <a:t> Erster Chatbot: Eliza</a:t>
            </a:r>
          </a:p>
          <a:p>
            <a:pPr marL="171450" indent="-171450">
              <a:buFontTx/>
              <a:buChar char="-"/>
            </a:pPr>
            <a:r>
              <a:rPr lang="de-DE" dirty="0">
                <a:sym typeface="Wingdings" pitchFamily="2" charset="2"/>
              </a:rPr>
              <a:t>In jüngster Vergangenheit sehr viel Aufwind durch den Einsatz künstlicher Intelligenz sowie maschinellen Lernens &amp; </a:t>
            </a:r>
            <a:r>
              <a:rPr lang="de-DE" dirty="0" err="1">
                <a:sym typeface="Wingdings" pitchFamily="2" charset="2"/>
              </a:rPr>
              <a:t>DeepLearning</a:t>
            </a:r>
            <a:endParaRPr lang="de-DE" dirty="0">
              <a:sym typeface="Wingdings" pitchFamily="2" charset="2"/>
            </a:endParaRPr>
          </a:p>
          <a:p>
            <a:pPr marL="171450" indent="-171450">
              <a:buFontTx/>
              <a:buChar char="-"/>
            </a:pPr>
            <a:endParaRPr lang="de-DE" dirty="0">
              <a:sym typeface="Wingdings" pitchFamily="2" charset="2"/>
            </a:endParaRPr>
          </a:p>
          <a:p>
            <a:pPr marL="171450" indent="-171450">
              <a:buFontTx/>
              <a:buChar char="-"/>
            </a:pPr>
            <a:r>
              <a:rPr lang="de-DE" dirty="0">
                <a:sym typeface="Wingdings" pitchFamily="2" charset="2"/>
              </a:rPr>
              <a:t>Funktionsweise von </a:t>
            </a:r>
            <a:r>
              <a:rPr lang="de-DE" dirty="0" err="1">
                <a:sym typeface="Wingdings" pitchFamily="2" charset="2"/>
              </a:rPr>
              <a:t>ChatGPT</a:t>
            </a:r>
            <a:r>
              <a:rPr lang="de-DE" dirty="0">
                <a:sym typeface="Wingdings" pitchFamily="2" charset="2"/>
              </a:rPr>
              <a:t>: </a:t>
            </a:r>
          </a:p>
          <a:p>
            <a:pPr marL="628650" marR="0" lvl="1" indent="-171450" algn="l" defTabSz="914400" rtl="0" eaLnBrk="1" fontAlgn="auto" latinLnBrk="0" hangingPunct="1">
              <a:lnSpc>
                <a:spcPct val="100000"/>
              </a:lnSpc>
              <a:spcBef>
                <a:spcPts val="0"/>
              </a:spcBef>
              <a:spcAft>
                <a:spcPts val="0"/>
              </a:spcAft>
              <a:buClrTx/>
              <a:buSzTx/>
              <a:buFontTx/>
              <a:buChar char="-"/>
              <a:tabLst/>
              <a:defRPr/>
            </a:pPr>
            <a:r>
              <a:rPr lang="de-DE" dirty="0">
                <a:solidFill>
                  <a:srgbClr val="171715"/>
                </a:solidFill>
                <a:effectLst/>
                <a:latin typeface="Helvetica" pitchFamily="2" charset="0"/>
              </a:rPr>
              <a:t>Für jedes Wort in einem Text produziert GPT 3 eine Darstellung in Form einer langen Zahlenreihe, das sogenannte Embedding. Die </a:t>
            </a:r>
            <a:r>
              <a:rPr lang="de-DE" dirty="0" err="1">
                <a:solidFill>
                  <a:srgbClr val="171715"/>
                </a:solidFill>
                <a:effectLst/>
                <a:latin typeface="Helvetica" pitchFamily="2" charset="0"/>
              </a:rPr>
              <a:t>Embeddings</a:t>
            </a:r>
            <a:r>
              <a:rPr lang="de-DE" dirty="0">
                <a:solidFill>
                  <a:srgbClr val="171715"/>
                </a:solidFill>
                <a:effectLst/>
                <a:latin typeface="Helvetica" pitchFamily="2" charset="0"/>
              </a:rPr>
              <a:t> für bedeutungsähnliche Wörter wie etwa Apfelsine und Orange enthalten ähnliche Zahlenreihen. Für Wörter, die unterschiedliche Bedeutungen tragen, wie etwa Kiefer als Baum oder als Knochen im Skelett, erzeugt das Sprachmodell je nach Kontext unterschiedliche </a:t>
            </a:r>
            <a:r>
              <a:rPr lang="de-DE" dirty="0" err="1">
                <a:solidFill>
                  <a:srgbClr val="171715"/>
                </a:solidFill>
                <a:effectLst/>
                <a:latin typeface="Helvetica" pitchFamily="2" charset="0"/>
              </a:rPr>
              <a:t>Embeddings</a:t>
            </a:r>
            <a:r>
              <a:rPr lang="de-DE" dirty="0">
                <a:solidFill>
                  <a:srgbClr val="171715"/>
                </a:solidFill>
                <a:effectLst/>
                <a:latin typeface="Helvetica" pitchFamily="2" charset="0"/>
              </a:rPr>
              <a:t>. Auf der linken Seite startet GPT3 mit einem Teilsatz. Input des GPT Modells sind die </a:t>
            </a:r>
            <a:r>
              <a:rPr lang="de-DE" dirty="0" err="1">
                <a:solidFill>
                  <a:srgbClr val="171715"/>
                </a:solidFill>
                <a:effectLst/>
                <a:latin typeface="Helvetica" pitchFamily="2" charset="0"/>
              </a:rPr>
              <a:t>Embeddings</a:t>
            </a:r>
            <a:r>
              <a:rPr lang="de-DE" dirty="0">
                <a:solidFill>
                  <a:srgbClr val="171715"/>
                </a:solidFill>
                <a:effectLst/>
                <a:latin typeface="Helvetica" pitchFamily="2" charset="0"/>
              </a:rPr>
              <a:t> der Eingabewörter. GPT3 berechnet neue </a:t>
            </a:r>
            <a:r>
              <a:rPr lang="de-DE" dirty="0" err="1">
                <a:solidFill>
                  <a:srgbClr val="171715"/>
                </a:solidFill>
                <a:effectLst/>
                <a:latin typeface="Helvetica" pitchFamily="2" charset="0"/>
              </a:rPr>
              <a:t>Embeddings</a:t>
            </a:r>
            <a:r>
              <a:rPr lang="de-DE" dirty="0">
                <a:solidFill>
                  <a:srgbClr val="171715"/>
                </a:solidFill>
                <a:effectLst/>
                <a:latin typeface="Helvetica" pitchFamily="2" charset="0"/>
              </a:rPr>
              <a:t> dieser Wörter in der vorliegenden Wortfolge. Da alle </a:t>
            </a:r>
            <a:r>
              <a:rPr lang="de-DE" dirty="0" err="1">
                <a:solidFill>
                  <a:srgbClr val="171715"/>
                </a:solidFill>
                <a:effectLst/>
                <a:latin typeface="Helvetica" pitchFamily="2" charset="0"/>
              </a:rPr>
              <a:t>Embeddings</a:t>
            </a:r>
            <a:r>
              <a:rPr lang="de-DE" dirty="0">
                <a:solidFill>
                  <a:srgbClr val="171715"/>
                </a:solidFill>
                <a:effectLst/>
                <a:latin typeface="Helvetica" pitchFamily="2" charset="0"/>
              </a:rPr>
              <a:t> voneinander abhängen, kann die KI sie nicht in einem Schritt berechnen, sondern verfeinert sie sukzessive in mehreren Encoder-Schichten. Schließlich verwendet GPT3 das ausgegebene Embedding des letzten Wortes „nach“, um im Generator-Netzwerk mittels logistischer Regression die Wahrscheinlichkeiten möglicher Worte an der nachfolgenden Position zu berechnen. Diese berücksichtigend wählt GPT</a:t>
            </a:r>
            <a:br>
              <a:rPr lang="de-DE" dirty="0">
                <a:solidFill>
                  <a:srgbClr val="171715"/>
                </a:solidFill>
                <a:effectLst/>
                <a:latin typeface="Helvetica" pitchFamily="2" charset="0"/>
              </a:rPr>
            </a:br>
            <a:r>
              <a:rPr lang="de-DE" dirty="0">
                <a:solidFill>
                  <a:srgbClr val="171715"/>
                </a:solidFill>
                <a:effectLst/>
                <a:latin typeface="Helvetica" pitchFamily="2" charset="0"/>
              </a:rPr>
              <a:t>3 das nächste Wort nach dem Zufallsprinzip aus, zum Beispiel „New“. Das ergänzt nun die Eingabe und die Berechnung startet erneut; dieses Mal sollte die Wahrscheinlichkeit für „York“ hoch sein. So entsteht sukzessive ein neuer Text. </a:t>
            </a:r>
          </a:p>
        </p:txBody>
      </p:sp>
      <p:sp>
        <p:nvSpPr>
          <p:cNvPr id="4" name="Foliennummernplatzhalter 3">
            <a:extLst>
              <a:ext uri="{FF2B5EF4-FFF2-40B4-BE49-F238E27FC236}">
                <a16:creationId xmlns:a16="http://schemas.microsoft.com/office/drawing/2014/main" id="{B65B0347-3454-4645-08BC-D45C773AB509}"/>
              </a:ext>
            </a:extLst>
          </p:cNvPr>
          <p:cNvSpPr>
            <a:spLocks noGrp="1"/>
          </p:cNvSpPr>
          <p:nvPr>
            <p:ph type="sldNum" sz="quarter" idx="5"/>
          </p:nvPr>
        </p:nvSpPr>
        <p:spPr/>
        <p:txBody>
          <a:bodyPr/>
          <a:lstStyle/>
          <a:p>
            <a:fld id="{D787C65E-FDFD-458B-8035-0633D3E759F3}" type="slidenum">
              <a:rPr lang="de-DE" smtClean="0"/>
              <a:t>14</a:t>
            </a:fld>
            <a:endParaRPr lang="de-DE"/>
          </a:p>
        </p:txBody>
      </p:sp>
    </p:spTree>
    <p:extLst>
      <p:ext uri="{BB962C8B-B14F-4D97-AF65-F5344CB8AC3E}">
        <p14:creationId xmlns:p14="http://schemas.microsoft.com/office/powerpoint/2010/main" val="10704715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E41F4B4F-41E4-72B0-83B7-554E2BD3FE02}" type="slidenum">
              <a:rPr/>
              <a:t>16</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r>
              <a:rPr lang="de-DE"/>
              <a:t>Quelle: https://fobizz.com/de/was-ist-fobizz/?utm_source=search&amp;utm_medium=paid-google&amp;utm_campaign=fobi&amp;gad_source=1&amp;gclid=CjwKCAiAtsa9BhAKEiwAUZAszcyolcFaW54ix19oluzMN0SnDAkj7SqUMuFgTHPujmVQ65YZiftOhBoCdv4QAvD_BwE</a:t>
            </a:r>
            <a:endParaRPr/>
          </a:p>
        </p:txBody>
      </p:sp>
      <p:sp>
        <p:nvSpPr>
          <p:cNvPr id="4" name="Slide Number Placeholder 3"/>
          <p:cNvSpPr>
            <a:spLocks noGrp="1"/>
          </p:cNvSpPr>
          <p:nvPr>
            <p:ph type="sldNum" sz="quarter" idx="10"/>
          </p:nvPr>
        </p:nvSpPr>
        <p:spPr bwMode="auto"/>
        <p:txBody>
          <a:bodyPr/>
          <a:lstStyle/>
          <a:p>
            <a:pPr>
              <a:defRPr/>
            </a:pPr>
            <a:fld id="{41363E4D-73EF-7284-104F-C0DABD554A25}" type="slidenum">
              <a:rPr/>
              <a:t>18</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defRPr/>
            </a:pPr>
            <a:r>
              <a:rPr lang="de-DE" dirty="0"/>
              <a:t>Niederschwellige Variante</a:t>
            </a:r>
          </a:p>
          <a:p>
            <a:pPr>
              <a:defRPr/>
            </a:pPr>
            <a:r>
              <a:rPr lang="de-DE" dirty="0"/>
              <a:t>ChatGPT – </a:t>
            </a:r>
            <a:r>
              <a:rPr lang="de-DE" dirty="0" err="1"/>
              <a:t>Fobizz</a:t>
            </a:r>
            <a:r>
              <a:rPr lang="de-DE" dirty="0"/>
              <a:t>, </a:t>
            </a:r>
            <a:r>
              <a:rPr lang="de-DE" dirty="0" err="1"/>
              <a:t>SuS</a:t>
            </a:r>
            <a:r>
              <a:rPr lang="de-DE" dirty="0"/>
              <a:t> direkte Seite (OpenAI), mini ohne Anmeldung…</a:t>
            </a:r>
          </a:p>
        </p:txBody>
      </p:sp>
      <p:sp>
        <p:nvSpPr>
          <p:cNvPr id="4" name="Foliennummernplatzhalter 3"/>
          <p:cNvSpPr>
            <a:spLocks noGrp="1"/>
          </p:cNvSpPr>
          <p:nvPr>
            <p:ph type="sldNum" sz="quarter" idx="5"/>
          </p:nvPr>
        </p:nvSpPr>
        <p:spPr/>
        <p:txBody>
          <a:bodyPr/>
          <a:lstStyle/>
          <a:p>
            <a:fld id="{7E5DB924-8EF2-42F1-A9FF-3A18ABEC683F}" type="slidenum">
              <a:rPr lang="de-DE" smtClean="0"/>
              <a:t>23</a:t>
            </a:fld>
            <a:endParaRPr lang="de-DE"/>
          </a:p>
        </p:txBody>
      </p:sp>
    </p:spTree>
    <p:extLst>
      <p:ext uri="{BB962C8B-B14F-4D97-AF65-F5344CB8AC3E}">
        <p14:creationId xmlns:p14="http://schemas.microsoft.com/office/powerpoint/2010/main" val="656904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a:defRPr/>
            </a:pPr>
            <a:r>
              <a:rPr lang="de-DE" dirty="0"/>
              <a:t>Zu Zitat 1: </a:t>
            </a:r>
            <a:r>
              <a:rPr lang="de-DE" dirty="0">
                <a:latin typeface="Times"/>
              </a:rPr>
              <a:t>Es stellen sich Fragen wie „Was ist Intelligenz?“, „Wie kann man Intelligenzmessen?“</a:t>
            </a:r>
            <a:endParaRPr dirty="0"/>
          </a:p>
          <a:p>
            <a:pPr>
              <a:defRPr/>
            </a:pPr>
            <a:r>
              <a:rPr lang="de-DE" dirty="0">
                <a:latin typeface="Times"/>
              </a:rPr>
              <a:t>oder „Wie funktioniert unser Gehirn?“. All diese Fragen sind von Bedeutung </a:t>
            </a:r>
            <a:r>
              <a:rPr lang="de-DE" dirty="0" err="1">
                <a:latin typeface="Times"/>
              </a:rPr>
              <a:t>für</a:t>
            </a:r>
            <a:r>
              <a:rPr lang="de-DE" dirty="0">
                <a:latin typeface="Times"/>
              </a:rPr>
              <a:t> das Verständnis</a:t>
            </a:r>
            <a:endParaRPr dirty="0"/>
          </a:p>
          <a:p>
            <a:pPr>
              <a:defRPr/>
            </a:pPr>
            <a:r>
              <a:rPr lang="de-DE" dirty="0">
                <a:latin typeface="Times"/>
              </a:rPr>
              <a:t>von </a:t>
            </a:r>
            <a:r>
              <a:rPr lang="de-DE" dirty="0" err="1">
                <a:latin typeface="Times"/>
              </a:rPr>
              <a:t>künstlicher</a:t>
            </a:r>
            <a:r>
              <a:rPr lang="de-DE" dirty="0">
                <a:latin typeface="Times"/>
              </a:rPr>
              <a:t> Intelligenz. Die zentrale Frage </a:t>
            </a:r>
            <a:r>
              <a:rPr lang="de-DE" dirty="0" err="1">
                <a:latin typeface="Times"/>
              </a:rPr>
              <a:t>für</a:t>
            </a:r>
            <a:r>
              <a:rPr lang="de-DE" dirty="0">
                <a:latin typeface="Times"/>
              </a:rPr>
              <a:t> den Ingenieur, speziell </a:t>
            </a:r>
            <a:r>
              <a:rPr lang="de-DE" dirty="0" err="1">
                <a:latin typeface="Times"/>
              </a:rPr>
              <a:t>für</a:t>
            </a:r>
            <a:r>
              <a:rPr lang="de-DE" dirty="0">
                <a:latin typeface="Times"/>
              </a:rPr>
              <a:t> den</a:t>
            </a:r>
            <a:endParaRPr dirty="0"/>
          </a:p>
          <a:p>
            <a:pPr>
              <a:defRPr/>
            </a:pPr>
            <a:r>
              <a:rPr lang="de-DE" dirty="0">
                <a:latin typeface="Times"/>
              </a:rPr>
              <a:t>Informatiker, ist jedoch die Frage nach der intelligenten Maschine, die sich verhält wie ein</a:t>
            </a:r>
            <a:endParaRPr dirty="0"/>
          </a:p>
          <a:p>
            <a:pPr>
              <a:defRPr/>
            </a:pPr>
            <a:r>
              <a:rPr lang="de-DE" dirty="0">
                <a:latin typeface="Times"/>
              </a:rPr>
              <a:t>Mensch, die intelligentes Verhalten zeigt.</a:t>
            </a:r>
            <a:endParaRPr dirty="0"/>
          </a:p>
          <a:p>
            <a:pPr>
              <a:defRPr/>
            </a:pPr>
            <a:endParaRPr lang="de-DE" dirty="0">
              <a:latin typeface="Times"/>
            </a:endParaRPr>
          </a:p>
          <a:p>
            <a:pPr>
              <a:defRPr/>
            </a:pPr>
            <a:r>
              <a:rPr lang="de-DE" dirty="0">
                <a:latin typeface="Times"/>
              </a:rPr>
              <a:t>Zu Zitat 2: Beispiel Auswendiglernen und Aufsagen eines sehr langen Texts – Intelligenz?</a:t>
            </a:r>
            <a:endParaRPr dirty="0"/>
          </a:p>
          <a:p>
            <a:pPr marL="0" marR="0" indent="0" algn="l" defTabSz="914400">
              <a:lnSpc>
                <a:spcPct val="100000"/>
              </a:lnSpc>
              <a:spcBef>
                <a:spcPts val="0"/>
              </a:spcBef>
              <a:spcAft>
                <a:spcPts val="0"/>
              </a:spcAft>
              <a:buClrTx/>
              <a:buSzTx/>
              <a:buFontTx/>
              <a:buNone/>
              <a:defRPr/>
            </a:pPr>
            <a:endParaRPr lang="de-DE" dirty="0"/>
          </a:p>
          <a:p>
            <a:pPr marL="0" marR="0" indent="0" algn="l" defTabSz="914400">
              <a:lnSpc>
                <a:spcPct val="100000"/>
              </a:lnSpc>
              <a:spcBef>
                <a:spcPts val="0"/>
              </a:spcBef>
              <a:spcAft>
                <a:spcPts val="0"/>
              </a:spcAft>
              <a:buClrTx/>
              <a:buSzTx/>
              <a:buFontTx/>
              <a:buNone/>
              <a:defRPr/>
            </a:pPr>
            <a:r>
              <a:rPr lang="de-DE" dirty="0"/>
              <a:t>Zu Zitat 3: Elegante Lösung, da zeitlose </a:t>
            </a:r>
            <a:r>
              <a:rPr lang="de-DE" dirty="0" err="1"/>
              <a:t>Defintion</a:t>
            </a:r>
            <a:endParaRPr dirty="0"/>
          </a:p>
        </p:txBody>
      </p:sp>
      <p:sp>
        <p:nvSpPr>
          <p:cNvPr id="4" name="Foliennummernplatzhalter 3"/>
          <p:cNvSpPr>
            <a:spLocks noGrp="1"/>
          </p:cNvSpPr>
          <p:nvPr>
            <p:ph type="sldNum" sz="quarter" idx="5"/>
          </p:nvPr>
        </p:nvSpPr>
        <p:spPr bwMode="auto"/>
        <p:txBody>
          <a:bodyPr/>
          <a:lstStyle/>
          <a:p>
            <a:pPr>
              <a:defRPr/>
            </a:pPr>
            <a:fld id="{D787C65E-FDFD-458B-8035-0633D3E759F3}" type="slidenum">
              <a:rPr lang="de-DE"/>
              <a:t>4</a:t>
            </a:fld>
            <a:endParaRPr lang="de-DE"/>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171450" indent="-171450">
              <a:buFont typeface="Arial"/>
              <a:buChar char="•"/>
              <a:defRPr/>
            </a:pPr>
            <a:r>
              <a:rPr lang="de-DE"/>
              <a:t>Starke KI</a:t>
            </a:r>
            <a:endParaRPr/>
          </a:p>
          <a:p>
            <a:pPr marL="628650" lvl="1" indent="-171450">
              <a:buFont typeface="Arial"/>
              <a:buChar char="•"/>
              <a:defRPr/>
            </a:pPr>
            <a:r>
              <a:rPr lang="de-DE"/>
              <a:t>Komplexes physikalisches, biologisches und soziales Weltwissen</a:t>
            </a:r>
            <a:endParaRPr/>
          </a:p>
          <a:p>
            <a:pPr marL="628650" lvl="1" indent="-171450">
              <a:buFont typeface="Arial"/>
              <a:buChar char="•"/>
              <a:defRPr/>
            </a:pPr>
            <a:r>
              <a:rPr lang="de-DE"/>
              <a:t>Ich-Gefühl, Reflexionsfähigkeit</a:t>
            </a:r>
            <a:endParaRPr/>
          </a:p>
          <a:p>
            <a:pPr marL="628650" lvl="1" indent="-171450">
              <a:buFont typeface="Arial"/>
              <a:buChar char="•"/>
              <a:defRPr/>
            </a:pPr>
            <a:r>
              <a:rPr lang="de-DE"/>
              <a:t>Wissenstransfer: Erlerntes kann auf ähnliche Tätigkeiten übertragen werden</a:t>
            </a:r>
            <a:endParaRPr/>
          </a:p>
          <a:p>
            <a:pPr marL="171450" lvl="0" indent="-171450">
              <a:buFont typeface="Arial"/>
              <a:buChar char="•"/>
              <a:defRPr/>
            </a:pPr>
            <a:r>
              <a:rPr lang="de-DE"/>
              <a:t>Schwache KI</a:t>
            </a:r>
            <a:endParaRPr/>
          </a:p>
          <a:p>
            <a:pPr marL="628650" lvl="1" indent="-171450">
              <a:buFont typeface="Arial"/>
              <a:buChar char="•"/>
              <a:defRPr/>
            </a:pPr>
            <a:r>
              <a:rPr lang="de-DE"/>
              <a:t>Kein Wissen oder enorm spezifisches, datenbankbasiertes Wissen</a:t>
            </a:r>
            <a:endParaRPr/>
          </a:p>
          <a:p>
            <a:pPr marL="628650" lvl="1" indent="-171450">
              <a:buFont typeface="Arial"/>
              <a:buChar char="•"/>
              <a:defRPr/>
            </a:pPr>
            <a:r>
              <a:rPr lang="de-DE"/>
              <a:t>Keinerlei Bewusstsein ihrer selbst</a:t>
            </a:r>
            <a:endParaRPr/>
          </a:p>
          <a:p>
            <a:pPr marL="628650" lvl="1" indent="-171450">
              <a:buFont typeface="Arial"/>
              <a:buChar char="•"/>
              <a:defRPr/>
            </a:pPr>
            <a:r>
              <a:rPr lang="de-DE"/>
              <a:t>Kann nur spezifische (oder wenige) Aufgaben lösen</a:t>
            </a:r>
            <a:endParaRPr/>
          </a:p>
        </p:txBody>
      </p:sp>
      <p:sp>
        <p:nvSpPr>
          <p:cNvPr id="4" name="Foliennummernplatzhalter 3"/>
          <p:cNvSpPr>
            <a:spLocks noGrp="1"/>
          </p:cNvSpPr>
          <p:nvPr>
            <p:ph type="sldNum" sz="quarter" idx="5"/>
          </p:nvPr>
        </p:nvSpPr>
        <p:spPr bwMode="auto"/>
        <p:txBody>
          <a:bodyPr/>
          <a:lstStyle/>
          <a:p>
            <a:pPr>
              <a:defRPr/>
            </a:pPr>
            <a:fld id="{D787C65E-FDFD-458B-8035-0633D3E759F3}" type="slidenum">
              <a:rPr lang="de-DE"/>
              <a:t>5</a:t>
            </a:fld>
            <a:endParaRPr lang="de-DE"/>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171450" indent="-171450">
              <a:buFont typeface="Arial"/>
              <a:buChar char="•"/>
              <a:defRPr/>
            </a:pPr>
            <a:endParaRPr lang="de-DE"/>
          </a:p>
        </p:txBody>
      </p:sp>
      <p:sp>
        <p:nvSpPr>
          <p:cNvPr id="4" name="Foliennummernplatzhalter 3"/>
          <p:cNvSpPr>
            <a:spLocks noGrp="1"/>
          </p:cNvSpPr>
          <p:nvPr>
            <p:ph type="sldNum" sz="quarter" idx="5"/>
          </p:nvPr>
        </p:nvSpPr>
        <p:spPr bwMode="auto"/>
        <p:txBody>
          <a:bodyPr/>
          <a:lstStyle/>
          <a:p>
            <a:pPr>
              <a:defRPr/>
            </a:pPr>
            <a:fld id="{D787C65E-FDFD-458B-8035-0633D3E759F3}" type="slidenum">
              <a:rPr lang="de-DE"/>
              <a:t>6</a:t>
            </a:fld>
            <a:endParaRPr lang="de-DE"/>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97AE78-D2F9-438C-8E3D-E55239FBB743}"/>
            </a:ext>
          </a:extLst>
        </p:cNvPr>
        <p:cNvGrpSpPr/>
        <p:nvPr/>
      </p:nvGrpSpPr>
      <p:grpSpPr bwMode="auto">
        <a:xfrm>
          <a:off x="0" y="0"/>
          <a:ext cx="0" cy="0"/>
          <a:chOff x="0" y="0"/>
          <a:chExt cx="0" cy="0"/>
        </a:xfrm>
      </p:grpSpPr>
      <p:sp>
        <p:nvSpPr>
          <p:cNvPr id="2" name="Folienbildplatzhalter 1">
            <a:extLst>
              <a:ext uri="{FF2B5EF4-FFF2-40B4-BE49-F238E27FC236}">
                <a16:creationId xmlns:a16="http://schemas.microsoft.com/office/drawing/2014/main" id="{E4CF6582-D78E-C81D-1EE4-68AFABCCAD52}"/>
              </a:ext>
            </a:extLst>
          </p:cNvPr>
          <p:cNvSpPr>
            <a:spLocks noGrp="1" noRot="1" noChangeAspect="1"/>
          </p:cNvSpPr>
          <p:nvPr>
            <p:ph type="sldImg"/>
          </p:nvPr>
        </p:nvSpPr>
        <p:spPr bwMode="auto"/>
      </p:sp>
      <p:sp>
        <p:nvSpPr>
          <p:cNvPr id="3" name="Notizenplatzhalter 2">
            <a:extLst>
              <a:ext uri="{FF2B5EF4-FFF2-40B4-BE49-F238E27FC236}">
                <a16:creationId xmlns:a16="http://schemas.microsoft.com/office/drawing/2014/main" id="{2129C8CF-F3FE-E0B2-1E2D-C6B652A7CC9E}"/>
              </a:ext>
            </a:extLst>
          </p:cNvPr>
          <p:cNvSpPr>
            <a:spLocks noGrp="1"/>
          </p:cNvSpPr>
          <p:nvPr>
            <p:ph type="body" idx="1"/>
          </p:nvPr>
        </p:nvSpPr>
        <p:spPr bwMode="auto"/>
        <p:txBody>
          <a:bodyPr/>
          <a:lstStyle/>
          <a:p>
            <a:pPr marL="171450" indent="-171450">
              <a:buFont typeface="Arial"/>
              <a:buChar char="•"/>
              <a:defRPr/>
            </a:pPr>
            <a:endParaRPr lang="de-DE"/>
          </a:p>
        </p:txBody>
      </p:sp>
      <p:sp>
        <p:nvSpPr>
          <p:cNvPr id="4" name="Foliennummernplatzhalter 3">
            <a:extLst>
              <a:ext uri="{FF2B5EF4-FFF2-40B4-BE49-F238E27FC236}">
                <a16:creationId xmlns:a16="http://schemas.microsoft.com/office/drawing/2014/main" id="{8F0ACF2F-FD4F-BAF0-000E-0D2184AEDC00}"/>
              </a:ext>
            </a:extLst>
          </p:cNvPr>
          <p:cNvSpPr>
            <a:spLocks noGrp="1"/>
          </p:cNvSpPr>
          <p:nvPr>
            <p:ph type="sldNum" sz="quarter" idx="5"/>
          </p:nvPr>
        </p:nvSpPr>
        <p:spPr bwMode="auto"/>
        <p:txBody>
          <a:bodyPr/>
          <a:lstStyle/>
          <a:p>
            <a:pPr>
              <a:defRPr/>
            </a:pPr>
            <a:fld id="{D787C65E-FDFD-458B-8035-0633D3E759F3}" type="slidenum">
              <a:rPr lang="de-DE"/>
              <a:t>7</a:t>
            </a:fld>
            <a:endParaRPr lang="de-DE"/>
          </a:p>
        </p:txBody>
      </p:sp>
    </p:spTree>
    <p:extLst>
      <p:ext uri="{BB962C8B-B14F-4D97-AF65-F5344CB8AC3E}">
        <p14:creationId xmlns:p14="http://schemas.microsoft.com/office/powerpoint/2010/main" val="41240997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2EB45B-3239-1B46-13DE-5AB8AEB4176A}"/>
            </a:ext>
          </a:extLst>
        </p:cNvPr>
        <p:cNvGrpSpPr/>
        <p:nvPr/>
      </p:nvGrpSpPr>
      <p:grpSpPr bwMode="auto">
        <a:xfrm>
          <a:off x="0" y="0"/>
          <a:ext cx="0" cy="0"/>
          <a:chOff x="0" y="0"/>
          <a:chExt cx="0" cy="0"/>
        </a:xfrm>
      </p:grpSpPr>
      <p:sp>
        <p:nvSpPr>
          <p:cNvPr id="2" name="Folienbildplatzhalter 1">
            <a:extLst>
              <a:ext uri="{FF2B5EF4-FFF2-40B4-BE49-F238E27FC236}">
                <a16:creationId xmlns:a16="http://schemas.microsoft.com/office/drawing/2014/main" id="{DF0EEA2A-0975-BD34-1743-735C38567E07}"/>
              </a:ext>
            </a:extLst>
          </p:cNvPr>
          <p:cNvSpPr>
            <a:spLocks noGrp="1" noRot="1" noChangeAspect="1"/>
          </p:cNvSpPr>
          <p:nvPr>
            <p:ph type="sldImg"/>
          </p:nvPr>
        </p:nvSpPr>
        <p:spPr bwMode="auto"/>
      </p:sp>
      <p:sp>
        <p:nvSpPr>
          <p:cNvPr id="3" name="Notizenplatzhalter 2">
            <a:extLst>
              <a:ext uri="{FF2B5EF4-FFF2-40B4-BE49-F238E27FC236}">
                <a16:creationId xmlns:a16="http://schemas.microsoft.com/office/drawing/2014/main" id="{38A90E08-02FE-BC2F-2089-B14CD977BB23}"/>
              </a:ext>
            </a:extLst>
          </p:cNvPr>
          <p:cNvSpPr>
            <a:spLocks noGrp="1"/>
          </p:cNvSpPr>
          <p:nvPr>
            <p:ph type="body" idx="1"/>
          </p:nvPr>
        </p:nvSpPr>
        <p:spPr bwMode="auto"/>
        <p:txBody>
          <a:bodyPr/>
          <a:lstStyle/>
          <a:p>
            <a:pPr marL="171450" indent="-171450">
              <a:buFont typeface="Arial"/>
              <a:buChar char="•"/>
              <a:defRPr/>
            </a:pPr>
            <a:endParaRPr lang="de-DE"/>
          </a:p>
        </p:txBody>
      </p:sp>
      <p:sp>
        <p:nvSpPr>
          <p:cNvPr id="4" name="Foliennummernplatzhalter 3">
            <a:extLst>
              <a:ext uri="{FF2B5EF4-FFF2-40B4-BE49-F238E27FC236}">
                <a16:creationId xmlns:a16="http://schemas.microsoft.com/office/drawing/2014/main" id="{F612D6F4-5722-5A62-E09A-CDB8D1D48ACF}"/>
              </a:ext>
            </a:extLst>
          </p:cNvPr>
          <p:cNvSpPr>
            <a:spLocks noGrp="1"/>
          </p:cNvSpPr>
          <p:nvPr>
            <p:ph type="sldNum" sz="quarter" idx="5"/>
          </p:nvPr>
        </p:nvSpPr>
        <p:spPr bwMode="auto"/>
        <p:txBody>
          <a:bodyPr/>
          <a:lstStyle/>
          <a:p>
            <a:pPr>
              <a:defRPr/>
            </a:pPr>
            <a:fld id="{D787C65E-FDFD-458B-8035-0633D3E759F3}" type="slidenum">
              <a:rPr lang="de-DE"/>
              <a:t>8</a:t>
            </a:fld>
            <a:endParaRPr lang="de-DE"/>
          </a:p>
        </p:txBody>
      </p:sp>
    </p:spTree>
    <p:extLst>
      <p:ext uri="{BB962C8B-B14F-4D97-AF65-F5344CB8AC3E}">
        <p14:creationId xmlns:p14="http://schemas.microsoft.com/office/powerpoint/2010/main" val="21599829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B1D0E9-16D3-056D-CAE4-A53C21988B1C}"/>
            </a:ext>
          </a:extLst>
        </p:cNvPr>
        <p:cNvGrpSpPr/>
        <p:nvPr/>
      </p:nvGrpSpPr>
      <p:grpSpPr bwMode="auto">
        <a:xfrm>
          <a:off x="0" y="0"/>
          <a:ext cx="0" cy="0"/>
          <a:chOff x="0" y="0"/>
          <a:chExt cx="0" cy="0"/>
        </a:xfrm>
      </p:grpSpPr>
      <p:sp>
        <p:nvSpPr>
          <p:cNvPr id="2" name="Folienbildplatzhalter 1">
            <a:extLst>
              <a:ext uri="{FF2B5EF4-FFF2-40B4-BE49-F238E27FC236}">
                <a16:creationId xmlns:a16="http://schemas.microsoft.com/office/drawing/2014/main" id="{E56F737F-CC06-AC69-9131-636A63130F59}"/>
              </a:ext>
            </a:extLst>
          </p:cNvPr>
          <p:cNvSpPr>
            <a:spLocks noGrp="1" noRot="1" noChangeAspect="1"/>
          </p:cNvSpPr>
          <p:nvPr>
            <p:ph type="sldImg"/>
          </p:nvPr>
        </p:nvSpPr>
        <p:spPr bwMode="auto"/>
      </p:sp>
      <p:sp>
        <p:nvSpPr>
          <p:cNvPr id="3" name="Notizenplatzhalter 2">
            <a:extLst>
              <a:ext uri="{FF2B5EF4-FFF2-40B4-BE49-F238E27FC236}">
                <a16:creationId xmlns:a16="http://schemas.microsoft.com/office/drawing/2014/main" id="{2B4C01A8-6324-BF35-7197-20D6BC942D69}"/>
              </a:ext>
            </a:extLst>
          </p:cNvPr>
          <p:cNvSpPr>
            <a:spLocks noGrp="1"/>
          </p:cNvSpPr>
          <p:nvPr>
            <p:ph type="body" idx="1"/>
          </p:nvPr>
        </p:nvSpPr>
        <p:spPr bwMode="auto"/>
        <p:txBody>
          <a:bodyPr/>
          <a:lstStyle/>
          <a:p>
            <a:pPr marL="171450" indent="-171450">
              <a:buFont typeface="Arial"/>
              <a:buChar char="•"/>
              <a:defRPr/>
            </a:pPr>
            <a:endParaRPr lang="de-DE"/>
          </a:p>
        </p:txBody>
      </p:sp>
      <p:sp>
        <p:nvSpPr>
          <p:cNvPr id="4" name="Foliennummernplatzhalter 3">
            <a:extLst>
              <a:ext uri="{FF2B5EF4-FFF2-40B4-BE49-F238E27FC236}">
                <a16:creationId xmlns:a16="http://schemas.microsoft.com/office/drawing/2014/main" id="{7CF0FD3B-CF4D-2742-A06C-93A9760B72AA}"/>
              </a:ext>
            </a:extLst>
          </p:cNvPr>
          <p:cNvSpPr>
            <a:spLocks noGrp="1"/>
          </p:cNvSpPr>
          <p:nvPr>
            <p:ph type="sldNum" sz="quarter" idx="5"/>
          </p:nvPr>
        </p:nvSpPr>
        <p:spPr bwMode="auto"/>
        <p:txBody>
          <a:bodyPr/>
          <a:lstStyle/>
          <a:p>
            <a:pPr>
              <a:defRPr/>
            </a:pPr>
            <a:fld id="{D787C65E-FDFD-458B-8035-0633D3E759F3}" type="slidenum">
              <a:rPr lang="de-DE"/>
              <a:t>9</a:t>
            </a:fld>
            <a:endParaRPr lang="de-DE"/>
          </a:p>
        </p:txBody>
      </p:sp>
    </p:spTree>
    <p:extLst>
      <p:ext uri="{BB962C8B-B14F-4D97-AF65-F5344CB8AC3E}">
        <p14:creationId xmlns:p14="http://schemas.microsoft.com/office/powerpoint/2010/main" val="34151929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FC1321-673F-D129-CBB6-B1E89A0DB844}"/>
            </a:ext>
          </a:extLst>
        </p:cNvPr>
        <p:cNvGrpSpPr/>
        <p:nvPr/>
      </p:nvGrpSpPr>
      <p:grpSpPr bwMode="auto">
        <a:xfrm>
          <a:off x="0" y="0"/>
          <a:ext cx="0" cy="0"/>
          <a:chOff x="0" y="0"/>
          <a:chExt cx="0" cy="0"/>
        </a:xfrm>
      </p:grpSpPr>
      <p:sp>
        <p:nvSpPr>
          <p:cNvPr id="2" name="Folienbildplatzhalter 1">
            <a:extLst>
              <a:ext uri="{FF2B5EF4-FFF2-40B4-BE49-F238E27FC236}">
                <a16:creationId xmlns:a16="http://schemas.microsoft.com/office/drawing/2014/main" id="{2418EA2E-8B7A-F2C9-49E6-D87D709CEC81}"/>
              </a:ext>
            </a:extLst>
          </p:cNvPr>
          <p:cNvSpPr>
            <a:spLocks noGrp="1" noRot="1" noChangeAspect="1"/>
          </p:cNvSpPr>
          <p:nvPr>
            <p:ph type="sldImg"/>
          </p:nvPr>
        </p:nvSpPr>
        <p:spPr bwMode="auto"/>
      </p:sp>
      <p:sp>
        <p:nvSpPr>
          <p:cNvPr id="3" name="Notizenplatzhalter 2">
            <a:extLst>
              <a:ext uri="{FF2B5EF4-FFF2-40B4-BE49-F238E27FC236}">
                <a16:creationId xmlns:a16="http://schemas.microsoft.com/office/drawing/2014/main" id="{301F7234-3D04-2232-2E98-3B8D0AB5066C}"/>
              </a:ext>
            </a:extLst>
          </p:cNvPr>
          <p:cNvSpPr>
            <a:spLocks noGrp="1"/>
          </p:cNvSpPr>
          <p:nvPr>
            <p:ph type="body" idx="1"/>
          </p:nvPr>
        </p:nvSpPr>
        <p:spPr bwMode="auto"/>
        <p:txBody>
          <a:bodyPr/>
          <a:lstStyle/>
          <a:p>
            <a:pPr marL="171450" indent="-171450">
              <a:buFont typeface="Arial"/>
              <a:buChar char="•"/>
              <a:defRPr/>
            </a:pPr>
            <a:endParaRPr lang="de-DE"/>
          </a:p>
        </p:txBody>
      </p:sp>
      <p:sp>
        <p:nvSpPr>
          <p:cNvPr id="4" name="Foliennummernplatzhalter 3">
            <a:extLst>
              <a:ext uri="{FF2B5EF4-FFF2-40B4-BE49-F238E27FC236}">
                <a16:creationId xmlns:a16="http://schemas.microsoft.com/office/drawing/2014/main" id="{A9BD42F1-5BAC-24E0-E0DA-1D8AE507A570}"/>
              </a:ext>
            </a:extLst>
          </p:cNvPr>
          <p:cNvSpPr>
            <a:spLocks noGrp="1"/>
          </p:cNvSpPr>
          <p:nvPr>
            <p:ph type="sldNum" sz="quarter" idx="5"/>
          </p:nvPr>
        </p:nvSpPr>
        <p:spPr bwMode="auto"/>
        <p:txBody>
          <a:bodyPr/>
          <a:lstStyle/>
          <a:p>
            <a:pPr>
              <a:defRPr/>
            </a:pPr>
            <a:fld id="{D787C65E-FDFD-458B-8035-0633D3E759F3}" type="slidenum">
              <a:rPr lang="de-DE"/>
              <a:t>10</a:t>
            </a:fld>
            <a:endParaRPr lang="de-DE"/>
          </a:p>
        </p:txBody>
      </p:sp>
    </p:spTree>
    <p:extLst>
      <p:ext uri="{BB962C8B-B14F-4D97-AF65-F5344CB8AC3E}">
        <p14:creationId xmlns:p14="http://schemas.microsoft.com/office/powerpoint/2010/main" val="40566080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171450" indent="-171450">
              <a:buFontTx/>
              <a:buChar char="-"/>
              <a:defRPr/>
            </a:pPr>
            <a:r>
              <a:rPr lang="de-DE"/>
              <a:t>Überwachtes Lernen: Input &amp; Output klar  vorangegangenes Beispiel oder beispielsweise Spam-Mails</a:t>
            </a:r>
            <a:endParaRPr/>
          </a:p>
          <a:p>
            <a:pPr marL="171450" indent="-171450">
              <a:buFontTx/>
              <a:buChar char="-"/>
              <a:defRPr/>
            </a:pPr>
            <a:r>
              <a:rPr lang="de-DE"/>
              <a:t>Unüberwachtes Lernen: nur der Input klar, keine Outputfixierung: z.B. Kaufverhalten</a:t>
            </a:r>
            <a:endParaRPr/>
          </a:p>
          <a:p>
            <a:pPr marL="171450" indent="-171450">
              <a:buFontTx/>
              <a:buChar char="-"/>
              <a:defRPr/>
            </a:pPr>
            <a:r>
              <a:rPr lang="de-DE"/>
              <a:t>Bestärkendes Lernen: kein Datensatz  z.B. komplexe Spiele wie Schach</a:t>
            </a:r>
            <a:endParaRPr/>
          </a:p>
          <a:p>
            <a:pPr marL="171450" indent="-171450">
              <a:buFont typeface="Arial"/>
              <a:buChar char="•"/>
              <a:defRPr/>
            </a:pPr>
            <a:endParaRPr lang="de-DE"/>
          </a:p>
        </p:txBody>
      </p:sp>
      <p:sp>
        <p:nvSpPr>
          <p:cNvPr id="4" name="Foliennummernplatzhalter 3"/>
          <p:cNvSpPr>
            <a:spLocks noGrp="1"/>
          </p:cNvSpPr>
          <p:nvPr>
            <p:ph type="sldNum" sz="quarter" idx="5"/>
          </p:nvPr>
        </p:nvSpPr>
        <p:spPr bwMode="auto"/>
        <p:txBody>
          <a:bodyPr/>
          <a:lstStyle/>
          <a:p>
            <a:pPr>
              <a:defRPr/>
            </a:pPr>
            <a:fld id="{D787C65E-FDFD-458B-8035-0633D3E759F3}" type="slidenum">
              <a:rPr lang="de-DE"/>
              <a:t>11</a:t>
            </a:fld>
            <a:endParaRPr lang="de-DE"/>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5.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Master" Target="../slideMasters/slideMaster2.xml"/><Relationship Id="rId4" Type="http://schemas.openxmlformats.org/officeDocument/2006/relationships/image" Target="../media/image5.jp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3.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3.jp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Master" Target="../slideMasters/slideMaster4.xml"/><Relationship Id="rId4" Type="http://schemas.openxmlformats.org/officeDocument/2006/relationships/image" Target="../media/image5.jp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type="title" preserve="1" userDrawn="1">
  <p:cSld name="Titelfolie">
    <p:spTree>
      <p:nvGrpSpPr>
        <p:cNvPr id="1" name=""/>
        <p:cNvGrpSpPr/>
        <p:nvPr/>
      </p:nvGrpSpPr>
      <p:grpSpPr bwMode="auto">
        <a:xfrm>
          <a:off x="0" y="0"/>
          <a:ext cx="0" cy="0"/>
          <a:chOff x="0" y="0"/>
          <a:chExt cx="0" cy="0"/>
        </a:xfrm>
      </p:grpSpPr>
      <p:sp>
        <p:nvSpPr>
          <p:cNvPr id="2" name="Titel 1"/>
          <p:cNvSpPr>
            <a:spLocks noGrp="1"/>
          </p:cNvSpPr>
          <p:nvPr>
            <p:ph type="ctrTitle"/>
          </p:nvPr>
        </p:nvSpPr>
        <p:spPr bwMode="auto">
          <a:xfrm>
            <a:off x="1523999" y="1311142"/>
            <a:ext cx="9144000" cy="2198819"/>
          </a:xfrm>
        </p:spPr>
        <p:txBody>
          <a:bodyPr anchor="b"/>
          <a:lstStyle>
            <a:lvl1pPr algn="ctr">
              <a:defRPr sz="6000"/>
            </a:lvl1pPr>
          </a:lstStyle>
          <a:p>
            <a:pPr>
              <a:defRPr/>
            </a:pPr>
            <a:r>
              <a:rPr lang="de-DE"/>
              <a:t>Mastertitelformat bearbeiten</a:t>
            </a:r>
            <a:endParaRPr/>
          </a:p>
        </p:txBody>
      </p:sp>
      <p:sp>
        <p:nvSpPr>
          <p:cNvPr id="3" name="Untertitel 2"/>
          <p:cNvSpPr>
            <a:spLocks noGrp="1"/>
          </p:cNvSpPr>
          <p:nvPr>
            <p:ph type="subTitle" idx="1"/>
          </p:nvPr>
        </p:nvSpPr>
        <p:spPr bwMode="auto">
          <a:xfrm>
            <a:off x="1523999" y="3832596"/>
            <a:ext cx="9144000" cy="1655761"/>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de-DE"/>
              <a:t>Master-Untertitelformat bearbeiten</a:t>
            </a:r>
            <a:endParaRPr/>
          </a:p>
        </p:txBody>
      </p:sp>
      <p:pic>
        <p:nvPicPr>
          <p:cNvPr id="6" name="Grafik 5" descr="Gefördert vom Bundesministerium für Bildung und Forschung."/>
          <p:cNvPicPr>
            <a:picLocks noChangeAspect="1"/>
          </p:cNvPicPr>
          <p:nvPr userDrawn="1"/>
        </p:nvPicPr>
        <p:blipFill>
          <a:blip r:embed="rId2">
            <a:alphaModFix/>
          </a:blip>
          <a:stretch/>
        </p:blipFill>
        <p:spPr bwMode="auto">
          <a:xfrm>
            <a:off x="9657167" y="5546856"/>
            <a:ext cx="1688265" cy="1197689"/>
          </a:xfrm>
          <a:prstGeom prst="rect">
            <a:avLst/>
          </a:prstGeom>
        </p:spPr>
      </p:pic>
      <p:pic>
        <p:nvPicPr>
          <p:cNvPr id="7" name="Grafik 6" descr="Ein Projektverbund von lernen:digital. Kompetenzzentrum MINT"/>
          <p:cNvPicPr>
            <a:picLocks noChangeAspect="1"/>
          </p:cNvPicPr>
          <p:nvPr userDrawn="1"/>
        </p:nvPicPr>
        <p:blipFill>
          <a:blip r:embed="rId3">
            <a:alphaModFix/>
          </a:blip>
          <a:stretch/>
        </p:blipFill>
        <p:spPr bwMode="auto">
          <a:xfrm>
            <a:off x="1386492" y="5582635"/>
            <a:ext cx="2172101" cy="995647"/>
          </a:xfrm>
          <a:prstGeom prst="rect">
            <a:avLst/>
          </a:prstGeom>
        </p:spPr>
      </p:pic>
      <p:pic>
        <p:nvPicPr>
          <p:cNvPr id="8" name="Grafik 7" descr="Finanziert von der Europäischen Union. NextGenerationEU."/>
          <p:cNvPicPr>
            <a:picLocks noChangeAspect="1"/>
          </p:cNvPicPr>
          <p:nvPr userDrawn="1"/>
        </p:nvPicPr>
        <p:blipFill>
          <a:blip r:embed="rId4">
            <a:alphaModFix/>
          </a:blip>
          <a:stretch/>
        </p:blipFill>
        <p:spPr bwMode="auto">
          <a:xfrm>
            <a:off x="7466450" y="5888013"/>
            <a:ext cx="2046960" cy="528526"/>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PhAnim="0" type="picTx" preserve="1" userDrawn="1">
  <p:cSld name="Bild mit Überschrift">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1237127" y="987423"/>
            <a:ext cx="3534896" cy="1069974"/>
          </a:xfrm>
        </p:spPr>
        <p:txBody>
          <a:bodyPr anchor="b"/>
          <a:lstStyle>
            <a:lvl1pPr>
              <a:defRPr sz="3200"/>
            </a:lvl1pPr>
          </a:lstStyle>
          <a:p>
            <a:pPr>
              <a:defRPr/>
            </a:pPr>
            <a:r>
              <a:rPr lang="de-DE"/>
              <a:t>Mastertitelformat bearbeiten</a:t>
            </a:r>
            <a:endParaRPr/>
          </a:p>
        </p:txBody>
      </p:sp>
      <p:sp>
        <p:nvSpPr>
          <p:cNvPr id="3" name="Bildplatzhalter 2"/>
          <p:cNvSpPr>
            <a:spLocks noGrp="1"/>
          </p:cNvSpPr>
          <p:nvPr>
            <p:ph type="pic" idx="1"/>
          </p:nvPr>
        </p:nvSpPr>
        <p:spPr bwMode="auto">
          <a:xfrm>
            <a:off x="5183187" y="987424"/>
            <a:ext cx="5816624" cy="487362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a:defRPr/>
            </a:pPr>
            <a:endParaRPr lang="de-DE"/>
          </a:p>
        </p:txBody>
      </p:sp>
      <p:sp>
        <p:nvSpPr>
          <p:cNvPr id="4" name="Textplatzhalter 3"/>
          <p:cNvSpPr>
            <a:spLocks noGrp="1"/>
          </p:cNvSpPr>
          <p:nvPr>
            <p:ph type="body" sz="half" idx="2"/>
          </p:nvPr>
        </p:nvSpPr>
        <p:spPr bwMode="auto">
          <a:xfrm>
            <a:off x="1237127" y="2057400"/>
            <a:ext cx="3534896" cy="3811587"/>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defRPr/>
            </a:pPr>
            <a:r>
              <a:rPr lang="de-DE"/>
              <a:t>Mastertextformat bearbeiten</a:t>
            </a:r>
            <a:endParaRPr/>
          </a:p>
        </p:txBody>
      </p:sp>
      <p:sp>
        <p:nvSpPr>
          <p:cNvPr id="8" name="Datumsplatzhalter 3"/>
          <p:cNvSpPr>
            <a:spLocks noGrp="1"/>
          </p:cNvSpPr>
          <p:nvPr>
            <p:ph type="dt" sz="half" idx="10"/>
          </p:nvPr>
        </p:nvSpPr>
        <p:spPr bwMode="auto">
          <a:xfrm>
            <a:off x="1237127" y="6356349"/>
            <a:ext cx="2344271" cy="365124"/>
          </a:xfrm>
        </p:spPr>
        <p:txBody>
          <a:bodyPr/>
          <a:lstStyle/>
          <a:p>
            <a:pPr>
              <a:defRPr/>
            </a:pPr>
            <a:fld id="{0FFCF409-6C52-463C-A694-3A3FCCEDD6FC}" type="datetime1">
              <a:rPr lang="de-DE" smtClean="0"/>
              <a:t>12.08.2025</a:t>
            </a:fld>
            <a:endParaRPr lang="de-DE"/>
          </a:p>
        </p:txBody>
      </p:sp>
      <p:sp>
        <p:nvSpPr>
          <p:cNvPr id="9" name="Fußzeilenplatzhalter 4"/>
          <p:cNvSpPr>
            <a:spLocks noGrp="1"/>
          </p:cNvSpPr>
          <p:nvPr>
            <p:ph type="ftr" sz="quarter" idx="11"/>
          </p:nvPr>
        </p:nvSpPr>
        <p:spPr bwMode="auto">
          <a:xfrm>
            <a:off x="4038597" y="6356349"/>
            <a:ext cx="4114800" cy="365124"/>
          </a:xfrm>
        </p:spPr>
        <p:txBody>
          <a:bodyPr/>
          <a:lstStyle/>
          <a:p>
            <a:pPr>
              <a:defRPr/>
            </a:pPr>
            <a:endParaRPr lang="de-DE"/>
          </a:p>
        </p:txBody>
      </p:sp>
      <p:sp>
        <p:nvSpPr>
          <p:cNvPr id="10" name="Foliennummernplatzhalter 5"/>
          <p:cNvSpPr>
            <a:spLocks noGrp="1"/>
          </p:cNvSpPr>
          <p:nvPr>
            <p:ph type="sldNum" sz="quarter" idx="12"/>
          </p:nvPr>
        </p:nvSpPr>
        <p:spPr bwMode="auto">
          <a:xfrm>
            <a:off x="8610600" y="6356349"/>
            <a:ext cx="2389212" cy="365124"/>
          </a:xfrm>
        </p:spPr>
        <p:txBody>
          <a:bodyPr/>
          <a:lstStyle/>
          <a:p>
            <a:pPr>
              <a:defRPr/>
            </a:pPr>
            <a:fld id="{26D19A97-F44C-1644-AE1D-27F927F17EC0}" type="slidenum">
              <a:rPr lang="de-DE"/>
              <a:t>‹Nr.›</a:t>
            </a:fld>
            <a:endParaRPr lang="de-D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PhAnim="0" type="vertTx" preserve="1" userDrawn="1">
  <p:cSld name="Titel und vertikaler Text">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1237127" y="959223"/>
            <a:ext cx="9762684" cy="731463"/>
          </a:xfrm>
        </p:spPr>
        <p:txBody>
          <a:bodyPr/>
          <a:lstStyle/>
          <a:p>
            <a:pPr>
              <a:defRPr/>
            </a:pPr>
            <a:r>
              <a:rPr lang="de-DE"/>
              <a:t>Mastertitelformat bearbeiten</a:t>
            </a:r>
            <a:endParaRPr/>
          </a:p>
        </p:txBody>
      </p:sp>
      <p:sp>
        <p:nvSpPr>
          <p:cNvPr id="3" name="Vertikaler Textplatzhalter 2"/>
          <p:cNvSpPr>
            <a:spLocks noGrp="1"/>
          </p:cNvSpPr>
          <p:nvPr>
            <p:ph type="body" orient="vert" idx="1"/>
          </p:nvPr>
        </p:nvSpPr>
        <p:spPr bwMode="auto">
          <a:xfrm>
            <a:off x="1237127" y="1825624"/>
            <a:ext cx="9762684" cy="4351338"/>
          </a:xfrm>
        </p:spPr>
        <p:txBody>
          <a:bodyPr vert="eaVert"/>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7" name="Datumsplatzhalter 3"/>
          <p:cNvSpPr>
            <a:spLocks noGrp="1"/>
          </p:cNvSpPr>
          <p:nvPr>
            <p:ph type="dt" sz="half" idx="10"/>
          </p:nvPr>
        </p:nvSpPr>
        <p:spPr bwMode="auto">
          <a:xfrm>
            <a:off x="1237127" y="6356349"/>
            <a:ext cx="2344271" cy="365124"/>
          </a:xfrm>
        </p:spPr>
        <p:txBody>
          <a:bodyPr/>
          <a:lstStyle/>
          <a:p>
            <a:pPr>
              <a:defRPr/>
            </a:pPr>
            <a:fld id="{5000F9A3-39A2-4C69-A8C0-73EDBBBB84A9}" type="datetime1">
              <a:rPr lang="de-DE" smtClean="0"/>
              <a:t>12.08.2025</a:t>
            </a:fld>
            <a:endParaRPr lang="de-DE"/>
          </a:p>
        </p:txBody>
      </p:sp>
      <p:sp>
        <p:nvSpPr>
          <p:cNvPr id="8" name="Fußzeilenplatzhalter 4"/>
          <p:cNvSpPr>
            <a:spLocks noGrp="1"/>
          </p:cNvSpPr>
          <p:nvPr>
            <p:ph type="ftr" sz="quarter" idx="11"/>
          </p:nvPr>
        </p:nvSpPr>
        <p:spPr bwMode="auto">
          <a:xfrm>
            <a:off x="4038597" y="6356349"/>
            <a:ext cx="4114800" cy="365124"/>
          </a:xfrm>
        </p:spPr>
        <p:txBody>
          <a:bodyPr/>
          <a:lstStyle/>
          <a:p>
            <a:pPr>
              <a:defRPr/>
            </a:pPr>
            <a:endParaRPr lang="de-DE"/>
          </a:p>
        </p:txBody>
      </p:sp>
      <p:sp>
        <p:nvSpPr>
          <p:cNvPr id="9" name="Foliennummernplatzhalter 5"/>
          <p:cNvSpPr>
            <a:spLocks noGrp="1"/>
          </p:cNvSpPr>
          <p:nvPr>
            <p:ph type="sldNum" sz="quarter" idx="12"/>
          </p:nvPr>
        </p:nvSpPr>
        <p:spPr bwMode="auto">
          <a:xfrm>
            <a:off x="8610600" y="6356349"/>
            <a:ext cx="2389212" cy="365124"/>
          </a:xfrm>
        </p:spPr>
        <p:txBody>
          <a:bodyPr/>
          <a:lstStyle/>
          <a:p>
            <a:pPr>
              <a:defRPr/>
            </a:pPr>
            <a:fld id="{26D19A97-F44C-1644-AE1D-27F927F17EC0}" type="slidenum">
              <a:rPr lang="de-DE"/>
              <a:t>‹Nr.›</a:t>
            </a:fld>
            <a:endParaRPr lang="de-D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PhAnim="0" type="vertTitleAndTx" preserve="1" userDrawn="1">
  <p:cSld name="Vertikaler Titel und Text">
    <p:spTree>
      <p:nvGrpSpPr>
        <p:cNvPr id="1" name=""/>
        <p:cNvGrpSpPr/>
        <p:nvPr/>
      </p:nvGrpSpPr>
      <p:grpSpPr bwMode="auto">
        <a:xfrm>
          <a:off x="0" y="0"/>
          <a:ext cx="0" cy="0"/>
          <a:chOff x="0" y="0"/>
          <a:chExt cx="0" cy="0"/>
        </a:xfrm>
      </p:grpSpPr>
      <p:sp>
        <p:nvSpPr>
          <p:cNvPr id="2" name="Vertikaler Titel 1"/>
          <p:cNvSpPr>
            <a:spLocks noGrp="1"/>
          </p:cNvSpPr>
          <p:nvPr>
            <p:ph type="title" orient="vert"/>
          </p:nvPr>
        </p:nvSpPr>
        <p:spPr bwMode="auto">
          <a:xfrm>
            <a:off x="8724899" y="1013010"/>
            <a:ext cx="2274912" cy="5163951"/>
          </a:xfrm>
        </p:spPr>
        <p:txBody>
          <a:bodyPr vert="eaVert"/>
          <a:lstStyle/>
          <a:p>
            <a:pPr>
              <a:defRPr/>
            </a:pPr>
            <a:r>
              <a:rPr lang="de-DE"/>
              <a:t>Mastertitelformat bearbeiten</a:t>
            </a:r>
            <a:endParaRPr/>
          </a:p>
        </p:txBody>
      </p:sp>
      <p:sp>
        <p:nvSpPr>
          <p:cNvPr id="3" name="Vertikaler Textplatzhalter 2"/>
          <p:cNvSpPr>
            <a:spLocks noGrp="1"/>
          </p:cNvSpPr>
          <p:nvPr>
            <p:ph type="body" orient="vert" idx="1"/>
          </p:nvPr>
        </p:nvSpPr>
        <p:spPr bwMode="auto">
          <a:xfrm>
            <a:off x="1237127" y="1013010"/>
            <a:ext cx="7335371" cy="5163950"/>
          </a:xfrm>
        </p:spPr>
        <p:txBody>
          <a:bodyPr vert="eaVert"/>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7" name="Datumsplatzhalter 3"/>
          <p:cNvSpPr>
            <a:spLocks noGrp="1"/>
          </p:cNvSpPr>
          <p:nvPr>
            <p:ph type="dt" sz="half" idx="10"/>
          </p:nvPr>
        </p:nvSpPr>
        <p:spPr bwMode="auto">
          <a:xfrm>
            <a:off x="1237127" y="6356349"/>
            <a:ext cx="2344271" cy="365124"/>
          </a:xfrm>
        </p:spPr>
        <p:txBody>
          <a:bodyPr/>
          <a:lstStyle/>
          <a:p>
            <a:pPr>
              <a:defRPr/>
            </a:pPr>
            <a:fld id="{22D0D5C9-B11A-4F14-801F-A3E66AF2D9CB}" type="datetime1">
              <a:rPr lang="de-DE" smtClean="0"/>
              <a:t>12.08.2025</a:t>
            </a:fld>
            <a:endParaRPr lang="de-DE"/>
          </a:p>
        </p:txBody>
      </p:sp>
      <p:sp>
        <p:nvSpPr>
          <p:cNvPr id="8" name="Fußzeilenplatzhalter 4"/>
          <p:cNvSpPr>
            <a:spLocks noGrp="1"/>
          </p:cNvSpPr>
          <p:nvPr>
            <p:ph type="ftr" sz="quarter" idx="11"/>
          </p:nvPr>
        </p:nvSpPr>
        <p:spPr bwMode="auto">
          <a:xfrm>
            <a:off x="4038597" y="6356349"/>
            <a:ext cx="4114800" cy="365124"/>
          </a:xfrm>
        </p:spPr>
        <p:txBody>
          <a:bodyPr/>
          <a:lstStyle/>
          <a:p>
            <a:pPr>
              <a:defRPr/>
            </a:pPr>
            <a:endParaRPr lang="de-DE"/>
          </a:p>
        </p:txBody>
      </p:sp>
      <p:sp>
        <p:nvSpPr>
          <p:cNvPr id="9" name="Foliennummernplatzhalter 5"/>
          <p:cNvSpPr>
            <a:spLocks noGrp="1"/>
          </p:cNvSpPr>
          <p:nvPr>
            <p:ph type="sldNum" sz="quarter" idx="12"/>
          </p:nvPr>
        </p:nvSpPr>
        <p:spPr bwMode="auto">
          <a:xfrm>
            <a:off x="8610600" y="6356349"/>
            <a:ext cx="2389212" cy="365124"/>
          </a:xfrm>
        </p:spPr>
        <p:txBody>
          <a:bodyPr/>
          <a:lstStyle/>
          <a:p>
            <a:pPr>
              <a:defRPr/>
            </a:pPr>
            <a:fld id="{26D19A97-F44C-1644-AE1D-27F927F17EC0}" type="slidenum">
              <a:rPr lang="de-DE"/>
              <a:t>‹Nr.›</a:t>
            </a:fld>
            <a:endParaRPr lang="de-D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PhAnim="0" preserve="1" userDrawn="1">
  <p:cSld name="Benutzerdefiniertes Layout">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1237127" y="1004046"/>
            <a:ext cx="9762684" cy="686640"/>
          </a:xfrm>
        </p:spPr>
        <p:txBody>
          <a:bodyPr/>
          <a:lstStyle/>
          <a:p>
            <a:pPr>
              <a:defRPr/>
            </a:pPr>
            <a:r>
              <a:rPr lang="de-DE"/>
              <a:t>Mastertitelformat bearbeiten</a:t>
            </a:r>
            <a:endParaRPr/>
          </a:p>
        </p:txBody>
      </p:sp>
      <p:sp>
        <p:nvSpPr>
          <p:cNvPr id="6" name="Datumsplatzhalter 3"/>
          <p:cNvSpPr>
            <a:spLocks noGrp="1"/>
          </p:cNvSpPr>
          <p:nvPr>
            <p:ph type="dt" sz="half" idx="10"/>
          </p:nvPr>
        </p:nvSpPr>
        <p:spPr bwMode="auto">
          <a:xfrm>
            <a:off x="1237127" y="6356349"/>
            <a:ext cx="2344271" cy="365124"/>
          </a:xfrm>
        </p:spPr>
        <p:txBody>
          <a:bodyPr/>
          <a:lstStyle/>
          <a:p>
            <a:pPr>
              <a:defRPr/>
            </a:pPr>
            <a:fld id="{286329AE-44CA-4F1E-BC05-47EB1E8A2EB1}" type="datetime1">
              <a:rPr lang="de-DE" smtClean="0"/>
              <a:t>12.08.2025</a:t>
            </a:fld>
            <a:endParaRPr lang="de-DE"/>
          </a:p>
        </p:txBody>
      </p:sp>
      <p:sp>
        <p:nvSpPr>
          <p:cNvPr id="7" name="Fußzeilenplatzhalter 4"/>
          <p:cNvSpPr>
            <a:spLocks noGrp="1"/>
          </p:cNvSpPr>
          <p:nvPr>
            <p:ph type="ftr" sz="quarter" idx="11"/>
          </p:nvPr>
        </p:nvSpPr>
        <p:spPr bwMode="auto">
          <a:xfrm>
            <a:off x="4038597" y="6356349"/>
            <a:ext cx="4114800" cy="365124"/>
          </a:xfrm>
        </p:spPr>
        <p:txBody>
          <a:bodyPr/>
          <a:lstStyle/>
          <a:p>
            <a:pPr>
              <a:defRPr/>
            </a:pPr>
            <a:endParaRPr lang="de-DE"/>
          </a:p>
        </p:txBody>
      </p:sp>
      <p:sp>
        <p:nvSpPr>
          <p:cNvPr id="8" name="Foliennummernplatzhalter 5"/>
          <p:cNvSpPr>
            <a:spLocks noGrp="1"/>
          </p:cNvSpPr>
          <p:nvPr>
            <p:ph type="sldNum" sz="quarter" idx="12"/>
          </p:nvPr>
        </p:nvSpPr>
        <p:spPr bwMode="auto">
          <a:xfrm>
            <a:off x="8610600" y="6356349"/>
            <a:ext cx="2389212" cy="365124"/>
          </a:xfrm>
        </p:spPr>
        <p:txBody>
          <a:bodyPr/>
          <a:lstStyle/>
          <a:p>
            <a:pPr>
              <a:defRPr/>
            </a:pPr>
            <a:fld id="{26D19A97-F44C-1644-AE1D-27F927F17EC0}" type="slidenum">
              <a:rPr lang="de-DE"/>
              <a:t>‹Nr.›</a:t>
            </a:fld>
            <a:endParaRPr lang="de-D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PhAnim="0" type="title" preserve="1" userDrawn="1">
  <p:cSld name="Titelfolie">
    <p:spTree>
      <p:nvGrpSpPr>
        <p:cNvPr id="1" name=""/>
        <p:cNvGrpSpPr/>
        <p:nvPr/>
      </p:nvGrpSpPr>
      <p:grpSpPr bwMode="auto">
        <a:xfrm>
          <a:off x="0" y="0"/>
          <a:ext cx="0" cy="0"/>
          <a:chOff x="0" y="0"/>
          <a:chExt cx="0" cy="0"/>
        </a:xfrm>
      </p:grpSpPr>
      <p:sp>
        <p:nvSpPr>
          <p:cNvPr id="2" name="Titel 1"/>
          <p:cNvSpPr>
            <a:spLocks noGrp="1"/>
          </p:cNvSpPr>
          <p:nvPr>
            <p:ph type="ctrTitle"/>
          </p:nvPr>
        </p:nvSpPr>
        <p:spPr bwMode="auto">
          <a:xfrm>
            <a:off x="1524000" y="1122363"/>
            <a:ext cx="9144000" cy="2387600"/>
          </a:xfrm>
        </p:spPr>
        <p:txBody>
          <a:bodyPr anchor="b"/>
          <a:lstStyle>
            <a:lvl1pPr algn="ctr">
              <a:defRPr sz="6000"/>
            </a:lvl1pPr>
          </a:lstStyle>
          <a:p>
            <a:pPr>
              <a:defRPr/>
            </a:pPr>
            <a:r>
              <a:rPr lang="de-DE"/>
              <a:t>Mastertitelformat bearbeiten</a:t>
            </a:r>
            <a:endParaRPr/>
          </a:p>
        </p:txBody>
      </p:sp>
      <p:sp>
        <p:nvSpPr>
          <p:cNvPr id="3" name="Untertitel 2"/>
          <p:cNvSpPr>
            <a:spLocks noGrp="1"/>
          </p:cNvSpPr>
          <p:nvPr>
            <p:ph type="subTitle" idx="1"/>
          </p:nvPr>
        </p:nvSpPr>
        <p:spPr bwMode="auto">
          <a:xfrm>
            <a:off x="1524000" y="3832597"/>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de-DE"/>
              <a:t>Master-Untertitelformat bearbeiten</a:t>
            </a:r>
            <a:endParaRPr/>
          </a:p>
        </p:txBody>
      </p:sp>
      <p:pic>
        <p:nvPicPr>
          <p:cNvPr id="14" name="Grafik 13" descr="Gefördert vom Bundesministerium für Bildung und Forschung."/>
          <p:cNvPicPr>
            <a:picLocks noChangeAspect="1"/>
          </p:cNvPicPr>
          <p:nvPr userDrawn="1"/>
        </p:nvPicPr>
        <p:blipFill>
          <a:blip r:embed="rId2">
            <a:alphaModFix/>
          </a:blip>
          <a:stretch/>
        </p:blipFill>
        <p:spPr bwMode="auto">
          <a:xfrm>
            <a:off x="9657168" y="5546856"/>
            <a:ext cx="1688265" cy="1197690"/>
          </a:xfrm>
          <a:prstGeom prst="rect">
            <a:avLst/>
          </a:prstGeom>
        </p:spPr>
      </p:pic>
      <p:pic>
        <p:nvPicPr>
          <p:cNvPr id="15" name="Grafik 14" descr="Ein Projektverbund von lernen:digital. Kompetenzzentrum MINT"/>
          <p:cNvPicPr>
            <a:picLocks noChangeAspect="1"/>
          </p:cNvPicPr>
          <p:nvPr userDrawn="1"/>
        </p:nvPicPr>
        <p:blipFill>
          <a:blip r:embed="rId3">
            <a:alphaModFix/>
          </a:blip>
          <a:stretch/>
        </p:blipFill>
        <p:spPr bwMode="auto">
          <a:xfrm>
            <a:off x="1386493" y="5582636"/>
            <a:ext cx="2172102" cy="995648"/>
          </a:xfrm>
          <a:prstGeom prst="rect">
            <a:avLst/>
          </a:prstGeom>
        </p:spPr>
      </p:pic>
      <p:pic>
        <p:nvPicPr>
          <p:cNvPr id="16" name="Grafik 15" descr="Finanziert von der Europäischen Union. NextGenerationEU."/>
          <p:cNvPicPr>
            <a:picLocks noChangeAspect="1"/>
          </p:cNvPicPr>
          <p:nvPr userDrawn="1"/>
        </p:nvPicPr>
        <p:blipFill>
          <a:blip r:embed="rId4">
            <a:alphaModFix/>
          </a:blip>
          <a:stretch/>
        </p:blipFill>
        <p:spPr bwMode="auto">
          <a:xfrm>
            <a:off x="7466451" y="5888014"/>
            <a:ext cx="2046961" cy="528527"/>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PhAnim="0" type="obj" preserve="1" userDrawn="1">
  <p:cSld name="Titel und Inhalt">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1230314" y="928244"/>
            <a:ext cx="9769498" cy="841024"/>
          </a:xfrm>
        </p:spPr>
        <p:txBody>
          <a:bodyPr/>
          <a:lstStyle/>
          <a:p>
            <a:pPr>
              <a:defRPr/>
            </a:pPr>
            <a:r>
              <a:rPr lang="de-DE"/>
              <a:t>Mastertitelformat bearbeiten</a:t>
            </a:r>
            <a:endParaRPr/>
          </a:p>
        </p:txBody>
      </p:sp>
      <p:sp>
        <p:nvSpPr>
          <p:cNvPr id="3" name="Inhaltsplatzhalter 2"/>
          <p:cNvSpPr>
            <a:spLocks noGrp="1"/>
          </p:cNvSpPr>
          <p:nvPr>
            <p:ph idx="1"/>
          </p:nvPr>
        </p:nvSpPr>
        <p:spPr bwMode="auto">
          <a:xfrm>
            <a:off x="1230315" y="1847849"/>
            <a:ext cx="9769497" cy="4351338"/>
          </a:xfrm>
        </p:spPr>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9" name="Datumsplatzhalter 3"/>
          <p:cNvSpPr>
            <a:spLocks noGrp="1"/>
          </p:cNvSpPr>
          <p:nvPr>
            <p:ph type="dt" sz="half" idx="10"/>
          </p:nvPr>
        </p:nvSpPr>
        <p:spPr bwMode="auto">
          <a:xfrm>
            <a:off x="1237128" y="6356350"/>
            <a:ext cx="2344272" cy="365125"/>
          </a:xfrm>
        </p:spPr>
        <p:txBody>
          <a:bodyPr/>
          <a:lstStyle/>
          <a:p>
            <a:pPr>
              <a:defRPr/>
            </a:pPr>
            <a:fld id="{52588362-F2B3-450C-8556-C57C2F17F2C8}" type="datetime1">
              <a:rPr lang="de-DE" smtClean="0"/>
              <a:t>12.08.2025</a:t>
            </a:fld>
            <a:endParaRPr lang="de-DE"/>
          </a:p>
        </p:txBody>
      </p:sp>
      <p:sp>
        <p:nvSpPr>
          <p:cNvPr id="10" name="Fußzeilenplatzhalter 4"/>
          <p:cNvSpPr>
            <a:spLocks noGrp="1"/>
          </p:cNvSpPr>
          <p:nvPr>
            <p:ph type="ftr" sz="quarter" idx="11"/>
          </p:nvPr>
        </p:nvSpPr>
        <p:spPr bwMode="auto">
          <a:xfrm>
            <a:off x="4038597" y="6356350"/>
            <a:ext cx="4114800" cy="365125"/>
          </a:xfrm>
        </p:spPr>
        <p:txBody>
          <a:bodyPr/>
          <a:lstStyle/>
          <a:p>
            <a:pPr>
              <a:defRPr/>
            </a:pPr>
            <a:endParaRPr lang="de-DE"/>
          </a:p>
        </p:txBody>
      </p:sp>
      <p:sp>
        <p:nvSpPr>
          <p:cNvPr id="11" name="Foliennummernplatzhalter 5"/>
          <p:cNvSpPr>
            <a:spLocks noGrp="1"/>
          </p:cNvSpPr>
          <p:nvPr>
            <p:ph type="sldNum" sz="quarter" idx="12"/>
          </p:nvPr>
        </p:nvSpPr>
        <p:spPr bwMode="auto">
          <a:xfrm>
            <a:off x="8610601" y="6356350"/>
            <a:ext cx="2389212" cy="365125"/>
          </a:xfrm>
        </p:spPr>
        <p:txBody>
          <a:bodyPr/>
          <a:lstStyle/>
          <a:p>
            <a:pPr>
              <a:defRPr/>
            </a:pPr>
            <a:fld id="{26D19A97-F44C-1644-AE1D-27F927F17EC0}" type="slidenum">
              <a:rPr lang="de-DE"/>
              <a:t>‹Nr.›</a:t>
            </a:fld>
            <a:endParaRPr lang="de-D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PhAnim="0" type="obj" preserve="1" userDrawn="1">
  <p:cSld name="1_Titel und Inhalt">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1230314" y="928244"/>
            <a:ext cx="9769498" cy="841024"/>
          </a:xfrm>
        </p:spPr>
        <p:txBody>
          <a:bodyPr/>
          <a:lstStyle/>
          <a:p>
            <a:pPr>
              <a:defRPr/>
            </a:pPr>
            <a:r>
              <a:rPr lang="de-DE"/>
              <a:t>Mastertitelformat bearbeiten</a:t>
            </a:r>
            <a:endParaRPr/>
          </a:p>
        </p:txBody>
      </p:sp>
      <p:sp>
        <p:nvSpPr>
          <p:cNvPr id="3" name="Inhaltsplatzhalter 2"/>
          <p:cNvSpPr>
            <a:spLocks noGrp="1"/>
          </p:cNvSpPr>
          <p:nvPr>
            <p:ph idx="1"/>
          </p:nvPr>
        </p:nvSpPr>
        <p:spPr bwMode="auto">
          <a:xfrm>
            <a:off x="1230315" y="1847849"/>
            <a:ext cx="9769497" cy="4351338"/>
          </a:xfrm>
        </p:spPr>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9" name="Datumsplatzhalter 3"/>
          <p:cNvSpPr>
            <a:spLocks noGrp="1"/>
          </p:cNvSpPr>
          <p:nvPr>
            <p:ph type="dt" sz="half" idx="10"/>
          </p:nvPr>
        </p:nvSpPr>
        <p:spPr bwMode="auto">
          <a:xfrm>
            <a:off x="1237128" y="6356350"/>
            <a:ext cx="2344272" cy="365125"/>
          </a:xfrm>
        </p:spPr>
        <p:txBody>
          <a:bodyPr/>
          <a:lstStyle/>
          <a:p>
            <a:pPr>
              <a:defRPr/>
            </a:pPr>
            <a:fld id="{FF4EC753-D3F7-4245-9029-67ADA1CB8960}" type="datetime1">
              <a:rPr lang="de-DE" smtClean="0"/>
              <a:t>12.08.2025</a:t>
            </a:fld>
            <a:endParaRPr lang="de-DE"/>
          </a:p>
        </p:txBody>
      </p:sp>
      <p:sp>
        <p:nvSpPr>
          <p:cNvPr id="10" name="Fußzeilenplatzhalter 4"/>
          <p:cNvSpPr>
            <a:spLocks noGrp="1"/>
          </p:cNvSpPr>
          <p:nvPr>
            <p:ph type="ftr" sz="quarter" idx="11"/>
          </p:nvPr>
        </p:nvSpPr>
        <p:spPr bwMode="auto">
          <a:xfrm>
            <a:off x="4038597" y="6356350"/>
            <a:ext cx="4114800" cy="365125"/>
          </a:xfrm>
        </p:spPr>
        <p:txBody>
          <a:bodyPr/>
          <a:lstStyle/>
          <a:p>
            <a:pPr>
              <a:defRPr/>
            </a:pPr>
            <a:endParaRPr lang="de-DE"/>
          </a:p>
        </p:txBody>
      </p:sp>
      <p:sp>
        <p:nvSpPr>
          <p:cNvPr id="11" name="Foliennummernplatzhalter 5"/>
          <p:cNvSpPr>
            <a:spLocks noGrp="1"/>
          </p:cNvSpPr>
          <p:nvPr>
            <p:ph type="sldNum" sz="quarter" idx="12"/>
          </p:nvPr>
        </p:nvSpPr>
        <p:spPr bwMode="auto">
          <a:xfrm>
            <a:off x="8610601" y="6356350"/>
            <a:ext cx="2389212" cy="365125"/>
          </a:xfrm>
        </p:spPr>
        <p:txBody>
          <a:bodyPr/>
          <a:lstStyle/>
          <a:p>
            <a:pPr>
              <a:defRPr/>
            </a:pPr>
            <a:fld id="{26D19A97-F44C-1644-AE1D-27F927F17EC0}" type="slidenum">
              <a:rPr lang="de-DE"/>
              <a:t>‹Nr.›</a:t>
            </a:fld>
            <a:endParaRPr lang="de-D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PhAnim="0" type="secHead" preserve="1" userDrawn="1">
  <p:cSld name="Abschnitts-&#10;überschrift">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1237128" y="1097619"/>
            <a:ext cx="9762685" cy="2852737"/>
          </a:xfrm>
        </p:spPr>
        <p:txBody>
          <a:bodyPr anchor="b"/>
          <a:lstStyle>
            <a:lvl1pPr>
              <a:defRPr sz="6000"/>
            </a:lvl1pPr>
          </a:lstStyle>
          <a:p>
            <a:pPr>
              <a:defRPr/>
            </a:pPr>
            <a:r>
              <a:rPr lang="de-DE"/>
              <a:t>Mastertitelformat bearbeiten</a:t>
            </a:r>
            <a:endParaRPr/>
          </a:p>
        </p:txBody>
      </p:sp>
      <p:sp>
        <p:nvSpPr>
          <p:cNvPr id="3" name="Textplatzhalter 2"/>
          <p:cNvSpPr>
            <a:spLocks noGrp="1"/>
          </p:cNvSpPr>
          <p:nvPr>
            <p:ph type="body" idx="1"/>
          </p:nvPr>
        </p:nvSpPr>
        <p:spPr bwMode="auto">
          <a:xfrm>
            <a:off x="1237128" y="4266639"/>
            <a:ext cx="9762685"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defRPr/>
            </a:pPr>
            <a:r>
              <a:rPr lang="de-DE"/>
              <a:t>Mastertextformat bearbeiten</a:t>
            </a:r>
            <a:endParaRPr/>
          </a:p>
        </p:txBody>
      </p:sp>
      <p:sp>
        <p:nvSpPr>
          <p:cNvPr id="7" name="Datumsplatzhalter 3"/>
          <p:cNvSpPr>
            <a:spLocks noGrp="1"/>
          </p:cNvSpPr>
          <p:nvPr>
            <p:ph type="dt" sz="half" idx="10"/>
          </p:nvPr>
        </p:nvSpPr>
        <p:spPr bwMode="auto">
          <a:xfrm>
            <a:off x="1237128" y="6356350"/>
            <a:ext cx="2344272" cy="365125"/>
          </a:xfrm>
        </p:spPr>
        <p:txBody>
          <a:bodyPr/>
          <a:lstStyle/>
          <a:p>
            <a:pPr>
              <a:defRPr/>
            </a:pPr>
            <a:fld id="{BB5CA898-857F-434D-A81C-267962A04AA8}" type="datetime1">
              <a:rPr lang="de-DE" smtClean="0"/>
              <a:t>12.08.2025</a:t>
            </a:fld>
            <a:endParaRPr lang="de-DE"/>
          </a:p>
        </p:txBody>
      </p:sp>
      <p:sp>
        <p:nvSpPr>
          <p:cNvPr id="8" name="Fußzeilenplatzhalter 4"/>
          <p:cNvSpPr>
            <a:spLocks noGrp="1"/>
          </p:cNvSpPr>
          <p:nvPr>
            <p:ph type="ftr" sz="quarter" idx="11"/>
          </p:nvPr>
        </p:nvSpPr>
        <p:spPr bwMode="auto">
          <a:xfrm>
            <a:off x="4038597" y="6356350"/>
            <a:ext cx="4114800" cy="365125"/>
          </a:xfrm>
        </p:spPr>
        <p:txBody>
          <a:bodyPr/>
          <a:lstStyle/>
          <a:p>
            <a:pPr>
              <a:defRPr/>
            </a:pPr>
            <a:endParaRPr lang="de-DE"/>
          </a:p>
        </p:txBody>
      </p:sp>
      <p:sp>
        <p:nvSpPr>
          <p:cNvPr id="9" name="Foliennummernplatzhalter 5"/>
          <p:cNvSpPr>
            <a:spLocks noGrp="1"/>
          </p:cNvSpPr>
          <p:nvPr>
            <p:ph type="sldNum" sz="quarter" idx="12"/>
          </p:nvPr>
        </p:nvSpPr>
        <p:spPr bwMode="auto">
          <a:xfrm>
            <a:off x="8610601" y="6356350"/>
            <a:ext cx="2389212" cy="365125"/>
          </a:xfrm>
        </p:spPr>
        <p:txBody>
          <a:bodyPr/>
          <a:lstStyle/>
          <a:p>
            <a:pPr>
              <a:defRPr/>
            </a:pPr>
            <a:fld id="{26D19A97-F44C-1644-AE1D-27F927F17EC0}" type="slidenum">
              <a:rPr lang="de-DE"/>
              <a:t>‹Nr.›</a:t>
            </a:fld>
            <a:endParaRPr lang="de-D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PhAnim="0" preserve="1" userDrawn="1">
  <p:cSld name="Zwei Inhalte">
    <p:spTree>
      <p:nvGrpSpPr>
        <p:cNvPr id="1" name=""/>
        <p:cNvGrpSpPr/>
        <p:nvPr/>
      </p:nvGrpSpPr>
      <p:grpSpPr bwMode="auto">
        <a:xfrm>
          <a:off x="0" y="0"/>
          <a:ext cx="0" cy="0"/>
          <a:chOff x="0" y="0"/>
          <a:chExt cx="0" cy="0"/>
        </a:xfrm>
      </p:grpSpPr>
      <p:sp>
        <p:nvSpPr>
          <p:cNvPr id="3" name="Inhaltsplatzhalter 2"/>
          <p:cNvSpPr>
            <a:spLocks noGrp="1"/>
          </p:cNvSpPr>
          <p:nvPr>
            <p:ph sz="half" idx="1"/>
          </p:nvPr>
        </p:nvSpPr>
        <p:spPr bwMode="auto">
          <a:xfrm>
            <a:off x="1237128" y="1825625"/>
            <a:ext cx="4782672" cy="4351338"/>
          </a:xfrm>
        </p:spPr>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4" name="Inhaltsplatzhalter 3"/>
          <p:cNvSpPr>
            <a:spLocks noGrp="1"/>
          </p:cNvSpPr>
          <p:nvPr>
            <p:ph sz="half" idx="2"/>
          </p:nvPr>
        </p:nvSpPr>
        <p:spPr bwMode="auto">
          <a:xfrm>
            <a:off x="6172200" y="1825625"/>
            <a:ext cx="4827613" cy="4351338"/>
          </a:xfrm>
        </p:spPr>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8" name="Titel 1"/>
          <p:cNvSpPr>
            <a:spLocks noGrp="1"/>
          </p:cNvSpPr>
          <p:nvPr>
            <p:ph type="title"/>
          </p:nvPr>
        </p:nvSpPr>
        <p:spPr bwMode="auto">
          <a:xfrm>
            <a:off x="1246094" y="977152"/>
            <a:ext cx="9753719" cy="713535"/>
          </a:xfrm>
        </p:spPr>
        <p:txBody>
          <a:bodyPr/>
          <a:lstStyle/>
          <a:p>
            <a:pPr>
              <a:defRPr/>
            </a:pPr>
            <a:r>
              <a:rPr lang="de-DE"/>
              <a:t>Mastertitelformat bearbeiten</a:t>
            </a:r>
            <a:endParaRPr/>
          </a:p>
        </p:txBody>
      </p:sp>
      <p:sp>
        <p:nvSpPr>
          <p:cNvPr id="10" name="Datumsplatzhalter 3"/>
          <p:cNvSpPr>
            <a:spLocks noGrp="1"/>
          </p:cNvSpPr>
          <p:nvPr>
            <p:ph type="dt" sz="half" idx="10"/>
          </p:nvPr>
        </p:nvSpPr>
        <p:spPr bwMode="auto">
          <a:xfrm>
            <a:off x="1237128" y="6356350"/>
            <a:ext cx="2344272" cy="365125"/>
          </a:xfrm>
        </p:spPr>
        <p:txBody>
          <a:bodyPr/>
          <a:lstStyle/>
          <a:p>
            <a:pPr>
              <a:defRPr/>
            </a:pPr>
            <a:fld id="{8A3DC801-7444-4EF9-8A60-6D06509E65FD}" type="datetime1">
              <a:rPr lang="de-DE" smtClean="0"/>
              <a:t>12.08.2025</a:t>
            </a:fld>
            <a:endParaRPr lang="de-DE"/>
          </a:p>
        </p:txBody>
      </p:sp>
      <p:sp>
        <p:nvSpPr>
          <p:cNvPr id="11" name="Fußzeilenplatzhalter 4"/>
          <p:cNvSpPr>
            <a:spLocks noGrp="1"/>
          </p:cNvSpPr>
          <p:nvPr>
            <p:ph type="ftr" sz="quarter" idx="11"/>
          </p:nvPr>
        </p:nvSpPr>
        <p:spPr bwMode="auto">
          <a:xfrm>
            <a:off x="4038597" y="6356350"/>
            <a:ext cx="4114800" cy="365125"/>
          </a:xfrm>
        </p:spPr>
        <p:txBody>
          <a:bodyPr/>
          <a:lstStyle/>
          <a:p>
            <a:pPr>
              <a:defRPr/>
            </a:pPr>
            <a:endParaRPr lang="de-DE"/>
          </a:p>
        </p:txBody>
      </p:sp>
      <p:sp>
        <p:nvSpPr>
          <p:cNvPr id="12" name="Foliennummernplatzhalter 5"/>
          <p:cNvSpPr>
            <a:spLocks noGrp="1"/>
          </p:cNvSpPr>
          <p:nvPr>
            <p:ph type="sldNum" sz="quarter" idx="12"/>
          </p:nvPr>
        </p:nvSpPr>
        <p:spPr bwMode="auto">
          <a:xfrm>
            <a:off x="8610601" y="6356350"/>
            <a:ext cx="2389212" cy="365125"/>
          </a:xfrm>
        </p:spPr>
        <p:txBody>
          <a:bodyPr/>
          <a:lstStyle/>
          <a:p>
            <a:pPr>
              <a:defRPr/>
            </a:pPr>
            <a:fld id="{26D19A97-F44C-1644-AE1D-27F927F17EC0}" type="slidenum">
              <a:rPr lang="de-DE"/>
              <a:t>‹Nr.›</a:t>
            </a:fld>
            <a:endParaRPr lang="de-D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PhAnim="0" type="twoTxTwoObj" preserve="1" userDrawn="1">
  <p:cSld name="Vergleich">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1237128" y="866776"/>
            <a:ext cx="9762685" cy="823912"/>
          </a:xfrm>
        </p:spPr>
        <p:txBody>
          <a:bodyPr/>
          <a:lstStyle/>
          <a:p>
            <a:pPr>
              <a:defRPr/>
            </a:pPr>
            <a:r>
              <a:rPr lang="de-DE"/>
              <a:t>Mastertitelformat bearbeiten</a:t>
            </a:r>
            <a:endParaRPr/>
          </a:p>
        </p:txBody>
      </p:sp>
      <p:sp>
        <p:nvSpPr>
          <p:cNvPr id="3" name="Textplatzhalter 2"/>
          <p:cNvSpPr>
            <a:spLocks noGrp="1"/>
          </p:cNvSpPr>
          <p:nvPr>
            <p:ph type="body" idx="1"/>
          </p:nvPr>
        </p:nvSpPr>
        <p:spPr bwMode="auto">
          <a:xfrm>
            <a:off x="1237129" y="1681163"/>
            <a:ext cx="476044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defRPr/>
            </a:pPr>
            <a:r>
              <a:rPr lang="de-DE"/>
              <a:t>Mastertextformat bearbeiten</a:t>
            </a:r>
            <a:endParaRPr/>
          </a:p>
        </p:txBody>
      </p:sp>
      <p:sp>
        <p:nvSpPr>
          <p:cNvPr id="4" name="Inhaltsplatzhalter 3"/>
          <p:cNvSpPr>
            <a:spLocks noGrp="1"/>
          </p:cNvSpPr>
          <p:nvPr>
            <p:ph sz="half" idx="2"/>
          </p:nvPr>
        </p:nvSpPr>
        <p:spPr bwMode="auto">
          <a:xfrm>
            <a:off x="1237128" y="2505074"/>
            <a:ext cx="4760447" cy="3684588"/>
          </a:xfrm>
        </p:spPr>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5" name="Textplatzhalter 4"/>
          <p:cNvSpPr>
            <a:spLocks noGrp="1"/>
          </p:cNvSpPr>
          <p:nvPr>
            <p:ph type="body" sz="quarter" idx="3"/>
          </p:nvPr>
        </p:nvSpPr>
        <p:spPr bwMode="auto">
          <a:xfrm>
            <a:off x="6172200" y="1681163"/>
            <a:ext cx="482761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defRPr/>
            </a:pPr>
            <a:r>
              <a:rPr lang="de-DE"/>
              <a:t>Mastertextformat bearbeiten</a:t>
            </a:r>
            <a:endParaRPr/>
          </a:p>
        </p:txBody>
      </p:sp>
      <p:sp>
        <p:nvSpPr>
          <p:cNvPr id="6" name="Inhaltsplatzhalter 5"/>
          <p:cNvSpPr>
            <a:spLocks noGrp="1"/>
          </p:cNvSpPr>
          <p:nvPr>
            <p:ph sz="quarter" idx="4"/>
          </p:nvPr>
        </p:nvSpPr>
        <p:spPr bwMode="auto">
          <a:xfrm>
            <a:off x="6172200" y="2505074"/>
            <a:ext cx="4827613" cy="3684588"/>
          </a:xfrm>
        </p:spPr>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10" name="Datumsplatzhalter 3"/>
          <p:cNvSpPr>
            <a:spLocks noGrp="1"/>
          </p:cNvSpPr>
          <p:nvPr>
            <p:ph type="dt" sz="half" idx="10"/>
          </p:nvPr>
        </p:nvSpPr>
        <p:spPr bwMode="auto">
          <a:xfrm>
            <a:off x="1237128" y="6356350"/>
            <a:ext cx="2344272" cy="365125"/>
          </a:xfrm>
        </p:spPr>
        <p:txBody>
          <a:bodyPr/>
          <a:lstStyle/>
          <a:p>
            <a:pPr>
              <a:defRPr/>
            </a:pPr>
            <a:fld id="{862D9C61-7493-4080-A275-9808004BD5B0}" type="datetime1">
              <a:rPr lang="de-DE" smtClean="0"/>
              <a:t>12.08.2025</a:t>
            </a:fld>
            <a:endParaRPr lang="de-DE"/>
          </a:p>
        </p:txBody>
      </p:sp>
      <p:sp>
        <p:nvSpPr>
          <p:cNvPr id="11" name="Fußzeilenplatzhalter 4"/>
          <p:cNvSpPr>
            <a:spLocks noGrp="1"/>
          </p:cNvSpPr>
          <p:nvPr>
            <p:ph type="ftr" sz="quarter" idx="11"/>
          </p:nvPr>
        </p:nvSpPr>
        <p:spPr bwMode="auto">
          <a:xfrm>
            <a:off x="4038597" y="6356350"/>
            <a:ext cx="4114800" cy="365125"/>
          </a:xfrm>
        </p:spPr>
        <p:txBody>
          <a:bodyPr/>
          <a:lstStyle/>
          <a:p>
            <a:pPr>
              <a:defRPr/>
            </a:pPr>
            <a:endParaRPr lang="de-DE"/>
          </a:p>
        </p:txBody>
      </p:sp>
      <p:sp>
        <p:nvSpPr>
          <p:cNvPr id="12" name="Foliennummernplatzhalter 5"/>
          <p:cNvSpPr>
            <a:spLocks noGrp="1"/>
          </p:cNvSpPr>
          <p:nvPr>
            <p:ph type="sldNum" sz="quarter" idx="12"/>
          </p:nvPr>
        </p:nvSpPr>
        <p:spPr bwMode="auto">
          <a:xfrm>
            <a:off x="8610601" y="6356350"/>
            <a:ext cx="2389212" cy="365125"/>
          </a:xfrm>
        </p:spPr>
        <p:txBody>
          <a:bodyPr/>
          <a:lstStyle/>
          <a:p>
            <a:pPr>
              <a:defRPr/>
            </a:pPr>
            <a:fld id="{26D19A97-F44C-1644-AE1D-27F927F17EC0}" type="slidenum">
              <a:rPr lang="de-DE"/>
              <a:t>‹Nr.›</a:t>
            </a:fld>
            <a:endParaRPr lang="de-D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type="obj" preserve="1" userDrawn="1">
  <p:cSld name="Titel und Inhalt">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1230313" y="928243"/>
            <a:ext cx="9769497" cy="841023"/>
          </a:xfrm>
        </p:spPr>
        <p:txBody>
          <a:bodyPr/>
          <a:lstStyle/>
          <a:p>
            <a:pPr>
              <a:defRPr/>
            </a:pPr>
            <a:r>
              <a:rPr lang="de-DE"/>
              <a:t>Mastertitelformat bearbeiten</a:t>
            </a:r>
            <a:endParaRPr/>
          </a:p>
        </p:txBody>
      </p:sp>
      <p:sp>
        <p:nvSpPr>
          <p:cNvPr id="3" name="Inhaltsplatzhalter 2"/>
          <p:cNvSpPr>
            <a:spLocks noGrp="1"/>
          </p:cNvSpPr>
          <p:nvPr>
            <p:ph idx="1"/>
          </p:nvPr>
        </p:nvSpPr>
        <p:spPr bwMode="auto">
          <a:xfrm>
            <a:off x="1230314" y="1847848"/>
            <a:ext cx="9769496" cy="4351338"/>
          </a:xfrm>
        </p:spPr>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9" name="Datumsplatzhalter 3"/>
          <p:cNvSpPr>
            <a:spLocks noGrp="1"/>
          </p:cNvSpPr>
          <p:nvPr>
            <p:ph type="dt" sz="half" idx="10"/>
          </p:nvPr>
        </p:nvSpPr>
        <p:spPr bwMode="auto">
          <a:xfrm>
            <a:off x="1237127" y="6356349"/>
            <a:ext cx="2344271" cy="365124"/>
          </a:xfrm>
        </p:spPr>
        <p:txBody>
          <a:bodyPr/>
          <a:lstStyle/>
          <a:p>
            <a:pPr>
              <a:defRPr/>
            </a:pPr>
            <a:fld id="{7CF7033E-579F-49DC-A0B6-2AB3A834BA01}" type="datetime1">
              <a:rPr lang="de-DE" smtClean="0"/>
              <a:t>12.08.2025</a:t>
            </a:fld>
            <a:endParaRPr lang="de-DE"/>
          </a:p>
        </p:txBody>
      </p:sp>
      <p:sp>
        <p:nvSpPr>
          <p:cNvPr id="10" name="Fußzeilenplatzhalter 4"/>
          <p:cNvSpPr>
            <a:spLocks noGrp="1"/>
          </p:cNvSpPr>
          <p:nvPr>
            <p:ph type="ftr" sz="quarter" idx="11"/>
          </p:nvPr>
        </p:nvSpPr>
        <p:spPr bwMode="auto">
          <a:xfrm>
            <a:off x="4038597" y="6356349"/>
            <a:ext cx="4114800" cy="365124"/>
          </a:xfrm>
        </p:spPr>
        <p:txBody>
          <a:bodyPr/>
          <a:lstStyle/>
          <a:p>
            <a:pPr>
              <a:defRPr/>
            </a:pPr>
            <a:endParaRPr lang="de-DE"/>
          </a:p>
        </p:txBody>
      </p:sp>
      <p:sp>
        <p:nvSpPr>
          <p:cNvPr id="11" name="Foliennummernplatzhalter 5"/>
          <p:cNvSpPr>
            <a:spLocks noGrp="1"/>
          </p:cNvSpPr>
          <p:nvPr>
            <p:ph type="sldNum" sz="quarter" idx="12"/>
          </p:nvPr>
        </p:nvSpPr>
        <p:spPr bwMode="auto">
          <a:xfrm>
            <a:off x="8610600" y="6356349"/>
            <a:ext cx="2389212" cy="365124"/>
          </a:xfrm>
        </p:spPr>
        <p:txBody>
          <a:bodyPr/>
          <a:lstStyle/>
          <a:p>
            <a:pPr>
              <a:defRPr/>
            </a:pPr>
            <a:fld id="{26D19A97-F44C-1644-AE1D-27F927F17EC0}" type="slidenum">
              <a:rPr lang="de-DE"/>
              <a:t>‹Nr.›</a:t>
            </a:fld>
            <a:endParaRPr lang="de-D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PhAnim="0" type="titleOnly" preserve="1" userDrawn="1">
  <p:cSld name="Nur Titel">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1237128" y="905435"/>
            <a:ext cx="9762685" cy="785253"/>
          </a:xfrm>
        </p:spPr>
        <p:txBody>
          <a:bodyPr/>
          <a:lstStyle/>
          <a:p>
            <a:pPr>
              <a:defRPr/>
            </a:pPr>
            <a:r>
              <a:rPr lang="de-DE"/>
              <a:t>Mastertitelformat bearbeiten</a:t>
            </a:r>
            <a:endParaRPr/>
          </a:p>
        </p:txBody>
      </p:sp>
      <p:sp>
        <p:nvSpPr>
          <p:cNvPr id="6" name="Datumsplatzhalter 3"/>
          <p:cNvSpPr>
            <a:spLocks noGrp="1"/>
          </p:cNvSpPr>
          <p:nvPr>
            <p:ph type="dt" sz="half" idx="10"/>
          </p:nvPr>
        </p:nvSpPr>
        <p:spPr bwMode="auto">
          <a:xfrm>
            <a:off x="1237128" y="6356350"/>
            <a:ext cx="2344272" cy="365125"/>
          </a:xfrm>
        </p:spPr>
        <p:txBody>
          <a:bodyPr/>
          <a:lstStyle/>
          <a:p>
            <a:pPr>
              <a:defRPr/>
            </a:pPr>
            <a:fld id="{ECA2A441-5300-4596-A6BC-3D8282D73876}" type="datetime1">
              <a:rPr lang="de-DE" smtClean="0"/>
              <a:t>12.08.2025</a:t>
            </a:fld>
            <a:endParaRPr lang="de-DE"/>
          </a:p>
        </p:txBody>
      </p:sp>
      <p:sp>
        <p:nvSpPr>
          <p:cNvPr id="7" name="Fußzeilenplatzhalter 4"/>
          <p:cNvSpPr>
            <a:spLocks noGrp="1"/>
          </p:cNvSpPr>
          <p:nvPr>
            <p:ph type="ftr" sz="quarter" idx="11"/>
          </p:nvPr>
        </p:nvSpPr>
        <p:spPr bwMode="auto">
          <a:xfrm>
            <a:off x="4038597" y="6356350"/>
            <a:ext cx="4114800" cy="365125"/>
          </a:xfrm>
        </p:spPr>
        <p:txBody>
          <a:bodyPr/>
          <a:lstStyle/>
          <a:p>
            <a:pPr>
              <a:defRPr/>
            </a:pPr>
            <a:endParaRPr lang="de-DE"/>
          </a:p>
        </p:txBody>
      </p:sp>
      <p:sp>
        <p:nvSpPr>
          <p:cNvPr id="8" name="Foliennummernplatzhalter 5"/>
          <p:cNvSpPr>
            <a:spLocks noGrp="1"/>
          </p:cNvSpPr>
          <p:nvPr>
            <p:ph type="sldNum" sz="quarter" idx="12"/>
          </p:nvPr>
        </p:nvSpPr>
        <p:spPr bwMode="auto">
          <a:xfrm>
            <a:off x="8610601" y="6356350"/>
            <a:ext cx="2389212" cy="365125"/>
          </a:xfrm>
        </p:spPr>
        <p:txBody>
          <a:bodyPr/>
          <a:lstStyle/>
          <a:p>
            <a:pPr>
              <a:defRPr/>
            </a:pPr>
            <a:fld id="{26D19A97-F44C-1644-AE1D-27F927F17EC0}" type="slidenum">
              <a:rPr lang="de-DE"/>
              <a:t>‹Nr.›</a:t>
            </a:fld>
            <a:endParaRPr lang="de-D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PhAnim="0" type="blank" preserve="1" userDrawn="1">
  <p:cSld name="Leer">
    <p:spTree>
      <p:nvGrpSpPr>
        <p:cNvPr id="1" name=""/>
        <p:cNvGrpSpPr/>
        <p:nvPr/>
      </p:nvGrpSpPr>
      <p:grpSpPr bwMode="auto">
        <a:xfrm>
          <a:off x="0" y="0"/>
          <a:ext cx="0" cy="0"/>
          <a:chOff x="0" y="0"/>
          <a:chExt cx="0" cy="0"/>
        </a:xfrm>
      </p:grpSpPr>
      <p:sp>
        <p:nvSpPr>
          <p:cNvPr id="5" name="Datumsplatzhalter 3"/>
          <p:cNvSpPr>
            <a:spLocks noGrp="1"/>
          </p:cNvSpPr>
          <p:nvPr>
            <p:ph type="dt" sz="half" idx="10"/>
          </p:nvPr>
        </p:nvSpPr>
        <p:spPr bwMode="auto">
          <a:xfrm>
            <a:off x="1237128" y="6356350"/>
            <a:ext cx="2344272" cy="365125"/>
          </a:xfrm>
        </p:spPr>
        <p:txBody>
          <a:bodyPr/>
          <a:lstStyle/>
          <a:p>
            <a:pPr>
              <a:defRPr/>
            </a:pPr>
            <a:fld id="{AAFDAD4F-D21F-48F5-99CD-B420D18C6313}" type="datetime1">
              <a:rPr lang="de-DE" smtClean="0"/>
              <a:t>12.08.2025</a:t>
            </a:fld>
            <a:endParaRPr lang="de-DE"/>
          </a:p>
        </p:txBody>
      </p:sp>
      <p:sp>
        <p:nvSpPr>
          <p:cNvPr id="6" name="Fußzeilenplatzhalter 4"/>
          <p:cNvSpPr>
            <a:spLocks noGrp="1"/>
          </p:cNvSpPr>
          <p:nvPr>
            <p:ph type="ftr" sz="quarter" idx="11"/>
          </p:nvPr>
        </p:nvSpPr>
        <p:spPr bwMode="auto">
          <a:xfrm>
            <a:off x="4038597" y="6356350"/>
            <a:ext cx="4114800" cy="365125"/>
          </a:xfrm>
        </p:spPr>
        <p:txBody>
          <a:bodyPr/>
          <a:lstStyle/>
          <a:p>
            <a:pPr>
              <a:defRPr/>
            </a:pPr>
            <a:endParaRPr lang="de-DE"/>
          </a:p>
        </p:txBody>
      </p:sp>
      <p:sp>
        <p:nvSpPr>
          <p:cNvPr id="7" name="Foliennummernplatzhalter 5"/>
          <p:cNvSpPr>
            <a:spLocks noGrp="1"/>
          </p:cNvSpPr>
          <p:nvPr>
            <p:ph type="sldNum" sz="quarter" idx="12"/>
          </p:nvPr>
        </p:nvSpPr>
        <p:spPr bwMode="auto">
          <a:xfrm>
            <a:off x="8610601" y="6356350"/>
            <a:ext cx="2389212" cy="365125"/>
          </a:xfrm>
        </p:spPr>
        <p:txBody>
          <a:bodyPr/>
          <a:lstStyle/>
          <a:p>
            <a:pPr>
              <a:defRPr/>
            </a:pPr>
            <a:fld id="{26D19A97-F44C-1644-AE1D-27F927F17EC0}" type="slidenum">
              <a:rPr lang="de-DE"/>
              <a:t>‹Nr.›</a:t>
            </a:fld>
            <a:endParaRPr lang="de-D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PhAnim="0" type="objTx" preserve="1" userDrawn="1">
  <p:cSld name="Inhalt mit Überschrift">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1237128" y="987424"/>
            <a:ext cx="3534896" cy="1069975"/>
          </a:xfrm>
        </p:spPr>
        <p:txBody>
          <a:bodyPr anchor="b"/>
          <a:lstStyle>
            <a:lvl1pPr>
              <a:defRPr sz="3200"/>
            </a:lvl1pPr>
          </a:lstStyle>
          <a:p>
            <a:pPr>
              <a:defRPr/>
            </a:pPr>
            <a:r>
              <a:rPr lang="de-DE"/>
              <a:t>Mastertitelformat bearbeiten</a:t>
            </a:r>
            <a:endParaRPr/>
          </a:p>
        </p:txBody>
      </p:sp>
      <p:sp>
        <p:nvSpPr>
          <p:cNvPr id="3" name="Inhaltsplatzhalter 2"/>
          <p:cNvSpPr>
            <a:spLocks noGrp="1"/>
          </p:cNvSpPr>
          <p:nvPr>
            <p:ph idx="1"/>
          </p:nvPr>
        </p:nvSpPr>
        <p:spPr bwMode="auto">
          <a:xfrm>
            <a:off x="5183188" y="987425"/>
            <a:ext cx="5816625"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4" name="Textplatzhalter 3"/>
          <p:cNvSpPr>
            <a:spLocks noGrp="1"/>
          </p:cNvSpPr>
          <p:nvPr>
            <p:ph type="body" sz="half" idx="2"/>
          </p:nvPr>
        </p:nvSpPr>
        <p:spPr bwMode="auto">
          <a:xfrm>
            <a:off x="1237128" y="2057400"/>
            <a:ext cx="3534896"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defRPr/>
            </a:pPr>
            <a:r>
              <a:rPr lang="de-DE"/>
              <a:t>Mastertextformat bearbeiten</a:t>
            </a:r>
            <a:endParaRPr/>
          </a:p>
        </p:txBody>
      </p:sp>
      <p:sp>
        <p:nvSpPr>
          <p:cNvPr id="8" name="Datumsplatzhalter 3"/>
          <p:cNvSpPr>
            <a:spLocks noGrp="1"/>
          </p:cNvSpPr>
          <p:nvPr>
            <p:ph type="dt" sz="half" idx="10"/>
          </p:nvPr>
        </p:nvSpPr>
        <p:spPr bwMode="auto">
          <a:xfrm>
            <a:off x="1237128" y="6356350"/>
            <a:ext cx="2344272" cy="365125"/>
          </a:xfrm>
        </p:spPr>
        <p:txBody>
          <a:bodyPr/>
          <a:lstStyle/>
          <a:p>
            <a:pPr>
              <a:defRPr/>
            </a:pPr>
            <a:fld id="{1F88F489-DCE6-48EF-A484-5ACE5F399B3C}" type="datetime1">
              <a:rPr lang="de-DE" smtClean="0"/>
              <a:t>12.08.2025</a:t>
            </a:fld>
            <a:endParaRPr lang="de-DE"/>
          </a:p>
        </p:txBody>
      </p:sp>
      <p:sp>
        <p:nvSpPr>
          <p:cNvPr id="9" name="Fußzeilenplatzhalter 4"/>
          <p:cNvSpPr>
            <a:spLocks noGrp="1"/>
          </p:cNvSpPr>
          <p:nvPr>
            <p:ph type="ftr" sz="quarter" idx="11"/>
          </p:nvPr>
        </p:nvSpPr>
        <p:spPr bwMode="auto">
          <a:xfrm>
            <a:off x="4038597" y="6356350"/>
            <a:ext cx="4114800" cy="365125"/>
          </a:xfrm>
        </p:spPr>
        <p:txBody>
          <a:bodyPr/>
          <a:lstStyle/>
          <a:p>
            <a:pPr>
              <a:defRPr/>
            </a:pPr>
            <a:endParaRPr lang="de-DE"/>
          </a:p>
        </p:txBody>
      </p:sp>
      <p:sp>
        <p:nvSpPr>
          <p:cNvPr id="10" name="Foliennummernplatzhalter 5"/>
          <p:cNvSpPr>
            <a:spLocks noGrp="1"/>
          </p:cNvSpPr>
          <p:nvPr>
            <p:ph type="sldNum" sz="quarter" idx="12"/>
          </p:nvPr>
        </p:nvSpPr>
        <p:spPr bwMode="auto">
          <a:xfrm>
            <a:off x="8610601" y="6356350"/>
            <a:ext cx="2389212" cy="365125"/>
          </a:xfrm>
        </p:spPr>
        <p:txBody>
          <a:bodyPr/>
          <a:lstStyle/>
          <a:p>
            <a:pPr>
              <a:defRPr/>
            </a:pPr>
            <a:fld id="{26D19A97-F44C-1644-AE1D-27F927F17EC0}" type="slidenum">
              <a:rPr lang="de-DE"/>
              <a:t>‹Nr.›</a:t>
            </a:fld>
            <a:endParaRPr lang="de-D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PhAnim="0" type="picTx" preserve="1" userDrawn="1">
  <p:cSld name="Bild mit Überschrift">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1237128" y="987424"/>
            <a:ext cx="3534896" cy="1069975"/>
          </a:xfrm>
        </p:spPr>
        <p:txBody>
          <a:bodyPr anchor="b"/>
          <a:lstStyle>
            <a:lvl1pPr>
              <a:defRPr sz="3200"/>
            </a:lvl1pPr>
          </a:lstStyle>
          <a:p>
            <a:pPr>
              <a:defRPr/>
            </a:pPr>
            <a:r>
              <a:rPr lang="de-DE"/>
              <a:t>Mastertitelformat bearbeiten</a:t>
            </a:r>
            <a:endParaRPr/>
          </a:p>
        </p:txBody>
      </p:sp>
      <p:sp>
        <p:nvSpPr>
          <p:cNvPr id="3" name="Bildplatzhalter 2"/>
          <p:cNvSpPr>
            <a:spLocks noGrp="1"/>
          </p:cNvSpPr>
          <p:nvPr>
            <p:ph type="pic" idx="1"/>
          </p:nvPr>
        </p:nvSpPr>
        <p:spPr bwMode="auto">
          <a:xfrm>
            <a:off x="5183188" y="987425"/>
            <a:ext cx="5816625"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a:defRPr/>
            </a:pPr>
            <a:endParaRPr lang="de-DE"/>
          </a:p>
        </p:txBody>
      </p:sp>
      <p:sp>
        <p:nvSpPr>
          <p:cNvPr id="4" name="Textplatzhalter 3"/>
          <p:cNvSpPr>
            <a:spLocks noGrp="1"/>
          </p:cNvSpPr>
          <p:nvPr>
            <p:ph type="body" sz="half" idx="2"/>
          </p:nvPr>
        </p:nvSpPr>
        <p:spPr bwMode="auto">
          <a:xfrm>
            <a:off x="1237128" y="2057400"/>
            <a:ext cx="3534896"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defRPr/>
            </a:pPr>
            <a:r>
              <a:rPr lang="de-DE"/>
              <a:t>Mastertextformat bearbeiten</a:t>
            </a:r>
            <a:endParaRPr/>
          </a:p>
        </p:txBody>
      </p:sp>
      <p:sp>
        <p:nvSpPr>
          <p:cNvPr id="8" name="Datumsplatzhalter 3"/>
          <p:cNvSpPr>
            <a:spLocks noGrp="1"/>
          </p:cNvSpPr>
          <p:nvPr>
            <p:ph type="dt" sz="half" idx="10"/>
          </p:nvPr>
        </p:nvSpPr>
        <p:spPr bwMode="auto">
          <a:xfrm>
            <a:off x="1237128" y="6356350"/>
            <a:ext cx="2344272" cy="365125"/>
          </a:xfrm>
        </p:spPr>
        <p:txBody>
          <a:bodyPr/>
          <a:lstStyle/>
          <a:p>
            <a:pPr>
              <a:defRPr/>
            </a:pPr>
            <a:fld id="{06A92F15-3556-4639-817F-519A5BF7BA77}" type="datetime1">
              <a:rPr lang="de-DE" smtClean="0"/>
              <a:t>12.08.2025</a:t>
            </a:fld>
            <a:endParaRPr lang="de-DE"/>
          </a:p>
        </p:txBody>
      </p:sp>
      <p:sp>
        <p:nvSpPr>
          <p:cNvPr id="9" name="Fußzeilenplatzhalter 4"/>
          <p:cNvSpPr>
            <a:spLocks noGrp="1"/>
          </p:cNvSpPr>
          <p:nvPr>
            <p:ph type="ftr" sz="quarter" idx="11"/>
          </p:nvPr>
        </p:nvSpPr>
        <p:spPr bwMode="auto">
          <a:xfrm>
            <a:off x="4038597" y="6356350"/>
            <a:ext cx="4114800" cy="365125"/>
          </a:xfrm>
        </p:spPr>
        <p:txBody>
          <a:bodyPr/>
          <a:lstStyle/>
          <a:p>
            <a:pPr>
              <a:defRPr/>
            </a:pPr>
            <a:endParaRPr lang="de-DE"/>
          </a:p>
        </p:txBody>
      </p:sp>
      <p:sp>
        <p:nvSpPr>
          <p:cNvPr id="10" name="Foliennummernplatzhalter 5"/>
          <p:cNvSpPr>
            <a:spLocks noGrp="1"/>
          </p:cNvSpPr>
          <p:nvPr>
            <p:ph type="sldNum" sz="quarter" idx="12"/>
          </p:nvPr>
        </p:nvSpPr>
        <p:spPr bwMode="auto">
          <a:xfrm>
            <a:off x="8610601" y="6356350"/>
            <a:ext cx="2389212" cy="365125"/>
          </a:xfrm>
        </p:spPr>
        <p:txBody>
          <a:bodyPr/>
          <a:lstStyle/>
          <a:p>
            <a:pPr>
              <a:defRPr/>
            </a:pPr>
            <a:fld id="{26D19A97-F44C-1644-AE1D-27F927F17EC0}" type="slidenum">
              <a:rPr lang="de-DE"/>
              <a:t>‹Nr.›</a:t>
            </a:fld>
            <a:endParaRPr lang="de-D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PhAnim="0" type="vertTx" preserve="1" userDrawn="1">
  <p:cSld name="Titel und vertikaler Text">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1237128" y="959224"/>
            <a:ext cx="9762685" cy="731464"/>
          </a:xfrm>
        </p:spPr>
        <p:txBody>
          <a:bodyPr/>
          <a:lstStyle/>
          <a:p>
            <a:pPr>
              <a:defRPr/>
            </a:pPr>
            <a:r>
              <a:rPr lang="de-DE"/>
              <a:t>Mastertitelformat bearbeiten</a:t>
            </a:r>
            <a:endParaRPr/>
          </a:p>
        </p:txBody>
      </p:sp>
      <p:sp>
        <p:nvSpPr>
          <p:cNvPr id="3" name="Vertikaler Textplatzhalter 2"/>
          <p:cNvSpPr>
            <a:spLocks noGrp="1"/>
          </p:cNvSpPr>
          <p:nvPr>
            <p:ph type="body" orient="vert" idx="1"/>
          </p:nvPr>
        </p:nvSpPr>
        <p:spPr bwMode="auto">
          <a:xfrm>
            <a:off x="1237128" y="1825625"/>
            <a:ext cx="9762685" cy="4351338"/>
          </a:xfrm>
        </p:spPr>
        <p:txBody>
          <a:bodyPr vert="eaVert"/>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7" name="Datumsplatzhalter 3"/>
          <p:cNvSpPr>
            <a:spLocks noGrp="1"/>
          </p:cNvSpPr>
          <p:nvPr>
            <p:ph type="dt" sz="half" idx="10"/>
          </p:nvPr>
        </p:nvSpPr>
        <p:spPr bwMode="auto">
          <a:xfrm>
            <a:off x="1237128" y="6356350"/>
            <a:ext cx="2344272" cy="365125"/>
          </a:xfrm>
        </p:spPr>
        <p:txBody>
          <a:bodyPr/>
          <a:lstStyle/>
          <a:p>
            <a:pPr>
              <a:defRPr/>
            </a:pPr>
            <a:fld id="{E150C888-DEB1-43EF-AFED-918D29FA72FE}" type="datetime1">
              <a:rPr lang="de-DE" smtClean="0"/>
              <a:t>12.08.2025</a:t>
            </a:fld>
            <a:endParaRPr lang="de-DE"/>
          </a:p>
        </p:txBody>
      </p:sp>
      <p:sp>
        <p:nvSpPr>
          <p:cNvPr id="8" name="Fußzeilenplatzhalter 4"/>
          <p:cNvSpPr>
            <a:spLocks noGrp="1"/>
          </p:cNvSpPr>
          <p:nvPr>
            <p:ph type="ftr" sz="quarter" idx="11"/>
          </p:nvPr>
        </p:nvSpPr>
        <p:spPr bwMode="auto">
          <a:xfrm>
            <a:off x="4038597" y="6356350"/>
            <a:ext cx="4114800" cy="365125"/>
          </a:xfrm>
        </p:spPr>
        <p:txBody>
          <a:bodyPr/>
          <a:lstStyle/>
          <a:p>
            <a:pPr>
              <a:defRPr/>
            </a:pPr>
            <a:endParaRPr lang="de-DE"/>
          </a:p>
        </p:txBody>
      </p:sp>
      <p:sp>
        <p:nvSpPr>
          <p:cNvPr id="9" name="Foliennummernplatzhalter 5"/>
          <p:cNvSpPr>
            <a:spLocks noGrp="1"/>
          </p:cNvSpPr>
          <p:nvPr>
            <p:ph type="sldNum" sz="quarter" idx="12"/>
          </p:nvPr>
        </p:nvSpPr>
        <p:spPr bwMode="auto">
          <a:xfrm>
            <a:off x="8610601" y="6356350"/>
            <a:ext cx="2389212" cy="365125"/>
          </a:xfrm>
        </p:spPr>
        <p:txBody>
          <a:bodyPr/>
          <a:lstStyle/>
          <a:p>
            <a:pPr>
              <a:defRPr/>
            </a:pPr>
            <a:fld id="{26D19A97-F44C-1644-AE1D-27F927F17EC0}" type="slidenum">
              <a:rPr lang="de-DE"/>
              <a:t>‹Nr.›</a:t>
            </a:fld>
            <a:endParaRPr lang="de-D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PhAnim="0" type="vertTitleAndTx" preserve="1" userDrawn="1">
  <p:cSld name="Vertikaler Titel und Text">
    <p:spTree>
      <p:nvGrpSpPr>
        <p:cNvPr id="1" name=""/>
        <p:cNvGrpSpPr/>
        <p:nvPr/>
      </p:nvGrpSpPr>
      <p:grpSpPr bwMode="auto">
        <a:xfrm>
          <a:off x="0" y="0"/>
          <a:ext cx="0" cy="0"/>
          <a:chOff x="0" y="0"/>
          <a:chExt cx="0" cy="0"/>
        </a:xfrm>
      </p:grpSpPr>
      <p:sp>
        <p:nvSpPr>
          <p:cNvPr id="2" name="Vertikaler Titel 1"/>
          <p:cNvSpPr>
            <a:spLocks noGrp="1"/>
          </p:cNvSpPr>
          <p:nvPr>
            <p:ph type="title" orient="vert"/>
          </p:nvPr>
        </p:nvSpPr>
        <p:spPr bwMode="auto">
          <a:xfrm>
            <a:off x="8724900" y="1013011"/>
            <a:ext cx="2274913" cy="5163952"/>
          </a:xfrm>
        </p:spPr>
        <p:txBody>
          <a:bodyPr vert="eaVert"/>
          <a:lstStyle/>
          <a:p>
            <a:pPr>
              <a:defRPr/>
            </a:pPr>
            <a:r>
              <a:rPr lang="de-DE"/>
              <a:t>Mastertitelformat bearbeiten</a:t>
            </a:r>
            <a:endParaRPr/>
          </a:p>
        </p:txBody>
      </p:sp>
      <p:sp>
        <p:nvSpPr>
          <p:cNvPr id="3" name="Vertikaler Textplatzhalter 2"/>
          <p:cNvSpPr>
            <a:spLocks noGrp="1"/>
          </p:cNvSpPr>
          <p:nvPr>
            <p:ph type="body" orient="vert" idx="1"/>
          </p:nvPr>
        </p:nvSpPr>
        <p:spPr bwMode="auto">
          <a:xfrm>
            <a:off x="1237128" y="1013011"/>
            <a:ext cx="7335372" cy="5163951"/>
          </a:xfrm>
        </p:spPr>
        <p:txBody>
          <a:bodyPr vert="eaVert"/>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7" name="Datumsplatzhalter 3"/>
          <p:cNvSpPr>
            <a:spLocks noGrp="1"/>
          </p:cNvSpPr>
          <p:nvPr>
            <p:ph type="dt" sz="half" idx="10"/>
          </p:nvPr>
        </p:nvSpPr>
        <p:spPr bwMode="auto">
          <a:xfrm>
            <a:off x="1237128" y="6356350"/>
            <a:ext cx="2344272" cy="365125"/>
          </a:xfrm>
        </p:spPr>
        <p:txBody>
          <a:bodyPr/>
          <a:lstStyle/>
          <a:p>
            <a:pPr>
              <a:defRPr/>
            </a:pPr>
            <a:fld id="{65D369C0-2744-465F-AAB9-62DC4E760A01}" type="datetime1">
              <a:rPr lang="de-DE" smtClean="0"/>
              <a:t>12.08.2025</a:t>
            </a:fld>
            <a:endParaRPr lang="de-DE"/>
          </a:p>
        </p:txBody>
      </p:sp>
      <p:sp>
        <p:nvSpPr>
          <p:cNvPr id="8" name="Fußzeilenplatzhalter 4"/>
          <p:cNvSpPr>
            <a:spLocks noGrp="1"/>
          </p:cNvSpPr>
          <p:nvPr>
            <p:ph type="ftr" sz="quarter" idx="11"/>
          </p:nvPr>
        </p:nvSpPr>
        <p:spPr bwMode="auto">
          <a:xfrm>
            <a:off x="4038597" y="6356350"/>
            <a:ext cx="4114800" cy="365125"/>
          </a:xfrm>
        </p:spPr>
        <p:txBody>
          <a:bodyPr/>
          <a:lstStyle/>
          <a:p>
            <a:pPr>
              <a:defRPr/>
            </a:pPr>
            <a:endParaRPr lang="de-DE"/>
          </a:p>
        </p:txBody>
      </p:sp>
      <p:sp>
        <p:nvSpPr>
          <p:cNvPr id="9" name="Foliennummernplatzhalter 5"/>
          <p:cNvSpPr>
            <a:spLocks noGrp="1"/>
          </p:cNvSpPr>
          <p:nvPr>
            <p:ph type="sldNum" sz="quarter" idx="12"/>
          </p:nvPr>
        </p:nvSpPr>
        <p:spPr bwMode="auto">
          <a:xfrm>
            <a:off x="8610601" y="6356350"/>
            <a:ext cx="2389212" cy="365125"/>
          </a:xfrm>
        </p:spPr>
        <p:txBody>
          <a:bodyPr/>
          <a:lstStyle/>
          <a:p>
            <a:pPr>
              <a:defRPr/>
            </a:pPr>
            <a:fld id="{26D19A97-F44C-1644-AE1D-27F927F17EC0}" type="slidenum">
              <a:rPr lang="de-DE"/>
              <a:t>‹Nr.›</a:t>
            </a:fld>
            <a:endParaRPr lang="de-D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PhAnim="0" preserve="1" userDrawn="1">
  <p:cSld name="Benutzerdefiniertes Layout">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1237128" y="1004047"/>
            <a:ext cx="9762685" cy="686641"/>
          </a:xfrm>
        </p:spPr>
        <p:txBody>
          <a:bodyPr/>
          <a:lstStyle/>
          <a:p>
            <a:pPr>
              <a:defRPr/>
            </a:pPr>
            <a:r>
              <a:rPr lang="de-DE"/>
              <a:t>Mastertitelformat bearbeiten</a:t>
            </a:r>
            <a:endParaRPr/>
          </a:p>
        </p:txBody>
      </p:sp>
      <p:sp>
        <p:nvSpPr>
          <p:cNvPr id="6" name="Datumsplatzhalter 3"/>
          <p:cNvSpPr>
            <a:spLocks noGrp="1"/>
          </p:cNvSpPr>
          <p:nvPr>
            <p:ph type="dt" sz="half" idx="10"/>
          </p:nvPr>
        </p:nvSpPr>
        <p:spPr bwMode="auto">
          <a:xfrm>
            <a:off x="1237128" y="6356350"/>
            <a:ext cx="2344272" cy="365125"/>
          </a:xfrm>
        </p:spPr>
        <p:txBody>
          <a:bodyPr/>
          <a:lstStyle/>
          <a:p>
            <a:pPr>
              <a:defRPr/>
            </a:pPr>
            <a:fld id="{EF853E34-FA15-413A-83E2-FA8E88334CA9}" type="datetime1">
              <a:rPr lang="de-DE" smtClean="0"/>
              <a:t>12.08.2025</a:t>
            </a:fld>
            <a:endParaRPr lang="de-DE"/>
          </a:p>
        </p:txBody>
      </p:sp>
      <p:sp>
        <p:nvSpPr>
          <p:cNvPr id="7" name="Fußzeilenplatzhalter 4"/>
          <p:cNvSpPr>
            <a:spLocks noGrp="1"/>
          </p:cNvSpPr>
          <p:nvPr>
            <p:ph type="ftr" sz="quarter" idx="11"/>
          </p:nvPr>
        </p:nvSpPr>
        <p:spPr bwMode="auto">
          <a:xfrm>
            <a:off x="4038597" y="6356350"/>
            <a:ext cx="4114800" cy="365125"/>
          </a:xfrm>
        </p:spPr>
        <p:txBody>
          <a:bodyPr/>
          <a:lstStyle/>
          <a:p>
            <a:pPr>
              <a:defRPr/>
            </a:pPr>
            <a:endParaRPr lang="de-DE"/>
          </a:p>
        </p:txBody>
      </p:sp>
      <p:sp>
        <p:nvSpPr>
          <p:cNvPr id="8" name="Foliennummernplatzhalter 5"/>
          <p:cNvSpPr>
            <a:spLocks noGrp="1"/>
          </p:cNvSpPr>
          <p:nvPr>
            <p:ph type="sldNum" sz="quarter" idx="12"/>
          </p:nvPr>
        </p:nvSpPr>
        <p:spPr bwMode="auto">
          <a:xfrm>
            <a:off x="8610601" y="6356350"/>
            <a:ext cx="2389212" cy="365125"/>
          </a:xfrm>
        </p:spPr>
        <p:txBody>
          <a:bodyPr/>
          <a:lstStyle/>
          <a:p>
            <a:pPr>
              <a:defRPr/>
            </a:pPr>
            <a:fld id="{26D19A97-F44C-1644-AE1D-27F927F17EC0}" type="slidenum">
              <a:rPr lang="de-DE"/>
              <a:t>‹Nr.›</a:t>
            </a:fld>
            <a:endParaRPr lang="de-D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PhAnim="0" type="title" preserve="1" userDrawn="1">
  <p:cSld name="Titelfolie">
    <p:spTree>
      <p:nvGrpSpPr>
        <p:cNvPr id="1" name=""/>
        <p:cNvGrpSpPr/>
        <p:nvPr/>
      </p:nvGrpSpPr>
      <p:grpSpPr bwMode="auto">
        <a:xfrm>
          <a:off x="0" y="0"/>
          <a:ext cx="0" cy="0"/>
          <a:chOff x="0" y="0"/>
          <a:chExt cx="0" cy="0"/>
        </a:xfrm>
      </p:grpSpPr>
      <p:pic>
        <p:nvPicPr>
          <p:cNvPr id="4" name="Grafik 3"/>
          <p:cNvPicPr>
            <a:picLocks noChangeAspect="1"/>
          </p:cNvPicPr>
          <p:nvPr userDrawn="1"/>
        </p:nvPicPr>
        <p:blipFill>
          <a:blip r:embed="rId2"/>
          <a:stretch/>
        </p:blipFill>
        <p:spPr bwMode="auto">
          <a:xfrm>
            <a:off x="-13252" y="0"/>
            <a:ext cx="12205252" cy="6858000"/>
          </a:xfrm>
          <a:prstGeom prst="rect">
            <a:avLst/>
          </a:prstGeom>
        </p:spPr>
      </p:pic>
      <p:sp>
        <p:nvSpPr>
          <p:cNvPr id="2" name="Titel 1"/>
          <p:cNvSpPr>
            <a:spLocks noGrp="1"/>
          </p:cNvSpPr>
          <p:nvPr>
            <p:ph type="ctrTitle"/>
          </p:nvPr>
        </p:nvSpPr>
        <p:spPr bwMode="auto">
          <a:xfrm>
            <a:off x="1524000" y="1122363"/>
            <a:ext cx="9144000" cy="2387600"/>
          </a:xfrm>
        </p:spPr>
        <p:txBody>
          <a:bodyPr anchor="b"/>
          <a:lstStyle>
            <a:lvl1pPr algn="ctr">
              <a:defRPr sz="6000"/>
            </a:lvl1pPr>
          </a:lstStyle>
          <a:p>
            <a:pPr>
              <a:defRPr/>
            </a:pPr>
            <a:r>
              <a:rPr lang="de-DE"/>
              <a:t>Mastertitelformat bearbeiten</a:t>
            </a:r>
            <a:endParaRPr/>
          </a:p>
        </p:txBody>
      </p:sp>
      <p:sp>
        <p:nvSpPr>
          <p:cNvPr id="3" name="Untertitel 2"/>
          <p:cNvSpPr>
            <a:spLocks noGrp="1"/>
          </p:cNvSpPr>
          <p:nvPr>
            <p:ph type="subTitle" idx="1"/>
          </p:nvPr>
        </p:nvSpPr>
        <p:spPr bwMode="auto">
          <a:xfrm>
            <a:off x="1524000" y="3832597"/>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de-DE"/>
              <a:t>Master-Untertitelformat bearbeiten</a:t>
            </a:r>
            <a:endParaRPr/>
          </a:p>
        </p:txBody>
      </p:sp>
      <p:pic>
        <p:nvPicPr>
          <p:cNvPr id="13" name="Grafik 12" descr="ComeMINT-Logo."/>
          <p:cNvPicPr>
            <a:picLocks noChangeAspect="1"/>
          </p:cNvPicPr>
          <p:nvPr userDrawn="1"/>
        </p:nvPicPr>
        <p:blipFill>
          <a:blip r:embed="rId3"/>
          <a:stretch/>
        </p:blipFill>
        <p:spPr bwMode="auto">
          <a:xfrm>
            <a:off x="136379" y="-541434"/>
            <a:ext cx="3345709" cy="2367059"/>
          </a:xfrm>
          <a:prstGeom prst="rect">
            <a:avLst/>
          </a:prstGeom>
        </p:spPr>
      </p:pic>
      <p:pic>
        <p:nvPicPr>
          <p:cNvPr id="14" name="Grafik 13" descr="Gefördert vom Bundesministerium für Bildung und Forschung."/>
          <p:cNvPicPr>
            <a:picLocks noChangeAspect="1"/>
          </p:cNvPicPr>
          <p:nvPr userDrawn="1"/>
        </p:nvPicPr>
        <p:blipFill>
          <a:blip r:embed="rId4">
            <a:alphaModFix/>
          </a:blip>
          <a:stretch/>
        </p:blipFill>
        <p:spPr bwMode="auto">
          <a:xfrm>
            <a:off x="9657168" y="5546856"/>
            <a:ext cx="1688265" cy="1197690"/>
          </a:xfrm>
          <a:prstGeom prst="rect">
            <a:avLst/>
          </a:prstGeom>
        </p:spPr>
      </p:pic>
      <p:pic>
        <p:nvPicPr>
          <p:cNvPr id="15" name="Grafik 14" descr="Ein Projektverbund von lernen:digital. Kompetenzzentrum MINT"/>
          <p:cNvPicPr>
            <a:picLocks noChangeAspect="1"/>
          </p:cNvPicPr>
          <p:nvPr userDrawn="1"/>
        </p:nvPicPr>
        <p:blipFill>
          <a:blip r:embed="rId5">
            <a:alphaModFix/>
          </a:blip>
          <a:stretch/>
        </p:blipFill>
        <p:spPr bwMode="auto">
          <a:xfrm>
            <a:off x="1386493" y="5582636"/>
            <a:ext cx="2172102" cy="995648"/>
          </a:xfrm>
          <a:prstGeom prst="rect">
            <a:avLst/>
          </a:prstGeom>
        </p:spPr>
      </p:pic>
      <p:pic>
        <p:nvPicPr>
          <p:cNvPr id="16" name="Grafik 15" descr="Finanziert von der Europäischen Union. NextGenerationEU."/>
          <p:cNvPicPr>
            <a:picLocks noChangeAspect="1"/>
          </p:cNvPicPr>
          <p:nvPr userDrawn="1"/>
        </p:nvPicPr>
        <p:blipFill>
          <a:blip r:embed="rId6">
            <a:alphaModFix/>
          </a:blip>
          <a:stretch/>
        </p:blipFill>
        <p:spPr bwMode="auto">
          <a:xfrm>
            <a:off x="7466451" y="5888014"/>
            <a:ext cx="2046961" cy="528527"/>
          </a:xfrm>
          <a:prstGeom prst="rect">
            <a:avLst/>
          </a:prstGeom>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PhAnim="0" type="obj" preserve="1" userDrawn="1">
  <p:cSld name="Titel und Inhalt">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1230314" y="928244"/>
            <a:ext cx="9769498" cy="841024"/>
          </a:xfrm>
        </p:spPr>
        <p:txBody>
          <a:bodyPr/>
          <a:lstStyle/>
          <a:p>
            <a:pPr>
              <a:defRPr/>
            </a:pPr>
            <a:r>
              <a:rPr lang="de-DE"/>
              <a:t>Mastertitelformat bearbeiten</a:t>
            </a:r>
            <a:endParaRPr/>
          </a:p>
        </p:txBody>
      </p:sp>
      <p:sp>
        <p:nvSpPr>
          <p:cNvPr id="3" name="Inhaltsplatzhalter 2"/>
          <p:cNvSpPr>
            <a:spLocks noGrp="1"/>
          </p:cNvSpPr>
          <p:nvPr>
            <p:ph idx="1"/>
          </p:nvPr>
        </p:nvSpPr>
        <p:spPr bwMode="auto">
          <a:xfrm>
            <a:off x="1230315" y="1847849"/>
            <a:ext cx="9769497" cy="4351338"/>
          </a:xfrm>
        </p:spPr>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9" name="Datumsplatzhalter 3"/>
          <p:cNvSpPr>
            <a:spLocks noGrp="1"/>
          </p:cNvSpPr>
          <p:nvPr>
            <p:ph type="dt" sz="half" idx="10"/>
          </p:nvPr>
        </p:nvSpPr>
        <p:spPr bwMode="auto">
          <a:xfrm>
            <a:off x="1237128" y="6356350"/>
            <a:ext cx="2344272" cy="365125"/>
          </a:xfrm>
        </p:spPr>
        <p:txBody>
          <a:bodyPr/>
          <a:lstStyle/>
          <a:p>
            <a:pPr>
              <a:defRPr/>
            </a:pPr>
            <a:fld id="{21D7E439-C2E4-4E27-AD9C-E34431997A29}" type="datetime1">
              <a:rPr lang="de-DE" smtClean="0"/>
              <a:t>12.08.2025</a:t>
            </a:fld>
            <a:endParaRPr lang="de-DE"/>
          </a:p>
        </p:txBody>
      </p:sp>
      <p:sp>
        <p:nvSpPr>
          <p:cNvPr id="10" name="Fußzeilenplatzhalter 4"/>
          <p:cNvSpPr>
            <a:spLocks noGrp="1"/>
          </p:cNvSpPr>
          <p:nvPr>
            <p:ph type="ftr" sz="quarter" idx="11"/>
          </p:nvPr>
        </p:nvSpPr>
        <p:spPr bwMode="auto">
          <a:xfrm>
            <a:off x="4038597" y="6356350"/>
            <a:ext cx="4114800" cy="365125"/>
          </a:xfrm>
        </p:spPr>
        <p:txBody>
          <a:bodyPr/>
          <a:lstStyle/>
          <a:p>
            <a:pPr>
              <a:defRPr/>
            </a:pPr>
            <a:endParaRPr lang="de-DE"/>
          </a:p>
        </p:txBody>
      </p:sp>
      <p:sp>
        <p:nvSpPr>
          <p:cNvPr id="11" name="Foliennummernplatzhalter 5"/>
          <p:cNvSpPr>
            <a:spLocks noGrp="1"/>
          </p:cNvSpPr>
          <p:nvPr>
            <p:ph type="sldNum" sz="quarter" idx="12"/>
          </p:nvPr>
        </p:nvSpPr>
        <p:spPr bwMode="auto">
          <a:xfrm>
            <a:off x="8610601" y="6356350"/>
            <a:ext cx="2389212" cy="365125"/>
          </a:xfrm>
        </p:spPr>
        <p:txBody>
          <a:bodyPr/>
          <a:lstStyle/>
          <a:p>
            <a:pPr>
              <a:defRPr/>
            </a:pPr>
            <a:fld id="{26D19A97-F44C-1644-AE1D-27F927F17EC0}" type="slidenum">
              <a:rPr lang="de-DE"/>
              <a:t>‹Nr.›</a:t>
            </a:fld>
            <a:endParaRPr lang="de-D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PhAnim="0" type="obj" preserve="1" userDrawn="1">
  <p:cSld name="1_Titel und Inhalt">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1230314" y="928244"/>
            <a:ext cx="9769498" cy="841024"/>
          </a:xfrm>
        </p:spPr>
        <p:txBody>
          <a:bodyPr/>
          <a:lstStyle/>
          <a:p>
            <a:pPr>
              <a:defRPr/>
            </a:pPr>
            <a:r>
              <a:rPr lang="de-DE"/>
              <a:t>Mastertitelformat bearbeiten</a:t>
            </a:r>
            <a:endParaRPr/>
          </a:p>
        </p:txBody>
      </p:sp>
      <p:sp>
        <p:nvSpPr>
          <p:cNvPr id="3" name="Inhaltsplatzhalter 2"/>
          <p:cNvSpPr>
            <a:spLocks noGrp="1"/>
          </p:cNvSpPr>
          <p:nvPr>
            <p:ph idx="1"/>
          </p:nvPr>
        </p:nvSpPr>
        <p:spPr bwMode="auto">
          <a:xfrm>
            <a:off x="1230315" y="1847849"/>
            <a:ext cx="9769497" cy="4351338"/>
          </a:xfrm>
        </p:spPr>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9" name="Datumsplatzhalter 3"/>
          <p:cNvSpPr>
            <a:spLocks noGrp="1"/>
          </p:cNvSpPr>
          <p:nvPr>
            <p:ph type="dt" sz="half" idx="10"/>
          </p:nvPr>
        </p:nvSpPr>
        <p:spPr bwMode="auto">
          <a:xfrm>
            <a:off x="1237128" y="6356350"/>
            <a:ext cx="2344272" cy="365125"/>
          </a:xfrm>
        </p:spPr>
        <p:txBody>
          <a:bodyPr/>
          <a:lstStyle/>
          <a:p>
            <a:pPr>
              <a:defRPr/>
            </a:pPr>
            <a:fld id="{64051E03-1C66-49A9-A698-3AE067726475}" type="datetime1">
              <a:rPr lang="de-DE" smtClean="0"/>
              <a:t>12.08.2025</a:t>
            </a:fld>
            <a:endParaRPr lang="de-DE"/>
          </a:p>
        </p:txBody>
      </p:sp>
      <p:sp>
        <p:nvSpPr>
          <p:cNvPr id="10" name="Fußzeilenplatzhalter 4"/>
          <p:cNvSpPr>
            <a:spLocks noGrp="1"/>
          </p:cNvSpPr>
          <p:nvPr>
            <p:ph type="ftr" sz="quarter" idx="11"/>
          </p:nvPr>
        </p:nvSpPr>
        <p:spPr bwMode="auto">
          <a:xfrm>
            <a:off x="4038597" y="6356350"/>
            <a:ext cx="4114800" cy="365125"/>
          </a:xfrm>
        </p:spPr>
        <p:txBody>
          <a:bodyPr/>
          <a:lstStyle/>
          <a:p>
            <a:pPr>
              <a:defRPr/>
            </a:pPr>
            <a:endParaRPr lang="de-DE"/>
          </a:p>
        </p:txBody>
      </p:sp>
      <p:sp>
        <p:nvSpPr>
          <p:cNvPr id="11" name="Foliennummernplatzhalter 5"/>
          <p:cNvSpPr>
            <a:spLocks noGrp="1"/>
          </p:cNvSpPr>
          <p:nvPr>
            <p:ph type="sldNum" sz="quarter" idx="12"/>
          </p:nvPr>
        </p:nvSpPr>
        <p:spPr bwMode="auto">
          <a:xfrm>
            <a:off x="8610601" y="6356350"/>
            <a:ext cx="2389212" cy="365125"/>
          </a:xfrm>
        </p:spPr>
        <p:txBody>
          <a:bodyPr/>
          <a:lstStyle/>
          <a:p>
            <a:pPr>
              <a:defRPr/>
            </a:pPr>
            <a:fld id="{26D19A97-F44C-1644-AE1D-27F927F17EC0}" type="slidenum">
              <a:rPr lang="de-DE"/>
              <a:t>‹Nr.›</a:t>
            </a:fld>
            <a:endParaRPr lang="de-D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type="obj" preserve="1" userDrawn="1">
  <p:cSld name="1_Titel und Inhalt">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1230313" y="928243"/>
            <a:ext cx="9769497" cy="841023"/>
          </a:xfrm>
        </p:spPr>
        <p:txBody>
          <a:bodyPr/>
          <a:lstStyle/>
          <a:p>
            <a:pPr>
              <a:defRPr/>
            </a:pPr>
            <a:r>
              <a:rPr lang="de-DE"/>
              <a:t>Mastertitelformat bearbeiten</a:t>
            </a:r>
            <a:endParaRPr/>
          </a:p>
        </p:txBody>
      </p:sp>
      <p:sp>
        <p:nvSpPr>
          <p:cNvPr id="3" name="Inhaltsplatzhalter 2"/>
          <p:cNvSpPr>
            <a:spLocks noGrp="1"/>
          </p:cNvSpPr>
          <p:nvPr>
            <p:ph idx="1"/>
          </p:nvPr>
        </p:nvSpPr>
        <p:spPr bwMode="auto">
          <a:xfrm>
            <a:off x="1230314" y="1847848"/>
            <a:ext cx="9769496" cy="4351338"/>
          </a:xfrm>
        </p:spPr>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9" name="Datumsplatzhalter 3"/>
          <p:cNvSpPr>
            <a:spLocks noGrp="1"/>
          </p:cNvSpPr>
          <p:nvPr>
            <p:ph type="dt" sz="half" idx="10"/>
          </p:nvPr>
        </p:nvSpPr>
        <p:spPr bwMode="auto">
          <a:xfrm>
            <a:off x="1237127" y="6356349"/>
            <a:ext cx="2344271" cy="365124"/>
          </a:xfrm>
        </p:spPr>
        <p:txBody>
          <a:bodyPr/>
          <a:lstStyle/>
          <a:p>
            <a:pPr>
              <a:defRPr/>
            </a:pPr>
            <a:fld id="{56DB82D3-0AFB-4066-BB96-27831E339CF2}" type="datetime1">
              <a:rPr lang="de-DE" smtClean="0"/>
              <a:t>12.08.2025</a:t>
            </a:fld>
            <a:endParaRPr lang="de-DE"/>
          </a:p>
        </p:txBody>
      </p:sp>
      <p:sp>
        <p:nvSpPr>
          <p:cNvPr id="10" name="Fußzeilenplatzhalter 4"/>
          <p:cNvSpPr>
            <a:spLocks noGrp="1"/>
          </p:cNvSpPr>
          <p:nvPr>
            <p:ph type="ftr" sz="quarter" idx="11"/>
          </p:nvPr>
        </p:nvSpPr>
        <p:spPr bwMode="auto">
          <a:xfrm>
            <a:off x="4038597" y="6356349"/>
            <a:ext cx="4114800" cy="365124"/>
          </a:xfrm>
        </p:spPr>
        <p:txBody>
          <a:bodyPr/>
          <a:lstStyle/>
          <a:p>
            <a:pPr>
              <a:defRPr/>
            </a:pPr>
            <a:endParaRPr lang="de-DE"/>
          </a:p>
        </p:txBody>
      </p:sp>
      <p:sp>
        <p:nvSpPr>
          <p:cNvPr id="11" name="Foliennummernplatzhalter 5"/>
          <p:cNvSpPr>
            <a:spLocks noGrp="1"/>
          </p:cNvSpPr>
          <p:nvPr>
            <p:ph type="sldNum" sz="quarter" idx="12"/>
          </p:nvPr>
        </p:nvSpPr>
        <p:spPr bwMode="auto">
          <a:xfrm>
            <a:off x="8610600" y="6356349"/>
            <a:ext cx="2389212" cy="365124"/>
          </a:xfrm>
        </p:spPr>
        <p:txBody>
          <a:bodyPr/>
          <a:lstStyle/>
          <a:p>
            <a:pPr>
              <a:defRPr/>
            </a:pPr>
            <a:fld id="{26D19A97-F44C-1644-AE1D-27F927F17EC0}" type="slidenum">
              <a:rPr lang="de-DE"/>
              <a:t>‹Nr.›</a:t>
            </a:fld>
            <a:endParaRPr lang="de-DE"/>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PhAnim="0" type="secHead" preserve="1" userDrawn="1">
  <p:cSld name="Abschnitts-&#10;überschrift">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1237128" y="1097619"/>
            <a:ext cx="9762685" cy="2852737"/>
          </a:xfrm>
        </p:spPr>
        <p:txBody>
          <a:bodyPr anchor="b"/>
          <a:lstStyle>
            <a:lvl1pPr>
              <a:defRPr sz="6000"/>
            </a:lvl1pPr>
          </a:lstStyle>
          <a:p>
            <a:pPr>
              <a:defRPr/>
            </a:pPr>
            <a:r>
              <a:rPr lang="de-DE"/>
              <a:t>Mastertitelformat bearbeiten</a:t>
            </a:r>
            <a:endParaRPr/>
          </a:p>
        </p:txBody>
      </p:sp>
      <p:sp>
        <p:nvSpPr>
          <p:cNvPr id="3" name="Textplatzhalter 2"/>
          <p:cNvSpPr>
            <a:spLocks noGrp="1"/>
          </p:cNvSpPr>
          <p:nvPr>
            <p:ph type="body" idx="1"/>
          </p:nvPr>
        </p:nvSpPr>
        <p:spPr bwMode="auto">
          <a:xfrm>
            <a:off x="1237128" y="4266639"/>
            <a:ext cx="9762685"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defRPr/>
            </a:pPr>
            <a:r>
              <a:rPr lang="de-DE"/>
              <a:t>Mastertextformat bearbeiten</a:t>
            </a:r>
            <a:endParaRPr/>
          </a:p>
        </p:txBody>
      </p:sp>
      <p:sp>
        <p:nvSpPr>
          <p:cNvPr id="7" name="Datumsplatzhalter 3"/>
          <p:cNvSpPr>
            <a:spLocks noGrp="1"/>
          </p:cNvSpPr>
          <p:nvPr>
            <p:ph type="dt" sz="half" idx="10"/>
          </p:nvPr>
        </p:nvSpPr>
        <p:spPr bwMode="auto">
          <a:xfrm>
            <a:off x="1237128" y="6356350"/>
            <a:ext cx="2344272" cy="365125"/>
          </a:xfrm>
        </p:spPr>
        <p:txBody>
          <a:bodyPr/>
          <a:lstStyle/>
          <a:p>
            <a:pPr>
              <a:defRPr/>
            </a:pPr>
            <a:fld id="{AD8CACB8-3427-4E48-8EDB-E6F74E66DB4B}" type="datetime1">
              <a:rPr lang="de-DE" smtClean="0"/>
              <a:t>12.08.2025</a:t>
            </a:fld>
            <a:endParaRPr lang="de-DE"/>
          </a:p>
        </p:txBody>
      </p:sp>
      <p:sp>
        <p:nvSpPr>
          <p:cNvPr id="8" name="Fußzeilenplatzhalter 4"/>
          <p:cNvSpPr>
            <a:spLocks noGrp="1"/>
          </p:cNvSpPr>
          <p:nvPr>
            <p:ph type="ftr" sz="quarter" idx="11"/>
          </p:nvPr>
        </p:nvSpPr>
        <p:spPr bwMode="auto">
          <a:xfrm>
            <a:off x="4038597" y="6356350"/>
            <a:ext cx="4114800" cy="365125"/>
          </a:xfrm>
        </p:spPr>
        <p:txBody>
          <a:bodyPr/>
          <a:lstStyle/>
          <a:p>
            <a:pPr>
              <a:defRPr/>
            </a:pPr>
            <a:endParaRPr lang="de-DE"/>
          </a:p>
        </p:txBody>
      </p:sp>
      <p:sp>
        <p:nvSpPr>
          <p:cNvPr id="9" name="Foliennummernplatzhalter 5"/>
          <p:cNvSpPr>
            <a:spLocks noGrp="1"/>
          </p:cNvSpPr>
          <p:nvPr>
            <p:ph type="sldNum" sz="quarter" idx="12"/>
          </p:nvPr>
        </p:nvSpPr>
        <p:spPr bwMode="auto">
          <a:xfrm>
            <a:off x="8610601" y="6356350"/>
            <a:ext cx="2389212" cy="365125"/>
          </a:xfrm>
        </p:spPr>
        <p:txBody>
          <a:bodyPr/>
          <a:lstStyle/>
          <a:p>
            <a:pPr>
              <a:defRPr/>
            </a:pPr>
            <a:fld id="{26D19A97-F44C-1644-AE1D-27F927F17EC0}" type="slidenum">
              <a:rPr lang="de-DE"/>
              <a:t>‹Nr.›</a:t>
            </a:fld>
            <a:endParaRPr lang="de-D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PhAnim="0" preserve="1" userDrawn="1">
  <p:cSld name="Zwei Inhalte">
    <p:spTree>
      <p:nvGrpSpPr>
        <p:cNvPr id="1" name=""/>
        <p:cNvGrpSpPr/>
        <p:nvPr/>
      </p:nvGrpSpPr>
      <p:grpSpPr bwMode="auto">
        <a:xfrm>
          <a:off x="0" y="0"/>
          <a:ext cx="0" cy="0"/>
          <a:chOff x="0" y="0"/>
          <a:chExt cx="0" cy="0"/>
        </a:xfrm>
      </p:grpSpPr>
      <p:sp>
        <p:nvSpPr>
          <p:cNvPr id="3" name="Inhaltsplatzhalter 2"/>
          <p:cNvSpPr>
            <a:spLocks noGrp="1"/>
          </p:cNvSpPr>
          <p:nvPr>
            <p:ph sz="half" idx="1"/>
          </p:nvPr>
        </p:nvSpPr>
        <p:spPr bwMode="auto">
          <a:xfrm>
            <a:off x="1237128" y="1825625"/>
            <a:ext cx="4782672" cy="4351338"/>
          </a:xfrm>
        </p:spPr>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4" name="Inhaltsplatzhalter 3"/>
          <p:cNvSpPr>
            <a:spLocks noGrp="1"/>
          </p:cNvSpPr>
          <p:nvPr>
            <p:ph sz="half" idx="2"/>
          </p:nvPr>
        </p:nvSpPr>
        <p:spPr bwMode="auto">
          <a:xfrm>
            <a:off x="6172200" y="1825625"/>
            <a:ext cx="4827613" cy="4351338"/>
          </a:xfrm>
        </p:spPr>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8" name="Titel 1"/>
          <p:cNvSpPr>
            <a:spLocks noGrp="1"/>
          </p:cNvSpPr>
          <p:nvPr>
            <p:ph type="title"/>
          </p:nvPr>
        </p:nvSpPr>
        <p:spPr bwMode="auto">
          <a:xfrm>
            <a:off x="1246094" y="977152"/>
            <a:ext cx="9753719" cy="713535"/>
          </a:xfrm>
        </p:spPr>
        <p:txBody>
          <a:bodyPr/>
          <a:lstStyle/>
          <a:p>
            <a:pPr>
              <a:defRPr/>
            </a:pPr>
            <a:r>
              <a:rPr lang="de-DE"/>
              <a:t>Mastertitelformat bearbeiten</a:t>
            </a:r>
            <a:endParaRPr/>
          </a:p>
        </p:txBody>
      </p:sp>
      <p:sp>
        <p:nvSpPr>
          <p:cNvPr id="10" name="Datumsplatzhalter 3"/>
          <p:cNvSpPr>
            <a:spLocks noGrp="1"/>
          </p:cNvSpPr>
          <p:nvPr>
            <p:ph type="dt" sz="half" idx="10"/>
          </p:nvPr>
        </p:nvSpPr>
        <p:spPr bwMode="auto">
          <a:xfrm>
            <a:off x="1237128" y="6356350"/>
            <a:ext cx="2344272" cy="365125"/>
          </a:xfrm>
        </p:spPr>
        <p:txBody>
          <a:bodyPr/>
          <a:lstStyle/>
          <a:p>
            <a:pPr>
              <a:defRPr/>
            </a:pPr>
            <a:fld id="{545F28C6-39F5-42BE-9EDD-1B9A00707D61}" type="datetime1">
              <a:rPr lang="de-DE" smtClean="0"/>
              <a:t>12.08.2025</a:t>
            </a:fld>
            <a:endParaRPr lang="de-DE"/>
          </a:p>
        </p:txBody>
      </p:sp>
      <p:sp>
        <p:nvSpPr>
          <p:cNvPr id="11" name="Fußzeilenplatzhalter 4"/>
          <p:cNvSpPr>
            <a:spLocks noGrp="1"/>
          </p:cNvSpPr>
          <p:nvPr>
            <p:ph type="ftr" sz="quarter" idx="11"/>
          </p:nvPr>
        </p:nvSpPr>
        <p:spPr bwMode="auto">
          <a:xfrm>
            <a:off x="4038597" y="6356350"/>
            <a:ext cx="4114800" cy="365125"/>
          </a:xfrm>
        </p:spPr>
        <p:txBody>
          <a:bodyPr/>
          <a:lstStyle/>
          <a:p>
            <a:pPr>
              <a:defRPr/>
            </a:pPr>
            <a:endParaRPr lang="de-DE"/>
          </a:p>
        </p:txBody>
      </p:sp>
      <p:sp>
        <p:nvSpPr>
          <p:cNvPr id="12" name="Foliennummernplatzhalter 5"/>
          <p:cNvSpPr>
            <a:spLocks noGrp="1"/>
          </p:cNvSpPr>
          <p:nvPr>
            <p:ph type="sldNum" sz="quarter" idx="12"/>
          </p:nvPr>
        </p:nvSpPr>
        <p:spPr bwMode="auto">
          <a:xfrm>
            <a:off x="8610601" y="6356350"/>
            <a:ext cx="2389212" cy="365125"/>
          </a:xfrm>
        </p:spPr>
        <p:txBody>
          <a:bodyPr/>
          <a:lstStyle/>
          <a:p>
            <a:pPr>
              <a:defRPr/>
            </a:pPr>
            <a:fld id="{26D19A97-F44C-1644-AE1D-27F927F17EC0}" type="slidenum">
              <a:rPr lang="de-DE"/>
              <a:t>‹Nr.›</a:t>
            </a:fld>
            <a:endParaRPr lang="de-D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PhAnim="0" type="twoTxTwoObj" preserve="1" userDrawn="1">
  <p:cSld name="Vergleich">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1237128" y="866776"/>
            <a:ext cx="9762685" cy="823912"/>
          </a:xfrm>
        </p:spPr>
        <p:txBody>
          <a:bodyPr/>
          <a:lstStyle/>
          <a:p>
            <a:pPr>
              <a:defRPr/>
            </a:pPr>
            <a:r>
              <a:rPr lang="de-DE"/>
              <a:t>Mastertitelformat bearbeiten</a:t>
            </a:r>
            <a:endParaRPr/>
          </a:p>
        </p:txBody>
      </p:sp>
      <p:sp>
        <p:nvSpPr>
          <p:cNvPr id="3" name="Textplatzhalter 2"/>
          <p:cNvSpPr>
            <a:spLocks noGrp="1"/>
          </p:cNvSpPr>
          <p:nvPr>
            <p:ph type="body" idx="1"/>
          </p:nvPr>
        </p:nvSpPr>
        <p:spPr bwMode="auto">
          <a:xfrm>
            <a:off x="1237129" y="1681163"/>
            <a:ext cx="476044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defRPr/>
            </a:pPr>
            <a:r>
              <a:rPr lang="de-DE"/>
              <a:t>Mastertextformat bearbeiten</a:t>
            </a:r>
            <a:endParaRPr/>
          </a:p>
        </p:txBody>
      </p:sp>
      <p:sp>
        <p:nvSpPr>
          <p:cNvPr id="4" name="Inhaltsplatzhalter 3"/>
          <p:cNvSpPr>
            <a:spLocks noGrp="1"/>
          </p:cNvSpPr>
          <p:nvPr>
            <p:ph sz="half" idx="2"/>
          </p:nvPr>
        </p:nvSpPr>
        <p:spPr bwMode="auto">
          <a:xfrm>
            <a:off x="1237128" y="2505074"/>
            <a:ext cx="4760447" cy="3684588"/>
          </a:xfrm>
        </p:spPr>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5" name="Textplatzhalter 4"/>
          <p:cNvSpPr>
            <a:spLocks noGrp="1"/>
          </p:cNvSpPr>
          <p:nvPr>
            <p:ph type="body" sz="quarter" idx="3"/>
          </p:nvPr>
        </p:nvSpPr>
        <p:spPr bwMode="auto">
          <a:xfrm>
            <a:off x="6172200" y="1681163"/>
            <a:ext cx="482761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defRPr/>
            </a:pPr>
            <a:r>
              <a:rPr lang="de-DE"/>
              <a:t>Mastertextformat bearbeiten</a:t>
            </a:r>
            <a:endParaRPr/>
          </a:p>
        </p:txBody>
      </p:sp>
      <p:sp>
        <p:nvSpPr>
          <p:cNvPr id="6" name="Inhaltsplatzhalter 5"/>
          <p:cNvSpPr>
            <a:spLocks noGrp="1"/>
          </p:cNvSpPr>
          <p:nvPr>
            <p:ph sz="quarter" idx="4"/>
          </p:nvPr>
        </p:nvSpPr>
        <p:spPr bwMode="auto">
          <a:xfrm>
            <a:off x="6172200" y="2505074"/>
            <a:ext cx="4827613" cy="3684588"/>
          </a:xfrm>
        </p:spPr>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10" name="Datumsplatzhalter 3"/>
          <p:cNvSpPr>
            <a:spLocks noGrp="1"/>
          </p:cNvSpPr>
          <p:nvPr>
            <p:ph type="dt" sz="half" idx="10"/>
          </p:nvPr>
        </p:nvSpPr>
        <p:spPr bwMode="auto">
          <a:xfrm>
            <a:off x="1237128" y="6356350"/>
            <a:ext cx="2344272" cy="365125"/>
          </a:xfrm>
        </p:spPr>
        <p:txBody>
          <a:bodyPr/>
          <a:lstStyle/>
          <a:p>
            <a:pPr>
              <a:defRPr/>
            </a:pPr>
            <a:fld id="{9EE651BF-3D21-4A08-BB02-B7F44D66C4DE}" type="datetime1">
              <a:rPr lang="de-DE" smtClean="0"/>
              <a:t>12.08.2025</a:t>
            </a:fld>
            <a:endParaRPr lang="de-DE"/>
          </a:p>
        </p:txBody>
      </p:sp>
      <p:sp>
        <p:nvSpPr>
          <p:cNvPr id="11" name="Fußzeilenplatzhalter 4"/>
          <p:cNvSpPr>
            <a:spLocks noGrp="1"/>
          </p:cNvSpPr>
          <p:nvPr>
            <p:ph type="ftr" sz="quarter" idx="11"/>
          </p:nvPr>
        </p:nvSpPr>
        <p:spPr bwMode="auto">
          <a:xfrm>
            <a:off x="4038597" y="6356350"/>
            <a:ext cx="4114800" cy="365125"/>
          </a:xfrm>
        </p:spPr>
        <p:txBody>
          <a:bodyPr/>
          <a:lstStyle/>
          <a:p>
            <a:pPr>
              <a:defRPr/>
            </a:pPr>
            <a:endParaRPr lang="de-DE"/>
          </a:p>
        </p:txBody>
      </p:sp>
      <p:sp>
        <p:nvSpPr>
          <p:cNvPr id="12" name="Foliennummernplatzhalter 5"/>
          <p:cNvSpPr>
            <a:spLocks noGrp="1"/>
          </p:cNvSpPr>
          <p:nvPr>
            <p:ph type="sldNum" sz="quarter" idx="12"/>
          </p:nvPr>
        </p:nvSpPr>
        <p:spPr bwMode="auto">
          <a:xfrm>
            <a:off x="8610601" y="6356350"/>
            <a:ext cx="2389212" cy="365125"/>
          </a:xfrm>
        </p:spPr>
        <p:txBody>
          <a:bodyPr/>
          <a:lstStyle/>
          <a:p>
            <a:pPr>
              <a:defRPr/>
            </a:pPr>
            <a:fld id="{26D19A97-F44C-1644-AE1D-27F927F17EC0}" type="slidenum">
              <a:rPr lang="de-DE"/>
              <a:t>‹Nr.›</a:t>
            </a:fld>
            <a:endParaRPr lang="de-DE"/>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PhAnim="0" type="titleOnly" preserve="1" userDrawn="1">
  <p:cSld name="Nur Titel">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1237128" y="905435"/>
            <a:ext cx="9762685" cy="785253"/>
          </a:xfrm>
        </p:spPr>
        <p:txBody>
          <a:bodyPr/>
          <a:lstStyle/>
          <a:p>
            <a:pPr>
              <a:defRPr/>
            </a:pPr>
            <a:r>
              <a:rPr lang="de-DE"/>
              <a:t>Mastertitelformat bearbeiten</a:t>
            </a:r>
            <a:endParaRPr/>
          </a:p>
        </p:txBody>
      </p:sp>
      <p:sp>
        <p:nvSpPr>
          <p:cNvPr id="6" name="Datumsplatzhalter 3"/>
          <p:cNvSpPr>
            <a:spLocks noGrp="1"/>
          </p:cNvSpPr>
          <p:nvPr>
            <p:ph type="dt" sz="half" idx="10"/>
          </p:nvPr>
        </p:nvSpPr>
        <p:spPr bwMode="auto">
          <a:xfrm>
            <a:off x="1237128" y="6356350"/>
            <a:ext cx="2344272" cy="365125"/>
          </a:xfrm>
        </p:spPr>
        <p:txBody>
          <a:bodyPr/>
          <a:lstStyle/>
          <a:p>
            <a:pPr>
              <a:defRPr/>
            </a:pPr>
            <a:fld id="{336E289B-AD07-4807-8BCA-A9D9E0015AF9}" type="datetime1">
              <a:rPr lang="de-DE" smtClean="0"/>
              <a:t>12.08.2025</a:t>
            </a:fld>
            <a:endParaRPr lang="de-DE"/>
          </a:p>
        </p:txBody>
      </p:sp>
      <p:sp>
        <p:nvSpPr>
          <p:cNvPr id="7" name="Fußzeilenplatzhalter 4"/>
          <p:cNvSpPr>
            <a:spLocks noGrp="1"/>
          </p:cNvSpPr>
          <p:nvPr>
            <p:ph type="ftr" sz="quarter" idx="11"/>
          </p:nvPr>
        </p:nvSpPr>
        <p:spPr bwMode="auto">
          <a:xfrm>
            <a:off x="4038597" y="6356350"/>
            <a:ext cx="4114800" cy="365125"/>
          </a:xfrm>
        </p:spPr>
        <p:txBody>
          <a:bodyPr/>
          <a:lstStyle/>
          <a:p>
            <a:pPr>
              <a:defRPr/>
            </a:pPr>
            <a:endParaRPr lang="de-DE"/>
          </a:p>
        </p:txBody>
      </p:sp>
      <p:sp>
        <p:nvSpPr>
          <p:cNvPr id="8" name="Foliennummernplatzhalter 5"/>
          <p:cNvSpPr>
            <a:spLocks noGrp="1"/>
          </p:cNvSpPr>
          <p:nvPr>
            <p:ph type="sldNum" sz="quarter" idx="12"/>
          </p:nvPr>
        </p:nvSpPr>
        <p:spPr bwMode="auto">
          <a:xfrm>
            <a:off x="8610601" y="6356350"/>
            <a:ext cx="2389212" cy="365125"/>
          </a:xfrm>
        </p:spPr>
        <p:txBody>
          <a:bodyPr/>
          <a:lstStyle/>
          <a:p>
            <a:pPr>
              <a:defRPr/>
            </a:pPr>
            <a:fld id="{26D19A97-F44C-1644-AE1D-27F927F17EC0}" type="slidenum">
              <a:rPr lang="de-DE"/>
              <a:t>‹Nr.›</a:t>
            </a:fld>
            <a:endParaRPr lang="de-D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PhAnim="0" type="blank" preserve="1" userDrawn="1">
  <p:cSld name="Leer">
    <p:spTree>
      <p:nvGrpSpPr>
        <p:cNvPr id="1" name=""/>
        <p:cNvGrpSpPr/>
        <p:nvPr/>
      </p:nvGrpSpPr>
      <p:grpSpPr bwMode="auto">
        <a:xfrm>
          <a:off x="0" y="0"/>
          <a:ext cx="0" cy="0"/>
          <a:chOff x="0" y="0"/>
          <a:chExt cx="0" cy="0"/>
        </a:xfrm>
      </p:grpSpPr>
      <p:sp>
        <p:nvSpPr>
          <p:cNvPr id="5" name="Datumsplatzhalter 3"/>
          <p:cNvSpPr>
            <a:spLocks noGrp="1"/>
          </p:cNvSpPr>
          <p:nvPr>
            <p:ph type="dt" sz="half" idx="10"/>
          </p:nvPr>
        </p:nvSpPr>
        <p:spPr bwMode="auto">
          <a:xfrm>
            <a:off x="1237128" y="6356350"/>
            <a:ext cx="2344272" cy="365125"/>
          </a:xfrm>
        </p:spPr>
        <p:txBody>
          <a:bodyPr/>
          <a:lstStyle/>
          <a:p>
            <a:pPr>
              <a:defRPr/>
            </a:pPr>
            <a:fld id="{ECC0463D-4BC3-45EC-89DC-5B1B1496EAFA}" type="datetime1">
              <a:rPr lang="de-DE" smtClean="0"/>
              <a:t>12.08.2025</a:t>
            </a:fld>
            <a:endParaRPr lang="de-DE"/>
          </a:p>
        </p:txBody>
      </p:sp>
      <p:sp>
        <p:nvSpPr>
          <p:cNvPr id="6" name="Fußzeilenplatzhalter 4"/>
          <p:cNvSpPr>
            <a:spLocks noGrp="1"/>
          </p:cNvSpPr>
          <p:nvPr>
            <p:ph type="ftr" sz="quarter" idx="11"/>
          </p:nvPr>
        </p:nvSpPr>
        <p:spPr bwMode="auto">
          <a:xfrm>
            <a:off x="4038597" y="6356350"/>
            <a:ext cx="4114800" cy="365125"/>
          </a:xfrm>
        </p:spPr>
        <p:txBody>
          <a:bodyPr/>
          <a:lstStyle/>
          <a:p>
            <a:pPr>
              <a:defRPr/>
            </a:pPr>
            <a:endParaRPr lang="de-DE"/>
          </a:p>
        </p:txBody>
      </p:sp>
      <p:sp>
        <p:nvSpPr>
          <p:cNvPr id="7" name="Foliennummernplatzhalter 5"/>
          <p:cNvSpPr>
            <a:spLocks noGrp="1"/>
          </p:cNvSpPr>
          <p:nvPr>
            <p:ph type="sldNum" sz="quarter" idx="12"/>
          </p:nvPr>
        </p:nvSpPr>
        <p:spPr bwMode="auto">
          <a:xfrm>
            <a:off x="8610601" y="6356350"/>
            <a:ext cx="2389212" cy="365125"/>
          </a:xfrm>
        </p:spPr>
        <p:txBody>
          <a:bodyPr/>
          <a:lstStyle/>
          <a:p>
            <a:pPr>
              <a:defRPr/>
            </a:pPr>
            <a:fld id="{26D19A97-F44C-1644-AE1D-27F927F17EC0}" type="slidenum">
              <a:rPr lang="de-DE"/>
              <a:t>‹Nr.›</a:t>
            </a:fld>
            <a:endParaRPr lang="de-D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PhAnim="0" type="objTx" preserve="1" userDrawn="1">
  <p:cSld name="Inhalt mit Überschrift">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1237128" y="987424"/>
            <a:ext cx="3534896" cy="1069975"/>
          </a:xfrm>
        </p:spPr>
        <p:txBody>
          <a:bodyPr anchor="b"/>
          <a:lstStyle>
            <a:lvl1pPr>
              <a:defRPr sz="3200"/>
            </a:lvl1pPr>
          </a:lstStyle>
          <a:p>
            <a:pPr>
              <a:defRPr/>
            </a:pPr>
            <a:r>
              <a:rPr lang="de-DE"/>
              <a:t>Mastertitelformat bearbeiten</a:t>
            </a:r>
            <a:endParaRPr/>
          </a:p>
        </p:txBody>
      </p:sp>
      <p:sp>
        <p:nvSpPr>
          <p:cNvPr id="3" name="Inhaltsplatzhalter 2"/>
          <p:cNvSpPr>
            <a:spLocks noGrp="1"/>
          </p:cNvSpPr>
          <p:nvPr>
            <p:ph idx="1"/>
          </p:nvPr>
        </p:nvSpPr>
        <p:spPr bwMode="auto">
          <a:xfrm>
            <a:off x="5183188" y="987425"/>
            <a:ext cx="5816625"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4" name="Textplatzhalter 3"/>
          <p:cNvSpPr>
            <a:spLocks noGrp="1"/>
          </p:cNvSpPr>
          <p:nvPr>
            <p:ph type="body" sz="half" idx="2"/>
          </p:nvPr>
        </p:nvSpPr>
        <p:spPr bwMode="auto">
          <a:xfrm>
            <a:off x="1237128" y="2057400"/>
            <a:ext cx="3534896"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defRPr/>
            </a:pPr>
            <a:r>
              <a:rPr lang="de-DE"/>
              <a:t>Mastertextformat bearbeiten</a:t>
            </a:r>
            <a:endParaRPr/>
          </a:p>
        </p:txBody>
      </p:sp>
      <p:sp>
        <p:nvSpPr>
          <p:cNvPr id="8" name="Datumsplatzhalter 3"/>
          <p:cNvSpPr>
            <a:spLocks noGrp="1"/>
          </p:cNvSpPr>
          <p:nvPr>
            <p:ph type="dt" sz="half" idx="10"/>
          </p:nvPr>
        </p:nvSpPr>
        <p:spPr bwMode="auto">
          <a:xfrm>
            <a:off x="1237128" y="6356350"/>
            <a:ext cx="2344272" cy="365125"/>
          </a:xfrm>
        </p:spPr>
        <p:txBody>
          <a:bodyPr/>
          <a:lstStyle/>
          <a:p>
            <a:pPr>
              <a:defRPr/>
            </a:pPr>
            <a:fld id="{D39CE8D0-3590-40F2-A380-A5115C7C986A}" type="datetime1">
              <a:rPr lang="de-DE" smtClean="0"/>
              <a:t>12.08.2025</a:t>
            </a:fld>
            <a:endParaRPr lang="de-DE"/>
          </a:p>
        </p:txBody>
      </p:sp>
      <p:sp>
        <p:nvSpPr>
          <p:cNvPr id="9" name="Fußzeilenplatzhalter 4"/>
          <p:cNvSpPr>
            <a:spLocks noGrp="1"/>
          </p:cNvSpPr>
          <p:nvPr>
            <p:ph type="ftr" sz="quarter" idx="11"/>
          </p:nvPr>
        </p:nvSpPr>
        <p:spPr bwMode="auto">
          <a:xfrm>
            <a:off x="4038597" y="6356350"/>
            <a:ext cx="4114800" cy="365125"/>
          </a:xfrm>
        </p:spPr>
        <p:txBody>
          <a:bodyPr/>
          <a:lstStyle/>
          <a:p>
            <a:pPr>
              <a:defRPr/>
            </a:pPr>
            <a:endParaRPr lang="de-DE"/>
          </a:p>
        </p:txBody>
      </p:sp>
      <p:sp>
        <p:nvSpPr>
          <p:cNvPr id="10" name="Foliennummernplatzhalter 5"/>
          <p:cNvSpPr>
            <a:spLocks noGrp="1"/>
          </p:cNvSpPr>
          <p:nvPr>
            <p:ph type="sldNum" sz="quarter" idx="12"/>
          </p:nvPr>
        </p:nvSpPr>
        <p:spPr bwMode="auto">
          <a:xfrm>
            <a:off x="8610601" y="6356350"/>
            <a:ext cx="2389212" cy="365125"/>
          </a:xfrm>
        </p:spPr>
        <p:txBody>
          <a:bodyPr/>
          <a:lstStyle/>
          <a:p>
            <a:pPr>
              <a:defRPr/>
            </a:pPr>
            <a:fld id="{26D19A97-F44C-1644-AE1D-27F927F17EC0}" type="slidenum">
              <a:rPr lang="de-DE"/>
              <a:t>‹Nr.›</a:t>
            </a:fld>
            <a:endParaRPr lang="de-D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PhAnim="0" type="picTx" preserve="1" userDrawn="1">
  <p:cSld name="Bild mit Überschrift">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1237128" y="987424"/>
            <a:ext cx="3534896" cy="1069975"/>
          </a:xfrm>
        </p:spPr>
        <p:txBody>
          <a:bodyPr anchor="b"/>
          <a:lstStyle>
            <a:lvl1pPr>
              <a:defRPr sz="3200"/>
            </a:lvl1pPr>
          </a:lstStyle>
          <a:p>
            <a:pPr>
              <a:defRPr/>
            </a:pPr>
            <a:r>
              <a:rPr lang="de-DE"/>
              <a:t>Mastertitelformat bearbeiten</a:t>
            </a:r>
            <a:endParaRPr/>
          </a:p>
        </p:txBody>
      </p:sp>
      <p:sp>
        <p:nvSpPr>
          <p:cNvPr id="3" name="Bildplatzhalter 2"/>
          <p:cNvSpPr>
            <a:spLocks noGrp="1"/>
          </p:cNvSpPr>
          <p:nvPr>
            <p:ph type="pic" idx="1"/>
          </p:nvPr>
        </p:nvSpPr>
        <p:spPr bwMode="auto">
          <a:xfrm>
            <a:off x="5183188" y="987425"/>
            <a:ext cx="5816625"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a:defRPr/>
            </a:pPr>
            <a:endParaRPr lang="de-DE"/>
          </a:p>
        </p:txBody>
      </p:sp>
      <p:sp>
        <p:nvSpPr>
          <p:cNvPr id="4" name="Textplatzhalter 3"/>
          <p:cNvSpPr>
            <a:spLocks noGrp="1"/>
          </p:cNvSpPr>
          <p:nvPr>
            <p:ph type="body" sz="half" idx="2"/>
          </p:nvPr>
        </p:nvSpPr>
        <p:spPr bwMode="auto">
          <a:xfrm>
            <a:off x="1237128" y="2057400"/>
            <a:ext cx="3534896"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defRPr/>
            </a:pPr>
            <a:r>
              <a:rPr lang="de-DE"/>
              <a:t>Mastertextformat bearbeiten</a:t>
            </a:r>
            <a:endParaRPr/>
          </a:p>
        </p:txBody>
      </p:sp>
      <p:sp>
        <p:nvSpPr>
          <p:cNvPr id="8" name="Datumsplatzhalter 3"/>
          <p:cNvSpPr>
            <a:spLocks noGrp="1"/>
          </p:cNvSpPr>
          <p:nvPr>
            <p:ph type="dt" sz="half" idx="10"/>
          </p:nvPr>
        </p:nvSpPr>
        <p:spPr bwMode="auto">
          <a:xfrm>
            <a:off x="1237128" y="6356350"/>
            <a:ext cx="2344272" cy="365125"/>
          </a:xfrm>
        </p:spPr>
        <p:txBody>
          <a:bodyPr/>
          <a:lstStyle/>
          <a:p>
            <a:pPr>
              <a:defRPr/>
            </a:pPr>
            <a:fld id="{8FE16843-F2A3-4EE5-AFCF-BBBA164730BD}" type="datetime1">
              <a:rPr lang="de-DE" smtClean="0"/>
              <a:t>12.08.2025</a:t>
            </a:fld>
            <a:endParaRPr lang="de-DE"/>
          </a:p>
        </p:txBody>
      </p:sp>
      <p:sp>
        <p:nvSpPr>
          <p:cNvPr id="9" name="Fußzeilenplatzhalter 4"/>
          <p:cNvSpPr>
            <a:spLocks noGrp="1"/>
          </p:cNvSpPr>
          <p:nvPr>
            <p:ph type="ftr" sz="quarter" idx="11"/>
          </p:nvPr>
        </p:nvSpPr>
        <p:spPr bwMode="auto">
          <a:xfrm>
            <a:off x="4038597" y="6356350"/>
            <a:ext cx="4114800" cy="365125"/>
          </a:xfrm>
        </p:spPr>
        <p:txBody>
          <a:bodyPr/>
          <a:lstStyle/>
          <a:p>
            <a:pPr>
              <a:defRPr/>
            </a:pPr>
            <a:endParaRPr lang="de-DE"/>
          </a:p>
        </p:txBody>
      </p:sp>
      <p:sp>
        <p:nvSpPr>
          <p:cNvPr id="10" name="Foliennummernplatzhalter 5"/>
          <p:cNvSpPr>
            <a:spLocks noGrp="1"/>
          </p:cNvSpPr>
          <p:nvPr>
            <p:ph type="sldNum" sz="quarter" idx="12"/>
          </p:nvPr>
        </p:nvSpPr>
        <p:spPr bwMode="auto">
          <a:xfrm>
            <a:off x="8610601" y="6356350"/>
            <a:ext cx="2389212" cy="365125"/>
          </a:xfrm>
        </p:spPr>
        <p:txBody>
          <a:bodyPr/>
          <a:lstStyle/>
          <a:p>
            <a:pPr>
              <a:defRPr/>
            </a:pPr>
            <a:fld id="{26D19A97-F44C-1644-AE1D-27F927F17EC0}" type="slidenum">
              <a:rPr lang="de-DE"/>
              <a:t>‹Nr.›</a:t>
            </a:fld>
            <a:endParaRPr lang="de-D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PhAnim="0" type="vertTx" preserve="1" userDrawn="1">
  <p:cSld name="Titel und vertikaler Text">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1237128" y="959224"/>
            <a:ext cx="9762685" cy="731464"/>
          </a:xfrm>
        </p:spPr>
        <p:txBody>
          <a:bodyPr/>
          <a:lstStyle/>
          <a:p>
            <a:pPr>
              <a:defRPr/>
            </a:pPr>
            <a:r>
              <a:rPr lang="de-DE"/>
              <a:t>Mastertitelformat bearbeiten</a:t>
            </a:r>
            <a:endParaRPr/>
          </a:p>
        </p:txBody>
      </p:sp>
      <p:sp>
        <p:nvSpPr>
          <p:cNvPr id="3" name="Vertikaler Textplatzhalter 2"/>
          <p:cNvSpPr>
            <a:spLocks noGrp="1"/>
          </p:cNvSpPr>
          <p:nvPr>
            <p:ph type="body" orient="vert" idx="1"/>
          </p:nvPr>
        </p:nvSpPr>
        <p:spPr bwMode="auto">
          <a:xfrm>
            <a:off x="1237128" y="1825625"/>
            <a:ext cx="9762685" cy="4351338"/>
          </a:xfrm>
        </p:spPr>
        <p:txBody>
          <a:bodyPr vert="eaVert"/>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7" name="Datumsplatzhalter 3"/>
          <p:cNvSpPr>
            <a:spLocks noGrp="1"/>
          </p:cNvSpPr>
          <p:nvPr>
            <p:ph type="dt" sz="half" idx="10"/>
          </p:nvPr>
        </p:nvSpPr>
        <p:spPr bwMode="auto">
          <a:xfrm>
            <a:off x="1237128" y="6356350"/>
            <a:ext cx="2344272" cy="365125"/>
          </a:xfrm>
        </p:spPr>
        <p:txBody>
          <a:bodyPr/>
          <a:lstStyle/>
          <a:p>
            <a:pPr>
              <a:defRPr/>
            </a:pPr>
            <a:fld id="{81819D14-4540-4557-8477-92BC265A26CE}" type="datetime1">
              <a:rPr lang="de-DE" smtClean="0"/>
              <a:t>12.08.2025</a:t>
            </a:fld>
            <a:endParaRPr lang="de-DE"/>
          </a:p>
        </p:txBody>
      </p:sp>
      <p:sp>
        <p:nvSpPr>
          <p:cNvPr id="8" name="Fußzeilenplatzhalter 4"/>
          <p:cNvSpPr>
            <a:spLocks noGrp="1"/>
          </p:cNvSpPr>
          <p:nvPr>
            <p:ph type="ftr" sz="quarter" idx="11"/>
          </p:nvPr>
        </p:nvSpPr>
        <p:spPr bwMode="auto">
          <a:xfrm>
            <a:off x="4038597" y="6356350"/>
            <a:ext cx="4114800" cy="365125"/>
          </a:xfrm>
        </p:spPr>
        <p:txBody>
          <a:bodyPr/>
          <a:lstStyle/>
          <a:p>
            <a:pPr>
              <a:defRPr/>
            </a:pPr>
            <a:endParaRPr lang="de-DE"/>
          </a:p>
        </p:txBody>
      </p:sp>
      <p:sp>
        <p:nvSpPr>
          <p:cNvPr id="9" name="Foliennummernplatzhalter 5"/>
          <p:cNvSpPr>
            <a:spLocks noGrp="1"/>
          </p:cNvSpPr>
          <p:nvPr>
            <p:ph type="sldNum" sz="quarter" idx="12"/>
          </p:nvPr>
        </p:nvSpPr>
        <p:spPr bwMode="auto">
          <a:xfrm>
            <a:off x="8610601" y="6356350"/>
            <a:ext cx="2389212" cy="365125"/>
          </a:xfrm>
        </p:spPr>
        <p:txBody>
          <a:bodyPr/>
          <a:lstStyle/>
          <a:p>
            <a:pPr>
              <a:defRPr/>
            </a:pPr>
            <a:fld id="{26D19A97-F44C-1644-AE1D-27F927F17EC0}" type="slidenum">
              <a:rPr lang="de-DE"/>
              <a:t>‹Nr.›</a:t>
            </a:fld>
            <a:endParaRPr lang="de-D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PhAnim="0" type="vertTitleAndTx" preserve="1" userDrawn="1">
  <p:cSld name="Vertikaler Titel und Text">
    <p:spTree>
      <p:nvGrpSpPr>
        <p:cNvPr id="1" name=""/>
        <p:cNvGrpSpPr/>
        <p:nvPr/>
      </p:nvGrpSpPr>
      <p:grpSpPr bwMode="auto">
        <a:xfrm>
          <a:off x="0" y="0"/>
          <a:ext cx="0" cy="0"/>
          <a:chOff x="0" y="0"/>
          <a:chExt cx="0" cy="0"/>
        </a:xfrm>
      </p:grpSpPr>
      <p:sp>
        <p:nvSpPr>
          <p:cNvPr id="2" name="Vertikaler Titel 1"/>
          <p:cNvSpPr>
            <a:spLocks noGrp="1"/>
          </p:cNvSpPr>
          <p:nvPr>
            <p:ph type="title" orient="vert"/>
          </p:nvPr>
        </p:nvSpPr>
        <p:spPr bwMode="auto">
          <a:xfrm>
            <a:off x="8724900" y="1013011"/>
            <a:ext cx="2274913" cy="5163952"/>
          </a:xfrm>
        </p:spPr>
        <p:txBody>
          <a:bodyPr vert="eaVert"/>
          <a:lstStyle/>
          <a:p>
            <a:pPr>
              <a:defRPr/>
            </a:pPr>
            <a:r>
              <a:rPr lang="de-DE"/>
              <a:t>Mastertitelformat bearbeiten</a:t>
            </a:r>
            <a:endParaRPr/>
          </a:p>
        </p:txBody>
      </p:sp>
      <p:sp>
        <p:nvSpPr>
          <p:cNvPr id="3" name="Vertikaler Textplatzhalter 2"/>
          <p:cNvSpPr>
            <a:spLocks noGrp="1"/>
          </p:cNvSpPr>
          <p:nvPr>
            <p:ph type="body" orient="vert" idx="1"/>
          </p:nvPr>
        </p:nvSpPr>
        <p:spPr bwMode="auto">
          <a:xfrm>
            <a:off x="1237128" y="1013011"/>
            <a:ext cx="7335372" cy="5163951"/>
          </a:xfrm>
        </p:spPr>
        <p:txBody>
          <a:bodyPr vert="eaVert"/>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7" name="Datumsplatzhalter 3"/>
          <p:cNvSpPr>
            <a:spLocks noGrp="1"/>
          </p:cNvSpPr>
          <p:nvPr>
            <p:ph type="dt" sz="half" idx="10"/>
          </p:nvPr>
        </p:nvSpPr>
        <p:spPr bwMode="auto">
          <a:xfrm>
            <a:off x="1237128" y="6356350"/>
            <a:ext cx="2344272" cy="365125"/>
          </a:xfrm>
        </p:spPr>
        <p:txBody>
          <a:bodyPr/>
          <a:lstStyle/>
          <a:p>
            <a:pPr>
              <a:defRPr/>
            </a:pPr>
            <a:fld id="{36BF181D-2873-466B-B98E-B4A2D01E3E4D}" type="datetime1">
              <a:rPr lang="de-DE" smtClean="0"/>
              <a:t>12.08.2025</a:t>
            </a:fld>
            <a:endParaRPr lang="de-DE"/>
          </a:p>
        </p:txBody>
      </p:sp>
      <p:sp>
        <p:nvSpPr>
          <p:cNvPr id="8" name="Fußzeilenplatzhalter 4"/>
          <p:cNvSpPr>
            <a:spLocks noGrp="1"/>
          </p:cNvSpPr>
          <p:nvPr>
            <p:ph type="ftr" sz="quarter" idx="11"/>
          </p:nvPr>
        </p:nvSpPr>
        <p:spPr bwMode="auto">
          <a:xfrm>
            <a:off x="4038597" y="6356350"/>
            <a:ext cx="4114800" cy="365125"/>
          </a:xfrm>
        </p:spPr>
        <p:txBody>
          <a:bodyPr/>
          <a:lstStyle/>
          <a:p>
            <a:pPr>
              <a:defRPr/>
            </a:pPr>
            <a:endParaRPr lang="de-DE"/>
          </a:p>
        </p:txBody>
      </p:sp>
      <p:sp>
        <p:nvSpPr>
          <p:cNvPr id="9" name="Foliennummernplatzhalter 5"/>
          <p:cNvSpPr>
            <a:spLocks noGrp="1"/>
          </p:cNvSpPr>
          <p:nvPr>
            <p:ph type="sldNum" sz="quarter" idx="12"/>
          </p:nvPr>
        </p:nvSpPr>
        <p:spPr bwMode="auto">
          <a:xfrm>
            <a:off x="8610601" y="6356350"/>
            <a:ext cx="2389212" cy="365125"/>
          </a:xfrm>
        </p:spPr>
        <p:txBody>
          <a:bodyPr/>
          <a:lstStyle/>
          <a:p>
            <a:pPr>
              <a:defRPr/>
            </a:pPr>
            <a:fld id="{26D19A97-F44C-1644-AE1D-27F927F17EC0}" type="slidenum">
              <a:rPr lang="de-DE"/>
              <a:t>‹Nr.›</a:t>
            </a:fld>
            <a:endParaRPr lang="de-D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PhAnim="0" preserve="1" userDrawn="1">
  <p:cSld name="Benutzerdefiniertes Layout">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1237128" y="1004047"/>
            <a:ext cx="9762685" cy="686641"/>
          </a:xfrm>
        </p:spPr>
        <p:txBody>
          <a:bodyPr/>
          <a:lstStyle/>
          <a:p>
            <a:pPr>
              <a:defRPr/>
            </a:pPr>
            <a:r>
              <a:rPr lang="de-DE"/>
              <a:t>Mastertitelformat bearbeiten</a:t>
            </a:r>
            <a:endParaRPr/>
          </a:p>
        </p:txBody>
      </p:sp>
      <p:sp>
        <p:nvSpPr>
          <p:cNvPr id="6" name="Datumsplatzhalter 3"/>
          <p:cNvSpPr>
            <a:spLocks noGrp="1"/>
          </p:cNvSpPr>
          <p:nvPr>
            <p:ph type="dt" sz="half" idx="10"/>
          </p:nvPr>
        </p:nvSpPr>
        <p:spPr bwMode="auto">
          <a:xfrm>
            <a:off x="1237128" y="6356350"/>
            <a:ext cx="2344272" cy="365125"/>
          </a:xfrm>
        </p:spPr>
        <p:txBody>
          <a:bodyPr/>
          <a:lstStyle/>
          <a:p>
            <a:pPr>
              <a:defRPr/>
            </a:pPr>
            <a:fld id="{47FB636B-DAD2-4757-BE9F-6E3EBBA14B96}" type="datetime1">
              <a:rPr lang="de-DE" smtClean="0"/>
              <a:t>12.08.2025</a:t>
            </a:fld>
            <a:endParaRPr lang="de-DE"/>
          </a:p>
        </p:txBody>
      </p:sp>
      <p:sp>
        <p:nvSpPr>
          <p:cNvPr id="7" name="Fußzeilenplatzhalter 4"/>
          <p:cNvSpPr>
            <a:spLocks noGrp="1"/>
          </p:cNvSpPr>
          <p:nvPr>
            <p:ph type="ftr" sz="quarter" idx="11"/>
          </p:nvPr>
        </p:nvSpPr>
        <p:spPr bwMode="auto">
          <a:xfrm>
            <a:off x="4038597" y="6356350"/>
            <a:ext cx="4114800" cy="365125"/>
          </a:xfrm>
        </p:spPr>
        <p:txBody>
          <a:bodyPr/>
          <a:lstStyle/>
          <a:p>
            <a:pPr>
              <a:defRPr/>
            </a:pPr>
            <a:endParaRPr lang="de-DE"/>
          </a:p>
        </p:txBody>
      </p:sp>
      <p:sp>
        <p:nvSpPr>
          <p:cNvPr id="8" name="Foliennummernplatzhalter 5"/>
          <p:cNvSpPr>
            <a:spLocks noGrp="1"/>
          </p:cNvSpPr>
          <p:nvPr>
            <p:ph type="sldNum" sz="quarter" idx="12"/>
          </p:nvPr>
        </p:nvSpPr>
        <p:spPr bwMode="auto">
          <a:xfrm>
            <a:off x="8610601" y="6356350"/>
            <a:ext cx="2389212" cy="365125"/>
          </a:xfrm>
        </p:spPr>
        <p:txBody>
          <a:bodyPr/>
          <a:lstStyle/>
          <a:p>
            <a:pPr>
              <a:defRPr/>
            </a:pPr>
            <a:fld id="{26D19A97-F44C-1644-AE1D-27F927F17EC0}" type="slidenum">
              <a:rPr lang="de-DE"/>
              <a:t>‹Nr.›</a:t>
            </a:fld>
            <a:endParaRPr lang="de-D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type="secHead" preserve="1" userDrawn="1">
  <p:cSld name="Abschnitts-&#10;überschrift">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1237127" y="1097618"/>
            <a:ext cx="9762684" cy="2852736"/>
          </a:xfrm>
        </p:spPr>
        <p:txBody>
          <a:bodyPr anchor="b"/>
          <a:lstStyle>
            <a:lvl1pPr>
              <a:defRPr sz="6000"/>
            </a:lvl1pPr>
          </a:lstStyle>
          <a:p>
            <a:pPr>
              <a:defRPr/>
            </a:pPr>
            <a:r>
              <a:rPr lang="de-DE"/>
              <a:t>Mastertitelformat bearbeiten</a:t>
            </a:r>
            <a:endParaRPr/>
          </a:p>
        </p:txBody>
      </p:sp>
      <p:sp>
        <p:nvSpPr>
          <p:cNvPr id="3" name="Textplatzhalter 2"/>
          <p:cNvSpPr>
            <a:spLocks noGrp="1"/>
          </p:cNvSpPr>
          <p:nvPr>
            <p:ph type="body" idx="1"/>
          </p:nvPr>
        </p:nvSpPr>
        <p:spPr bwMode="auto">
          <a:xfrm>
            <a:off x="1237127" y="4266639"/>
            <a:ext cx="9762684" cy="1500186"/>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defRPr/>
            </a:pPr>
            <a:r>
              <a:rPr lang="de-DE"/>
              <a:t>Mastertextformat bearbeiten</a:t>
            </a:r>
            <a:endParaRPr/>
          </a:p>
        </p:txBody>
      </p:sp>
      <p:sp>
        <p:nvSpPr>
          <p:cNvPr id="7" name="Datumsplatzhalter 3"/>
          <p:cNvSpPr>
            <a:spLocks noGrp="1"/>
          </p:cNvSpPr>
          <p:nvPr>
            <p:ph type="dt" sz="half" idx="10"/>
          </p:nvPr>
        </p:nvSpPr>
        <p:spPr bwMode="auto">
          <a:xfrm>
            <a:off x="1237127" y="6356349"/>
            <a:ext cx="2344271" cy="365124"/>
          </a:xfrm>
        </p:spPr>
        <p:txBody>
          <a:bodyPr/>
          <a:lstStyle/>
          <a:p>
            <a:pPr>
              <a:defRPr/>
            </a:pPr>
            <a:fld id="{CB1D7D00-6944-49FD-9401-8E299F46ACB6}" type="datetime1">
              <a:rPr lang="de-DE" smtClean="0"/>
              <a:t>12.08.2025</a:t>
            </a:fld>
            <a:endParaRPr lang="de-DE"/>
          </a:p>
        </p:txBody>
      </p:sp>
      <p:sp>
        <p:nvSpPr>
          <p:cNvPr id="8" name="Fußzeilenplatzhalter 4"/>
          <p:cNvSpPr>
            <a:spLocks noGrp="1"/>
          </p:cNvSpPr>
          <p:nvPr>
            <p:ph type="ftr" sz="quarter" idx="11"/>
          </p:nvPr>
        </p:nvSpPr>
        <p:spPr bwMode="auto">
          <a:xfrm>
            <a:off x="4038597" y="6356349"/>
            <a:ext cx="4114800" cy="365124"/>
          </a:xfrm>
        </p:spPr>
        <p:txBody>
          <a:bodyPr/>
          <a:lstStyle/>
          <a:p>
            <a:pPr>
              <a:defRPr/>
            </a:pPr>
            <a:endParaRPr lang="de-DE"/>
          </a:p>
        </p:txBody>
      </p:sp>
      <p:sp>
        <p:nvSpPr>
          <p:cNvPr id="9" name="Foliennummernplatzhalter 5"/>
          <p:cNvSpPr>
            <a:spLocks noGrp="1"/>
          </p:cNvSpPr>
          <p:nvPr>
            <p:ph type="sldNum" sz="quarter" idx="12"/>
          </p:nvPr>
        </p:nvSpPr>
        <p:spPr bwMode="auto">
          <a:xfrm>
            <a:off x="8610600" y="6356349"/>
            <a:ext cx="2389212" cy="365124"/>
          </a:xfrm>
        </p:spPr>
        <p:txBody>
          <a:bodyPr/>
          <a:lstStyle/>
          <a:p>
            <a:pPr>
              <a:defRPr/>
            </a:pPr>
            <a:fld id="{26D19A97-F44C-1644-AE1D-27F927F17EC0}" type="slidenum">
              <a:rPr lang="de-DE"/>
              <a:t>‹Nr.›</a:t>
            </a:fld>
            <a:endParaRPr lang="de-DE"/>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PhAnim="0" type="title" preserve="1" userDrawn="1">
  <p:cSld name="Titelfolie">
    <p:spTree>
      <p:nvGrpSpPr>
        <p:cNvPr id="1" name=""/>
        <p:cNvGrpSpPr/>
        <p:nvPr/>
      </p:nvGrpSpPr>
      <p:grpSpPr bwMode="auto">
        <a:xfrm>
          <a:off x="0" y="0"/>
          <a:ext cx="0" cy="0"/>
          <a:chOff x="0" y="0"/>
          <a:chExt cx="0" cy="0"/>
        </a:xfrm>
      </p:grpSpPr>
      <p:sp>
        <p:nvSpPr>
          <p:cNvPr id="2" name="Titel 1"/>
          <p:cNvSpPr>
            <a:spLocks noGrp="1"/>
          </p:cNvSpPr>
          <p:nvPr>
            <p:ph type="ctrTitle"/>
          </p:nvPr>
        </p:nvSpPr>
        <p:spPr bwMode="auto">
          <a:xfrm>
            <a:off x="1524000" y="1122363"/>
            <a:ext cx="9144000" cy="2387600"/>
          </a:xfrm>
        </p:spPr>
        <p:txBody>
          <a:bodyPr anchor="b"/>
          <a:lstStyle>
            <a:lvl1pPr algn="ctr">
              <a:defRPr sz="6000"/>
            </a:lvl1pPr>
          </a:lstStyle>
          <a:p>
            <a:pPr>
              <a:defRPr/>
            </a:pPr>
            <a:r>
              <a:rPr lang="de-DE"/>
              <a:t>Mastertitelformat bearbeiten</a:t>
            </a:r>
            <a:endParaRPr/>
          </a:p>
        </p:txBody>
      </p:sp>
      <p:sp>
        <p:nvSpPr>
          <p:cNvPr id="3" name="Untertitel 2"/>
          <p:cNvSpPr>
            <a:spLocks noGrp="1"/>
          </p:cNvSpPr>
          <p:nvPr>
            <p:ph type="subTitle" idx="1"/>
          </p:nvPr>
        </p:nvSpPr>
        <p:spPr bwMode="auto">
          <a:xfrm>
            <a:off x="1524000" y="3832597"/>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de-DE"/>
              <a:t>Master-Untertitelformat bearbeiten</a:t>
            </a:r>
            <a:endParaRPr/>
          </a:p>
        </p:txBody>
      </p:sp>
      <p:pic>
        <p:nvPicPr>
          <p:cNvPr id="7" name="Grafik 6" descr="Gefördert vom Bundesministerium für Bildung und Forschung."/>
          <p:cNvPicPr>
            <a:picLocks noChangeAspect="1"/>
          </p:cNvPicPr>
          <p:nvPr userDrawn="1"/>
        </p:nvPicPr>
        <p:blipFill>
          <a:blip r:embed="rId2">
            <a:alphaModFix/>
          </a:blip>
          <a:stretch/>
        </p:blipFill>
        <p:spPr bwMode="auto">
          <a:xfrm>
            <a:off x="9657168" y="5546856"/>
            <a:ext cx="1688265" cy="1197690"/>
          </a:xfrm>
          <a:prstGeom prst="rect">
            <a:avLst/>
          </a:prstGeom>
        </p:spPr>
      </p:pic>
      <p:pic>
        <p:nvPicPr>
          <p:cNvPr id="8" name="Grafik 7" descr="Ein Projektverbund von lernen:digital. Kompetenzzentrum MINT"/>
          <p:cNvPicPr>
            <a:picLocks noChangeAspect="1"/>
          </p:cNvPicPr>
          <p:nvPr userDrawn="1"/>
        </p:nvPicPr>
        <p:blipFill>
          <a:blip r:embed="rId3">
            <a:alphaModFix/>
          </a:blip>
          <a:stretch/>
        </p:blipFill>
        <p:spPr bwMode="auto">
          <a:xfrm>
            <a:off x="1386493" y="5582636"/>
            <a:ext cx="2172102" cy="995648"/>
          </a:xfrm>
          <a:prstGeom prst="rect">
            <a:avLst/>
          </a:prstGeom>
        </p:spPr>
      </p:pic>
      <p:pic>
        <p:nvPicPr>
          <p:cNvPr id="9" name="Grafik 8" descr="Finanziert von der Europäischen Union. NextGenerationEU."/>
          <p:cNvPicPr>
            <a:picLocks noChangeAspect="1"/>
          </p:cNvPicPr>
          <p:nvPr userDrawn="1"/>
        </p:nvPicPr>
        <p:blipFill>
          <a:blip r:embed="rId4">
            <a:alphaModFix/>
          </a:blip>
          <a:stretch/>
        </p:blipFill>
        <p:spPr bwMode="auto">
          <a:xfrm>
            <a:off x="7466451" y="5888014"/>
            <a:ext cx="2046961" cy="528527"/>
          </a:xfrm>
          <a:prstGeom prst="rect">
            <a:avLst/>
          </a:prstGeom>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PhAnim="0" type="obj" preserve="1" userDrawn="1">
  <p:cSld name="Titel und Inhalt">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1230314" y="928244"/>
            <a:ext cx="9769498" cy="841024"/>
          </a:xfrm>
        </p:spPr>
        <p:txBody>
          <a:bodyPr/>
          <a:lstStyle/>
          <a:p>
            <a:pPr>
              <a:defRPr/>
            </a:pPr>
            <a:r>
              <a:rPr lang="de-DE"/>
              <a:t>Mastertitelformat bearbeiten</a:t>
            </a:r>
            <a:endParaRPr/>
          </a:p>
        </p:txBody>
      </p:sp>
      <p:sp>
        <p:nvSpPr>
          <p:cNvPr id="3" name="Inhaltsplatzhalter 2"/>
          <p:cNvSpPr>
            <a:spLocks noGrp="1"/>
          </p:cNvSpPr>
          <p:nvPr>
            <p:ph idx="1"/>
          </p:nvPr>
        </p:nvSpPr>
        <p:spPr bwMode="auto">
          <a:xfrm>
            <a:off x="1230315" y="1847849"/>
            <a:ext cx="9769497" cy="4351338"/>
          </a:xfrm>
        </p:spPr>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9" name="Datumsplatzhalter 3"/>
          <p:cNvSpPr>
            <a:spLocks noGrp="1"/>
          </p:cNvSpPr>
          <p:nvPr>
            <p:ph type="dt" sz="half" idx="10"/>
          </p:nvPr>
        </p:nvSpPr>
        <p:spPr bwMode="auto">
          <a:xfrm>
            <a:off x="1237128" y="6356350"/>
            <a:ext cx="2344272" cy="365125"/>
          </a:xfrm>
        </p:spPr>
        <p:txBody>
          <a:bodyPr/>
          <a:lstStyle/>
          <a:p>
            <a:pPr>
              <a:defRPr/>
            </a:pPr>
            <a:fld id="{FF066329-6779-4D74-8435-DFFCC01C608C}" type="datetime1">
              <a:rPr lang="de-DE" smtClean="0"/>
              <a:t>12.08.2025</a:t>
            </a:fld>
            <a:endParaRPr lang="de-DE"/>
          </a:p>
        </p:txBody>
      </p:sp>
      <p:sp>
        <p:nvSpPr>
          <p:cNvPr id="10" name="Fußzeilenplatzhalter 4"/>
          <p:cNvSpPr>
            <a:spLocks noGrp="1"/>
          </p:cNvSpPr>
          <p:nvPr>
            <p:ph type="ftr" sz="quarter" idx="11"/>
          </p:nvPr>
        </p:nvSpPr>
        <p:spPr bwMode="auto">
          <a:xfrm>
            <a:off x="4038597" y="6356350"/>
            <a:ext cx="4114800" cy="365125"/>
          </a:xfrm>
        </p:spPr>
        <p:txBody>
          <a:bodyPr/>
          <a:lstStyle/>
          <a:p>
            <a:pPr>
              <a:defRPr/>
            </a:pPr>
            <a:endParaRPr lang="de-DE"/>
          </a:p>
        </p:txBody>
      </p:sp>
      <p:sp>
        <p:nvSpPr>
          <p:cNvPr id="11" name="Foliennummernplatzhalter 5"/>
          <p:cNvSpPr>
            <a:spLocks noGrp="1"/>
          </p:cNvSpPr>
          <p:nvPr>
            <p:ph type="sldNum" sz="quarter" idx="12"/>
          </p:nvPr>
        </p:nvSpPr>
        <p:spPr bwMode="auto">
          <a:xfrm>
            <a:off x="8610601" y="6356350"/>
            <a:ext cx="2389212" cy="365125"/>
          </a:xfrm>
        </p:spPr>
        <p:txBody>
          <a:bodyPr/>
          <a:lstStyle/>
          <a:p>
            <a:pPr>
              <a:defRPr/>
            </a:pPr>
            <a:fld id="{26D19A97-F44C-1644-AE1D-27F927F17EC0}" type="slidenum">
              <a:rPr lang="de-DE"/>
              <a:t>‹Nr.›</a:t>
            </a:fld>
            <a:endParaRPr lang="de-DE"/>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PhAnim="0" type="obj" preserve="1" userDrawn="1">
  <p:cSld name="1_Titel und Inhalt">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1230314" y="928244"/>
            <a:ext cx="9769498" cy="841024"/>
          </a:xfrm>
        </p:spPr>
        <p:txBody>
          <a:bodyPr/>
          <a:lstStyle/>
          <a:p>
            <a:pPr>
              <a:defRPr/>
            </a:pPr>
            <a:r>
              <a:rPr lang="de-DE"/>
              <a:t>Mastertitelformat bearbeiten</a:t>
            </a:r>
            <a:endParaRPr/>
          </a:p>
        </p:txBody>
      </p:sp>
      <p:sp>
        <p:nvSpPr>
          <p:cNvPr id="3" name="Inhaltsplatzhalter 2"/>
          <p:cNvSpPr>
            <a:spLocks noGrp="1"/>
          </p:cNvSpPr>
          <p:nvPr>
            <p:ph idx="1"/>
          </p:nvPr>
        </p:nvSpPr>
        <p:spPr bwMode="auto">
          <a:xfrm>
            <a:off x="1230315" y="1847849"/>
            <a:ext cx="9769497" cy="4351338"/>
          </a:xfrm>
        </p:spPr>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9" name="Datumsplatzhalter 3"/>
          <p:cNvSpPr>
            <a:spLocks noGrp="1"/>
          </p:cNvSpPr>
          <p:nvPr>
            <p:ph type="dt" sz="half" idx="10"/>
          </p:nvPr>
        </p:nvSpPr>
        <p:spPr bwMode="auto">
          <a:xfrm>
            <a:off x="1237128" y="6356350"/>
            <a:ext cx="2344272" cy="365125"/>
          </a:xfrm>
        </p:spPr>
        <p:txBody>
          <a:bodyPr/>
          <a:lstStyle/>
          <a:p>
            <a:pPr>
              <a:defRPr/>
            </a:pPr>
            <a:fld id="{0A695B7A-A9FD-4AF3-B008-DD6183AA3177}" type="datetime1">
              <a:rPr lang="de-DE" smtClean="0"/>
              <a:t>12.08.2025</a:t>
            </a:fld>
            <a:endParaRPr lang="de-DE"/>
          </a:p>
        </p:txBody>
      </p:sp>
      <p:sp>
        <p:nvSpPr>
          <p:cNvPr id="10" name="Fußzeilenplatzhalter 4"/>
          <p:cNvSpPr>
            <a:spLocks noGrp="1"/>
          </p:cNvSpPr>
          <p:nvPr>
            <p:ph type="ftr" sz="quarter" idx="11"/>
          </p:nvPr>
        </p:nvSpPr>
        <p:spPr bwMode="auto">
          <a:xfrm>
            <a:off x="4038597" y="6356350"/>
            <a:ext cx="4114800" cy="365125"/>
          </a:xfrm>
        </p:spPr>
        <p:txBody>
          <a:bodyPr/>
          <a:lstStyle/>
          <a:p>
            <a:pPr>
              <a:defRPr/>
            </a:pPr>
            <a:endParaRPr lang="de-DE"/>
          </a:p>
        </p:txBody>
      </p:sp>
      <p:sp>
        <p:nvSpPr>
          <p:cNvPr id="11" name="Foliennummernplatzhalter 5"/>
          <p:cNvSpPr>
            <a:spLocks noGrp="1"/>
          </p:cNvSpPr>
          <p:nvPr>
            <p:ph type="sldNum" sz="quarter" idx="12"/>
          </p:nvPr>
        </p:nvSpPr>
        <p:spPr bwMode="auto">
          <a:xfrm>
            <a:off x="8610601" y="6356350"/>
            <a:ext cx="2389212" cy="365125"/>
          </a:xfrm>
        </p:spPr>
        <p:txBody>
          <a:bodyPr/>
          <a:lstStyle/>
          <a:p>
            <a:pPr>
              <a:defRPr/>
            </a:pPr>
            <a:fld id="{26D19A97-F44C-1644-AE1D-27F927F17EC0}" type="slidenum">
              <a:rPr lang="de-DE"/>
              <a:t>‹Nr.›</a:t>
            </a:fld>
            <a:endParaRPr lang="de-DE"/>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PhAnim="0" type="secHead" preserve="1" userDrawn="1">
  <p:cSld name="Abschnitts-&#10;überschrift">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1237128" y="1097619"/>
            <a:ext cx="9762685" cy="2852737"/>
          </a:xfrm>
        </p:spPr>
        <p:txBody>
          <a:bodyPr anchor="b"/>
          <a:lstStyle>
            <a:lvl1pPr>
              <a:defRPr sz="6000"/>
            </a:lvl1pPr>
          </a:lstStyle>
          <a:p>
            <a:pPr>
              <a:defRPr/>
            </a:pPr>
            <a:r>
              <a:rPr lang="de-DE"/>
              <a:t>Mastertitelformat bearbeiten</a:t>
            </a:r>
            <a:endParaRPr/>
          </a:p>
        </p:txBody>
      </p:sp>
      <p:sp>
        <p:nvSpPr>
          <p:cNvPr id="3" name="Textplatzhalter 2"/>
          <p:cNvSpPr>
            <a:spLocks noGrp="1"/>
          </p:cNvSpPr>
          <p:nvPr>
            <p:ph type="body" idx="1"/>
          </p:nvPr>
        </p:nvSpPr>
        <p:spPr bwMode="auto">
          <a:xfrm>
            <a:off x="1237128" y="4266639"/>
            <a:ext cx="9762685"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defRPr/>
            </a:pPr>
            <a:r>
              <a:rPr lang="de-DE"/>
              <a:t>Mastertextformat bearbeiten</a:t>
            </a:r>
            <a:endParaRPr/>
          </a:p>
        </p:txBody>
      </p:sp>
      <p:sp>
        <p:nvSpPr>
          <p:cNvPr id="7" name="Datumsplatzhalter 3"/>
          <p:cNvSpPr>
            <a:spLocks noGrp="1"/>
          </p:cNvSpPr>
          <p:nvPr>
            <p:ph type="dt" sz="half" idx="10"/>
          </p:nvPr>
        </p:nvSpPr>
        <p:spPr bwMode="auto">
          <a:xfrm>
            <a:off x="1237128" y="6356350"/>
            <a:ext cx="2344272" cy="365125"/>
          </a:xfrm>
        </p:spPr>
        <p:txBody>
          <a:bodyPr/>
          <a:lstStyle/>
          <a:p>
            <a:pPr>
              <a:defRPr/>
            </a:pPr>
            <a:fld id="{261C7950-C5C6-400F-BF29-7DC2619D4740}" type="datetime1">
              <a:rPr lang="de-DE" smtClean="0"/>
              <a:t>12.08.2025</a:t>
            </a:fld>
            <a:endParaRPr lang="de-DE"/>
          </a:p>
        </p:txBody>
      </p:sp>
      <p:sp>
        <p:nvSpPr>
          <p:cNvPr id="8" name="Fußzeilenplatzhalter 4"/>
          <p:cNvSpPr>
            <a:spLocks noGrp="1"/>
          </p:cNvSpPr>
          <p:nvPr>
            <p:ph type="ftr" sz="quarter" idx="11"/>
          </p:nvPr>
        </p:nvSpPr>
        <p:spPr bwMode="auto">
          <a:xfrm>
            <a:off x="4038597" y="6356350"/>
            <a:ext cx="4114800" cy="365125"/>
          </a:xfrm>
        </p:spPr>
        <p:txBody>
          <a:bodyPr/>
          <a:lstStyle/>
          <a:p>
            <a:pPr>
              <a:defRPr/>
            </a:pPr>
            <a:endParaRPr lang="de-DE"/>
          </a:p>
        </p:txBody>
      </p:sp>
      <p:sp>
        <p:nvSpPr>
          <p:cNvPr id="9" name="Foliennummernplatzhalter 5"/>
          <p:cNvSpPr>
            <a:spLocks noGrp="1"/>
          </p:cNvSpPr>
          <p:nvPr>
            <p:ph type="sldNum" sz="quarter" idx="12"/>
          </p:nvPr>
        </p:nvSpPr>
        <p:spPr bwMode="auto">
          <a:xfrm>
            <a:off x="8610601" y="6356350"/>
            <a:ext cx="2389212" cy="365125"/>
          </a:xfrm>
        </p:spPr>
        <p:txBody>
          <a:bodyPr/>
          <a:lstStyle/>
          <a:p>
            <a:pPr>
              <a:defRPr/>
            </a:pPr>
            <a:fld id="{26D19A97-F44C-1644-AE1D-27F927F17EC0}" type="slidenum">
              <a:rPr lang="de-DE"/>
              <a:t>‹Nr.›</a:t>
            </a:fld>
            <a:endParaRPr lang="de-DE"/>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PhAnim="0" preserve="1" userDrawn="1">
  <p:cSld name="Zwei Inhalte">
    <p:spTree>
      <p:nvGrpSpPr>
        <p:cNvPr id="1" name=""/>
        <p:cNvGrpSpPr/>
        <p:nvPr/>
      </p:nvGrpSpPr>
      <p:grpSpPr bwMode="auto">
        <a:xfrm>
          <a:off x="0" y="0"/>
          <a:ext cx="0" cy="0"/>
          <a:chOff x="0" y="0"/>
          <a:chExt cx="0" cy="0"/>
        </a:xfrm>
      </p:grpSpPr>
      <p:sp>
        <p:nvSpPr>
          <p:cNvPr id="3" name="Inhaltsplatzhalter 2"/>
          <p:cNvSpPr>
            <a:spLocks noGrp="1"/>
          </p:cNvSpPr>
          <p:nvPr>
            <p:ph sz="half" idx="1"/>
          </p:nvPr>
        </p:nvSpPr>
        <p:spPr bwMode="auto">
          <a:xfrm>
            <a:off x="1237128" y="1825625"/>
            <a:ext cx="4782672" cy="4351338"/>
          </a:xfrm>
        </p:spPr>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4" name="Inhaltsplatzhalter 3"/>
          <p:cNvSpPr>
            <a:spLocks noGrp="1"/>
          </p:cNvSpPr>
          <p:nvPr>
            <p:ph sz="half" idx="2"/>
          </p:nvPr>
        </p:nvSpPr>
        <p:spPr bwMode="auto">
          <a:xfrm>
            <a:off x="6172200" y="1825625"/>
            <a:ext cx="4827613" cy="4351338"/>
          </a:xfrm>
        </p:spPr>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8" name="Titel 1"/>
          <p:cNvSpPr>
            <a:spLocks noGrp="1"/>
          </p:cNvSpPr>
          <p:nvPr>
            <p:ph type="title"/>
          </p:nvPr>
        </p:nvSpPr>
        <p:spPr bwMode="auto">
          <a:xfrm>
            <a:off x="1246094" y="977152"/>
            <a:ext cx="9753719" cy="713535"/>
          </a:xfrm>
        </p:spPr>
        <p:txBody>
          <a:bodyPr/>
          <a:lstStyle/>
          <a:p>
            <a:pPr>
              <a:defRPr/>
            </a:pPr>
            <a:r>
              <a:rPr lang="de-DE"/>
              <a:t>Mastertitelformat bearbeiten</a:t>
            </a:r>
            <a:endParaRPr/>
          </a:p>
        </p:txBody>
      </p:sp>
      <p:sp>
        <p:nvSpPr>
          <p:cNvPr id="10" name="Datumsplatzhalter 3"/>
          <p:cNvSpPr>
            <a:spLocks noGrp="1"/>
          </p:cNvSpPr>
          <p:nvPr>
            <p:ph type="dt" sz="half" idx="10"/>
          </p:nvPr>
        </p:nvSpPr>
        <p:spPr bwMode="auto">
          <a:xfrm>
            <a:off x="1237128" y="6356350"/>
            <a:ext cx="2344272" cy="365125"/>
          </a:xfrm>
        </p:spPr>
        <p:txBody>
          <a:bodyPr/>
          <a:lstStyle/>
          <a:p>
            <a:pPr>
              <a:defRPr/>
            </a:pPr>
            <a:fld id="{FCE497A2-8E05-4EAD-ADF8-9832E3194D63}" type="datetime1">
              <a:rPr lang="de-DE" smtClean="0"/>
              <a:t>12.08.2025</a:t>
            </a:fld>
            <a:endParaRPr lang="de-DE"/>
          </a:p>
        </p:txBody>
      </p:sp>
      <p:sp>
        <p:nvSpPr>
          <p:cNvPr id="11" name="Fußzeilenplatzhalter 4"/>
          <p:cNvSpPr>
            <a:spLocks noGrp="1"/>
          </p:cNvSpPr>
          <p:nvPr>
            <p:ph type="ftr" sz="quarter" idx="11"/>
          </p:nvPr>
        </p:nvSpPr>
        <p:spPr bwMode="auto">
          <a:xfrm>
            <a:off x="4038597" y="6356350"/>
            <a:ext cx="4114800" cy="365125"/>
          </a:xfrm>
        </p:spPr>
        <p:txBody>
          <a:bodyPr/>
          <a:lstStyle/>
          <a:p>
            <a:pPr>
              <a:defRPr/>
            </a:pPr>
            <a:endParaRPr lang="de-DE"/>
          </a:p>
        </p:txBody>
      </p:sp>
      <p:sp>
        <p:nvSpPr>
          <p:cNvPr id="12" name="Foliennummernplatzhalter 5"/>
          <p:cNvSpPr>
            <a:spLocks noGrp="1"/>
          </p:cNvSpPr>
          <p:nvPr>
            <p:ph type="sldNum" sz="quarter" idx="12"/>
          </p:nvPr>
        </p:nvSpPr>
        <p:spPr bwMode="auto">
          <a:xfrm>
            <a:off x="8610601" y="6356350"/>
            <a:ext cx="2389212" cy="365125"/>
          </a:xfrm>
        </p:spPr>
        <p:txBody>
          <a:bodyPr/>
          <a:lstStyle/>
          <a:p>
            <a:pPr>
              <a:defRPr/>
            </a:pPr>
            <a:fld id="{26D19A97-F44C-1644-AE1D-27F927F17EC0}" type="slidenum">
              <a:rPr lang="de-DE"/>
              <a:t>‹Nr.›</a:t>
            </a:fld>
            <a:endParaRPr lang="de-DE"/>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PhAnim="0" type="twoTxTwoObj" preserve="1" userDrawn="1">
  <p:cSld name="Vergleich">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1237128" y="866776"/>
            <a:ext cx="9762685" cy="823912"/>
          </a:xfrm>
        </p:spPr>
        <p:txBody>
          <a:bodyPr/>
          <a:lstStyle/>
          <a:p>
            <a:pPr>
              <a:defRPr/>
            </a:pPr>
            <a:r>
              <a:rPr lang="de-DE"/>
              <a:t>Mastertitelformat bearbeiten</a:t>
            </a:r>
            <a:endParaRPr/>
          </a:p>
        </p:txBody>
      </p:sp>
      <p:sp>
        <p:nvSpPr>
          <p:cNvPr id="3" name="Textplatzhalter 2"/>
          <p:cNvSpPr>
            <a:spLocks noGrp="1"/>
          </p:cNvSpPr>
          <p:nvPr>
            <p:ph type="body" idx="1"/>
          </p:nvPr>
        </p:nvSpPr>
        <p:spPr bwMode="auto">
          <a:xfrm>
            <a:off x="1237129" y="1681163"/>
            <a:ext cx="476044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defRPr/>
            </a:pPr>
            <a:r>
              <a:rPr lang="de-DE"/>
              <a:t>Mastertextformat bearbeiten</a:t>
            </a:r>
            <a:endParaRPr/>
          </a:p>
        </p:txBody>
      </p:sp>
      <p:sp>
        <p:nvSpPr>
          <p:cNvPr id="4" name="Inhaltsplatzhalter 3"/>
          <p:cNvSpPr>
            <a:spLocks noGrp="1"/>
          </p:cNvSpPr>
          <p:nvPr>
            <p:ph sz="half" idx="2"/>
          </p:nvPr>
        </p:nvSpPr>
        <p:spPr bwMode="auto">
          <a:xfrm>
            <a:off x="1237128" y="2505074"/>
            <a:ext cx="4760447" cy="3684588"/>
          </a:xfrm>
        </p:spPr>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5" name="Textplatzhalter 4"/>
          <p:cNvSpPr>
            <a:spLocks noGrp="1"/>
          </p:cNvSpPr>
          <p:nvPr>
            <p:ph type="body" sz="quarter" idx="3"/>
          </p:nvPr>
        </p:nvSpPr>
        <p:spPr bwMode="auto">
          <a:xfrm>
            <a:off x="6172200" y="1681163"/>
            <a:ext cx="482761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defRPr/>
            </a:pPr>
            <a:r>
              <a:rPr lang="de-DE"/>
              <a:t>Mastertextformat bearbeiten</a:t>
            </a:r>
            <a:endParaRPr/>
          </a:p>
        </p:txBody>
      </p:sp>
      <p:sp>
        <p:nvSpPr>
          <p:cNvPr id="6" name="Inhaltsplatzhalter 5"/>
          <p:cNvSpPr>
            <a:spLocks noGrp="1"/>
          </p:cNvSpPr>
          <p:nvPr>
            <p:ph sz="quarter" idx="4"/>
          </p:nvPr>
        </p:nvSpPr>
        <p:spPr bwMode="auto">
          <a:xfrm>
            <a:off x="6172200" y="2505074"/>
            <a:ext cx="4827613" cy="3684588"/>
          </a:xfrm>
        </p:spPr>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10" name="Datumsplatzhalter 3"/>
          <p:cNvSpPr>
            <a:spLocks noGrp="1"/>
          </p:cNvSpPr>
          <p:nvPr>
            <p:ph type="dt" sz="half" idx="10"/>
          </p:nvPr>
        </p:nvSpPr>
        <p:spPr bwMode="auto">
          <a:xfrm>
            <a:off x="1237128" y="6356350"/>
            <a:ext cx="2344272" cy="365125"/>
          </a:xfrm>
        </p:spPr>
        <p:txBody>
          <a:bodyPr/>
          <a:lstStyle/>
          <a:p>
            <a:pPr>
              <a:defRPr/>
            </a:pPr>
            <a:fld id="{29D5937A-F7B1-4772-9880-0F9B0C5D5180}" type="datetime1">
              <a:rPr lang="de-DE" smtClean="0"/>
              <a:t>12.08.2025</a:t>
            </a:fld>
            <a:endParaRPr lang="de-DE"/>
          </a:p>
        </p:txBody>
      </p:sp>
      <p:sp>
        <p:nvSpPr>
          <p:cNvPr id="11" name="Fußzeilenplatzhalter 4"/>
          <p:cNvSpPr>
            <a:spLocks noGrp="1"/>
          </p:cNvSpPr>
          <p:nvPr>
            <p:ph type="ftr" sz="quarter" idx="11"/>
          </p:nvPr>
        </p:nvSpPr>
        <p:spPr bwMode="auto">
          <a:xfrm>
            <a:off x="4038597" y="6356350"/>
            <a:ext cx="4114800" cy="365125"/>
          </a:xfrm>
        </p:spPr>
        <p:txBody>
          <a:bodyPr/>
          <a:lstStyle/>
          <a:p>
            <a:pPr>
              <a:defRPr/>
            </a:pPr>
            <a:endParaRPr lang="de-DE"/>
          </a:p>
        </p:txBody>
      </p:sp>
      <p:sp>
        <p:nvSpPr>
          <p:cNvPr id="12" name="Foliennummernplatzhalter 5"/>
          <p:cNvSpPr>
            <a:spLocks noGrp="1"/>
          </p:cNvSpPr>
          <p:nvPr>
            <p:ph type="sldNum" sz="quarter" idx="12"/>
          </p:nvPr>
        </p:nvSpPr>
        <p:spPr bwMode="auto">
          <a:xfrm>
            <a:off x="8610601" y="6356350"/>
            <a:ext cx="2389212" cy="365125"/>
          </a:xfrm>
        </p:spPr>
        <p:txBody>
          <a:bodyPr/>
          <a:lstStyle/>
          <a:p>
            <a:pPr>
              <a:defRPr/>
            </a:pPr>
            <a:fld id="{26D19A97-F44C-1644-AE1D-27F927F17EC0}" type="slidenum">
              <a:rPr lang="de-DE"/>
              <a:t>‹Nr.›</a:t>
            </a:fld>
            <a:endParaRPr lang="de-D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PhAnim="0" type="titleOnly" preserve="1" userDrawn="1">
  <p:cSld name="Nur Titel">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1237128" y="905435"/>
            <a:ext cx="9762685" cy="785253"/>
          </a:xfrm>
        </p:spPr>
        <p:txBody>
          <a:bodyPr/>
          <a:lstStyle/>
          <a:p>
            <a:pPr>
              <a:defRPr/>
            </a:pPr>
            <a:r>
              <a:rPr lang="de-DE"/>
              <a:t>Mastertitelformat bearbeiten</a:t>
            </a:r>
            <a:endParaRPr/>
          </a:p>
        </p:txBody>
      </p:sp>
      <p:sp>
        <p:nvSpPr>
          <p:cNvPr id="6" name="Datumsplatzhalter 3"/>
          <p:cNvSpPr>
            <a:spLocks noGrp="1"/>
          </p:cNvSpPr>
          <p:nvPr>
            <p:ph type="dt" sz="half" idx="10"/>
          </p:nvPr>
        </p:nvSpPr>
        <p:spPr bwMode="auto">
          <a:xfrm>
            <a:off x="1237128" y="6356350"/>
            <a:ext cx="2344272" cy="365125"/>
          </a:xfrm>
        </p:spPr>
        <p:txBody>
          <a:bodyPr/>
          <a:lstStyle/>
          <a:p>
            <a:pPr>
              <a:defRPr/>
            </a:pPr>
            <a:fld id="{54B56839-B64C-4D79-A12B-456C35F10753}" type="datetime1">
              <a:rPr lang="de-DE" smtClean="0"/>
              <a:t>12.08.2025</a:t>
            </a:fld>
            <a:endParaRPr lang="de-DE"/>
          </a:p>
        </p:txBody>
      </p:sp>
      <p:sp>
        <p:nvSpPr>
          <p:cNvPr id="7" name="Fußzeilenplatzhalter 4"/>
          <p:cNvSpPr>
            <a:spLocks noGrp="1"/>
          </p:cNvSpPr>
          <p:nvPr>
            <p:ph type="ftr" sz="quarter" idx="11"/>
          </p:nvPr>
        </p:nvSpPr>
        <p:spPr bwMode="auto">
          <a:xfrm>
            <a:off x="4038597" y="6356350"/>
            <a:ext cx="4114800" cy="365125"/>
          </a:xfrm>
        </p:spPr>
        <p:txBody>
          <a:bodyPr/>
          <a:lstStyle/>
          <a:p>
            <a:pPr>
              <a:defRPr/>
            </a:pPr>
            <a:endParaRPr lang="de-DE"/>
          </a:p>
        </p:txBody>
      </p:sp>
      <p:sp>
        <p:nvSpPr>
          <p:cNvPr id="8" name="Foliennummernplatzhalter 5"/>
          <p:cNvSpPr>
            <a:spLocks noGrp="1"/>
          </p:cNvSpPr>
          <p:nvPr>
            <p:ph type="sldNum" sz="quarter" idx="12"/>
          </p:nvPr>
        </p:nvSpPr>
        <p:spPr bwMode="auto">
          <a:xfrm>
            <a:off x="8610601" y="6356350"/>
            <a:ext cx="2389212" cy="365125"/>
          </a:xfrm>
        </p:spPr>
        <p:txBody>
          <a:bodyPr/>
          <a:lstStyle/>
          <a:p>
            <a:pPr>
              <a:defRPr/>
            </a:pPr>
            <a:fld id="{26D19A97-F44C-1644-AE1D-27F927F17EC0}" type="slidenum">
              <a:rPr lang="de-DE"/>
              <a:t>‹Nr.›</a:t>
            </a:fld>
            <a:endParaRPr lang="de-DE"/>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PhAnim="0" type="blank" preserve="1" userDrawn="1">
  <p:cSld name="Leer">
    <p:spTree>
      <p:nvGrpSpPr>
        <p:cNvPr id="1" name=""/>
        <p:cNvGrpSpPr/>
        <p:nvPr/>
      </p:nvGrpSpPr>
      <p:grpSpPr bwMode="auto">
        <a:xfrm>
          <a:off x="0" y="0"/>
          <a:ext cx="0" cy="0"/>
          <a:chOff x="0" y="0"/>
          <a:chExt cx="0" cy="0"/>
        </a:xfrm>
      </p:grpSpPr>
      <p:sp>
        <p:nvSpPr>
          <p:cNvPr id="5" name="Datumsplatzhalter 3"/>
          <p:cNvSpPr>
            <a:spLocks noGrp="1"/>
          </p:cNvSpPr>
          <p:nvPr>
            <p:ph type="dt" sz="half" idx="10"/>
          </p:nvPr>
        </p:nvSpPr>
        <p:spPr bwMode="auto">
          <a:xfrm>
            <a:off x="1237128" y="6356350"/>
            <a:ext cx="2344272" cy="365125"/>
          </a:xfrm>
        </p:spPr>
        <p:txBody>
          <a:bodyPr/>
          <a:lstStyle/>
          <a:p>
            <a:pPr>
              <a:defRPr/>
            </a:pPr>
            <a:fld id="{64FF3925-FAE7-42E5-B009-344796D45E3B}" type="datetime1">
              <a:rPr lang="de-DE" smtClean="0"/>
              <a:t>12.08.2025</a:t>
            </a:fld>
            <a:endParaRPr lang="de-DE"/>
          </a:p>
        </p:txBody>
      </p:sp>
      <p:sp>
        <p:nvSpPr>
          <p:cNvPr id="6" name="Fußzeilenplatzhalter 4"/>
          <p:cNvSpPr>
            <a:spLocks noGrp="1"/>
          </p:cNvSpPr>
          <p:nvPr>
            <p:ph type="ftr" sz="quarter" idx="11"/>
          </p:nvPr>
        </p:nvSpPr>
        <p:spPr bwMode="auto">
          <a:xfrm>
            <a:off x="4038597" y="6356350"/>
            <a:ext cx="4114800" cy="365125"/>
          </a:xfrm>
        </p:spPr>
        <p:txBody>
          <a:bodyPr/>
          <a:lstStyle/>
          <a:p>
            <a:pPr>
              <a:defRPr/>
            </a:pPr>
            <a:endParaRPr lang="de-DE"/>
          </a:p>
        </p:txBody>
      </p:sp>
      <p:sp>
        <p:nvSpPr>
          <p:cNvPr id="7" name="Foliennummernplatzhalter 5"/>
          <p:cNvSpPr>
            <a:spLocks noGrp="1"/>
          </p:cNvSpPr>
          <p:nvPr>
            <p:ph type="sldNum" sz="quarter" idx="12"/>
          </p:nvPr>
        </p:nvSpPr>
        <p:spPr bwMode="auto">
          <a:xfrm>
            <a:off x="8610601" y="6356350"/>
            <a:ext cx="2389212" cy="365125"/>
          </a:xfrm>
        </p:spPr>
        <p:txBody>
          <a:bodyPr/>
          <a:lstStyle/>
          <a:p>
            <a:pPr>
              <a:defRPr/>
            </a:pPr>
            <a:fld id="{26D19A97-F44C-1644-AE1D-27F927F17EC0}" type="slidenum">
              <a:rPr lang="de-DE"/>
              <a:t>‹Nr.›</a:t>
            </a:fld>
            <a:endParaRPr lang="de-D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PhAnim="0" type="objTx" preserve="1" userDrawn="1">
  <p:cSld name="Inhalt mit Überschrift">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1237128" y="987424"/>
            <a:ext cx="3534896" cy="1069975"/>
          </a:xfrm>
        </p:spPr>
        <p:txBody>
          <a:bodyPr anchor="b"/>
          <a:lstStyle>
            <a:lvl1pPr>
              <a:defRPr sz="3200"/>
            </a:lvl1pPr>
          </a:lstStyle>
          <a:p>
            <a:pPr>
              <a:defRPr/>
            </a:pPr>
            <a:r>
              <a:rPr lang="de-DE"/>
              <a:t>Mastertitelformat bearbeiten</a:t>
            </a:r>
            <a:endParaRPr/>
          </a:p>
        </p:txBody>
      </p:sp>
      <p:sp>
        <p:nvSpPr>
          <p:cNvPr id="3" name="Inhaltsplatzhalter 2"/>
          <p:cNvSpPr>
            <a:spLocks noGrp="1"/>
          </p:cNvSpPr>
          <p:nvPr>
            <p:ph idx="1"/>
          </p:nvPr>
        </p:nvSpPr>
        <p:spPr bwMode="auto">
          <a:xfrm>
            <a:off x="5183188" y="987425"/>
            <a:ext cx="5816625"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4" name="Textplatzhalter 3"/>
          <p:cNvSpPr>
            <a:spLocks noGrp="1"/>
          </p:cNvSpPr>
          <p:nvPr>
            <p:ph type="body" sz="half" idx="2"/>
          </p:nvPr>
        </p:nvSpPr>
        <p:spPr bwMode="auto">
          <a:xfrm>
            <a:off x="1237128" y="2057400"/>
            <a:ext cx="3534896"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defRPr/>
            </a:pPr>
            <a:r>
              <a:rPr lang="de-DE"/>
              <a:t>Mastertextformat bearbeiten</a:t>
            </a:r>
            <a:endParaRPr/>
          </a:p>
        </p:txBody>
      </p:sp>
      <p:sp>
        <p:nvSpPr>
          <p:cNvPr id="8" name="Datumsplatzhalter 3"/>
          <p:cNvSpPr>
            <a:spLocks noGrp="1"/>
          </p:cNvSpPr>
          <p:nvPr>
            <p:ph type="dt" sz="half" idx="10"/>
          </p:nvPr>
        </p:nvSpPr>
        <p:spPr bwMode="auto">
          <a:xfrm>
            <a:off x="1237128" y="6356350"/>
            <a:ext cx="2344272" cy="365125"/>
          </a:xfrm>
        </p:spPr>
        <p:txBody>
          <a:bodyPr/>
          <a:lstStyle/>
          <a:p>
            <a:pPr>
              <a:defRPr/>
            </a:pPr>
            <a:fld id="{ADE7FAD3-EDB8-4CDE-95DF-89813EDA3BC1}" type="datetime1">
              <a:rPr lang="de-DE" smtClean="0"/>
              <a:t>12.08.2025</a:t>
            </a:fld>
            <a:endParaRPr lang="de-DE"/>
          </a:p>
        </p:txBody>
      </p:sp>
      <p:sp>
        <p:nvSpPr>
          <p:cNvPr id="9" name="Fußzeilenplatzhalter 4"/>
          <p:cNvSpPr>
            <a:spLocks noGrp="1"/>
          </p:cNvSpPr>
          <p:nvPr>
            <p:ph type="ftr" sz="quarter" idx="11"/>
          </p:nvPr>
        </p:nvSpPr>
        <p:spPr bwMode="auto">
          <a:xfrm>
            <a:off x="4038597" y="6356350"/>
            <a:ext cx="4114800" cy="365125"/>
          </a:xfrm>
        </p:spPr>
        <p:txBody>
          <a:bodyPr/>
          <a:lstStyle/>
          <a:p>
            <a:pPr>
              <a:defRPr/>
            </a:pPr>
            <a:endParaRPr lang="de-DE"/>
          </a:p>
        </p:txBody>
      </p:sp>
      <p:sp>
        <p:nvSpPr>
          <p:cNvPr id="10" name="Foliennummernplatzhalter 5"/>
          <p:cNvSpPr>
            <a:spLocks noGrp="1"/>
          </p:cNvSpPr>
          <p:nvPr>
            <p:ph type="sldNum" sz="quarter" idx="12"/>
          </p:nvPr>
        </p:nvSpPr>
        <p:spPr bwMode="auto">
          <a:xfrm>
            <a:off x="8610601" y="6356350"/>
            <a:ext cx="2389212" cy="365125"/>
          </a:xfrm>
        </p:spPr>
        <p:txBody>
          <a:bodyPr/>
          <a:lstStyle/>
          <a:p>
            <a:pPr>
              <a:defRPr/>
            </a:pPr>
            <a:fld id="{26D19A97-F44C-1644-AE1D-27F927F17EC0}" type="slidenum">
              <a:rPr lang="de-DE"/>
              <a:t>‹Nr.›</a:t>
            </a:fld>
            <a:endParaRPr lang="de-D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PhAnim="0" type="picTx" preserve="1" userDrawn="1">
  <p:cSld name="Bild mit Überschrift">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1237128" y="987424"/>
            <a:ext cx="3534896" cy="1069975"/>
          </a:xfrm>
        </p:spPr>
        <p:txBody>
          <a:bodyPr anchor="b"/>
          <a:lstStyle>
            <a:lvl1pPr>
              <a:defRPr sz="3200"/>
            </a:lvl1pPr>
          </a:lstStyle>
          <a:p>
            <a:pPr>
              <a:defRPr/>
            </a:pPr>
            <a:r>
              <a:rPr lang="de-DE"/>
              <a:t>Mastertitelformat bearbeiten</a:t>
            </a:r>
            <a:endParaRPr/>
          </a:p>
        </p:txBody>
      </p:sp>
      <p:sp>
        <p:nvSpPr>
          <p:cNvPr id="3" name="Bildplatzhalter 2"/>
          <p:cNvSpPr>
            <a:spLocks noGrp="1"/>
          </p:cNvSpPr>
          <p:nvPr>
            <p:ph type="pic" idx="1"/>
          </p:nvPr>
        </p:nvSpPr>
        <p:spPr bwMode="auto">
          <a:xfrm>
            <a:off x="5183188" y="987425"/>
            <a:ext cx="5816625"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a:defRPr/>
            </a:pPr>
            <a:endParaRPr lang="de-DE"/>
          </a:p>
        </p:txBody>
      </p:sp>
      <p:sp>
        <p:nvSpPr>
          <p:cNvPr id="4" name="Textplatzhalter 3"/>
          <p:cNvSpPr>
            <a:spLocks noGrp="1"/>
          </p:cNvSpPr>
          <p:nvPr>
            <p:ph type="body" sz="half" idx="2"/>
          </p:nvPr>
        </p:nvSpPr>
        <p:spPr bwMode="auto">
          <a:xfrm>
            <a:off x="1237128" y="2057400"/>
            <a:ext cx="3534896"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defRPr/>
            </a:pPr>
            <a:r>
              <a:rPr lang="de-DE"/>
              <a:t>Mastertextformat bearbeiten</a:t>
            </a:r>
            <a:endParaRPr/>
          </a:p>
        </p:txBody>
      </p:sp>
      <p:sp>
        <p:nvSpPr>
          <p:cNvPr id="8" name="Datumsplatzhalter 3"/>
          <p:cNvSpPr>
            <a:spLocks noGrp="1"/>
          </p:cNvSpPr>
          <p:nvPr>
            <p:ph type="dt" sz="half" idx="10"/>
          </p:nvPr>
        </p:nvSpPr>
        <p:spPr bwMode="auto">
          <a:xfrm>
            <a:off x="1237128" y="6356350"/>
            <a:ext cx="2344272" cy="365125"/>
          </a:xfrm>
        </p:spPr>
        <p:txBody>
          <a:bodyPr/>
          <a:lstStyle/>
          <a:p>
            <a:pPr>
              <a:defRPr/>
            </a:pPr>
            <a:fld id="{11E9291B-F5A8-44F5-924F-3BDA8CF016E9}" type="datetime1">
              <a:rPr lang="de-DE" smtClean="0"/>
              <a:t>12.08.2025</a:t>
            </a:fld>
            <a:endParaRPr lang="de-DE"/>
          </a:p>
        </p:txBody>
      </p:sp>
      <p:sp>
        <p:nvSpPr>
          <p:cNvPr id="9" name="Fußzeilenplatzhalter 4"/>
          <p:cNvSpPr>
            <a:spLocks noGrp="1"/>
          </p:cNvSpPr>
          <p:nvPr>
            <p:ph type="ftr" sz="quarter" idx="11"/>
          </p:nvPr>
        </p:nvSpPr>
        <p:spPr bwMode="auto">
          <a:xfrm>
            <a:off x="4038597" y="6356350"/>
            <a:ext cx="4114800" cy="365125"/>
          </a:xfrm>
        </p:spPr>
        <p:txBody>
          <a:bodyPr/>
          <a:lstStyle/>
          <a:p>
            <a:pPr>
              <a:defRPr/>
            </a:pPr>
            <a:endParaRPr lang="de-DE"/>
          </a:p>
        </p:txBody>
      </p:sp>
      <p:sp>
        <p:nvSpPr>
          <p:cNvPr id="10" name="Foliennummernplatzhalter 5"/>
          <p:cNvSpPr>
            <a:spLocks noGrp="1"/>
          </p:cNvSpPr>
          <p:nvPr>
            <p:ph type="sldNum" sz="quarter" idx="12"/>
          </p:nvPr>
        </p:nvSpPr>
        <p:spPr bwMode="auto">
          <a:xfrm>
            <a:off x="8610601" y="6356350"/>
            <a:ext cx="2389212" cy="365125"/>
          </a:xfrm>
        </p:spPr>
        <p:txBody>
          <a:bodyPr/>
          <a:lstStyle/>
          <a:p>
            <a:pPr>
              <a:defRPr/>
            </a:pPr>
            <a:fld id="{26D19A97-F44C-1644-AE1D-27F927F17EC0}" type="slidenum">
              <a:rPr lang="de-DE"/>
              <a:t>‹Nr.›</a:t>
            </a:fld>
            <a:endParaRPr lang="de-D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preserve="1" userDrawn="1">
  <p:cSld name="Zwei Inhalte">
    <p:spTree>
      <p:nvGrpSpPr>
        <p:cNvPr id="1" name=""/>
        <p:cNvGrpSpPr/>
        <p:nvPr/>
      </p:nvGrpSpPr>
      <p:grpSpPr bwMode="auto">
        <a:xfrm>
          <a:off x="0" y="0"/>
          <a:ext cx="0" cy="0"/>
          <a:chOff x="0" y="0"/>
          <a:chExt cx="0" cy="0"/>
        </a:xfrm>
      </p:grpSpPr>
      <p:sp>
        <p:nvSpPr>
          <p:cNvPr id="3" name="Inhaltsplatzhalter 2"/>
          <p:cNvSpPr>
            <a:spLocks noGrp="1"/>
          </p:cNvSpPr>
          <p:nvPr>
            <p:ph sz="half" idx="1"/>
          </p:nvPr>
        </p:nvSpPr>
        <p:spPr bwMode="auto">
          <a:xfrm>
            <a:off x="1237127" y="1825624"/>
            <a:ext cx="4782672" cy="4351338"/>
          </a:xfrm>
        </p:spPr>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4" name="Inhaltsplatzhalter 3"/>
          <p:cNvSpPr>
            <a:spLocks noGrp="1"/>
          </p:cNvSpPr>
          <p:nvPr>
            <p:ph sz="half" idx="2"/>
          </p:nvPr>
        </p:nvSpPr>
        <p:spPr bwMode="auto">
          <a:xfrm>
            <a:off x="6172200" y="1825624"/>
            <a:ext cx="4827612" cy="4351338"/>
          </a:xfrm>
        </p:spPr>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8" name="Titel 1"/>
          <p:cNvSpPr>
            <a:spLocks noGrp="1"/>
          </p:cNvSpPr>
          <p:nvPr>
            <p:ph type="title"/>
          </p:nvPr>
        </p:nvSpPr>
        <p:spPr bwMode="auto">
          <a:xfrm>
            <a:off x="1246093" y="977151"/>
            <a:ext cx="9753718" cy="713534"/>
          </a:xfrm>
        </p:spPr>
        <p:txBody>
          <a:bodyPr/>
          <a:lstStyle/>
          <a:p>
            <a:pPr>
              <a:defRPr/>
            </a:pPr>
            <a:r>
              <a:rPr lang="de-DE"/>
              <a:t>Mastertitelformat bearbeiten</a:t>
            </a:r>
            <a:endParaRPr/>
          </a:p>
        </p:txBody>
      </p:sp>
      <p:sp>
        <p:nvSpPr>
          <p:cNvPr id="10" name="Datumsplatzhalter 3"/>
          <p:cNvSpPr>
            <a:spLocks noGrp="1"/>
          </p:cNvSpPr>
          <p:nvPr>
            <p:ph type="dt" sz="half" idx="10"/>
          </p:nvPr>
        </p:nvSpPr>
        <p:spPr bwMode="auto">
          <a:xfrm>
            <a:off x="1237127" y="6356349"/>
            <a:ext cx="2344271" cy="365124"/>
          </a:xfrm>
        </p:spPr>
        <p:txBody>
          <a:bodyPr/>
          <a:lstStyle/>
          <a:p>
            <a:pPr>
              <a:defRPr/>
            </a:pPr>
            <a:fld id="{1BB8C5C6-DA11-4E24-8FEA-D8951512A284}" type="datetime1">
              <a:rPr lang="de-DE" smtClean="0"/>
              <a:t>12.08.2025</a:t>
            </a:fld>
            <a:endParaRPr lang="de-DE"/>
          </a:p>
        </p:txBody>
      </p:sp>
      <p:sp>
        <p:nvSpPr>
          <p:cNvPr id="11" name="Fußzeilenplatzhalter 4"/>
          <p:cNvSpPr>
            <a:spLocks noGrp="1"/>
          </p:cNvSpPr>
          <p:nvPr>
            <p:ph type="ftr" sz="quarter" idx="11"/>
          </p:nvPr>
        </p:nvSpPr>
        <p:spPr bwMode="auto">
          <a:xfrm>
            <a:off x="4038597" y="6356349"/>
            <a:ext cx="4114800" cy="365124"/>
          </a:xfrm>
        </p:spPr>
        <p:txBody>
          <a:bodyPr/>
          <a:lstStyle/>
          <a:p>
            <a:pPr>
              <a:defRPr/>
            </a:pPr>
            <a:endParaRPr lang="de-DE"/>
          </a:p>
        </p:txBody>
      </p:sp>
      <p:sp>
        <p:nvSpPr>
          <p:cNvPr id="12" name="Foliennummernplatzhalter 5"/>
          <p:cNvSpPr>
            <a:spLocks noGrp="1"/>
          </p:cNvSpPr>
          <p:nvPr>
            <p:ph type="sldNum" sz="quarter" idx="12"/>
          </p:nvPr>
        </p:nvSpPr>
        <p:spPr bwMode="auto">
          <a:xfrm>
            <a:off x="8610600" y="6356349"/>
            <a:ext cx="2389212" cy="365124"/>
          </a:xfrm>
        </p:spPr>
        <p:txBody>
          <a:bodyPr/>
          <a:lstStyle/>
          <a:p>
            <a:pPr>
              <a:defRPr/>
            </a:pPr>
            <a:fld id="{26D19A97-F44C-1644-AE1D-27F927F17EC0}" type="slidenum">
              <a:rPr lang="de-DE"/>
              <a:t>‹Nr.›</a:t>
            </a:fld>
            <a:endParaRPr lang="de-DE"/>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PhAnim="0" type="vertTx" preserve="1" userDrawn="1">
  <p:cSld name="Titel und vertikaler Text">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1237128" y="959224"/>
            <a:ext cx="9762685" cy="731464"/>
          </a:xfrm>
        </p:spPr>
        <p:txBody>
          <a:bodyPr/>
          <a:lstStyle/>
          <a:p>
            <a:pPr>
              <a:defRPr/>
            </a:pPr>
            <a:r>
              <a:rPr lang="de-DE"/>
              <a:t>Mastertitelformat bearbeiten</a:t>
            </a:r>
            <a:endParaRPr/>
          </a:p>
        </p:txBody>
      </p:sp>
      <p:sp>
        <p:nvSpPr>
          <p:cNvPr id="3" name="Vertikaler Textplatzhalter 2"/>
          <p:cNvSpPr>
            <a:spLocks noGrp="1"/>
          </p:cNvSpPr>
          <p:nvPr>
            <p:ph type="body" orient="vert" idx="1"/>
          </p:nvPr>
        </p:nvSpPr>
        <p:spPr bwMode="auto">
          <a:xfrm>
            <a:off x="1237128" y="1825625"/>
            <a:ext cx="9762685" cy="4351338"/>
          </a:xfrm>
        </p:spPr>
        <p:txBody>
          <a:bodyPr vert="eaVert"/>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7" name="Datumsplatzhalter 3"/>
          <p:cNvSpPr>
            <a:spLocks noGrp="1"/>
          </p:cNvSpPr>
          <p:nvPr>
            <p:ph type="dt" sz="half" idx="10"/>
          </p:nvPr>
        </p:nvSpPr>
        <p:spPr bwMode="auto">
          <a:xfrm>
            <a:off x="1237128" y="6356350"/>
            <a:ext cx="2344272" cy="365125"/>
          </a:xfrm>
        </p:spPr>
        <p:txBody>
          <a:bodyPr/>
          <a:lstStyle/>
          <a:p>
            <a:pPr>
              <a:defRPr/>
            </a:pPr>
            <a:fld id="{9A9B18CA-0068-4169-AF9E-D13EF7E2D530}" type="datetime1">
              <a:rPr lang="de-DE" smtClean="0"/>
              <a:t>12.08.2025</a:t>
            </a:fld>
            <a:endParaRPr lang="de-DE"/>
          </a:p>
        </p:txBody>
      </p:sp>
      <p:sp>
        <p:nvSpPr>
          <p:cNvPr id="8" name="Fußzeilenplatzhalter 4"/>
          <p:cNvSpPr>
            <a:spLocks noGrp="1"/>
          </p:cNvSpPr>
          <p:nvPr>
            <p:ph type="ftr" sz="quarter" idx="11"/>
          </p:nvPr>
        </p:nvSpPr>
        <p:spPr bwMode="auto">
          <a:xfrm>
            <a:off x="4038597" y="6356350"/>
            <a:ext cx="4114800" cy="365125"/>
          </a:xfrm>
        </p:spPr>
        <p:txBody>
          <a:bodyPr/>
          <a:lstStyle/>
          <a:p>
            <a:pPr>
              <a:defRPr/>
            </a:pPr>
            <a:endParaRPr lang="de-DE"/>
          </a:p>
        </p:txBody>
      </p:sp>
      <p:sp>
        <p:nvSpPr>
          <p:cNvPr id="9" name="Foliennummernplatzhalter 5"/>
          <p:cNvSpPr>
            <a:spLocks noGrp="1"/>
          </p:cNvSpPr>
          <p:nvPr>
            <p:ph type="sldNum" sz="quarter" idx="12"/>
          </p:nvPr>
        </p:nvSpPr>
        <p:spPr bwMode="auto">
          <a:xfrm>
            <a:off x="8610601" y="6356350"/>
            <a:ext cx="2389212" cy="365125"/>
          </a:xfrm>
        </p:spPr>
        <p:txBody>
          <a:bodyPr/>
          <a:lstStyle/>
          <a:p>
            <a:pPr>
              <a:defRPr/>
            </a:pPr>
            <a:fld id="{26D19A97-F44C-1644-AE1D-27F927F17EC0}" type="slidenum">
              <a:rPr lang="de-DE"/>
              <a:t>‹Nr.›</a:t>
            </a:fld>
            <a:endParaRPr lang="de-D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PhAnim="0" type="vertTitleAndTx" preserve="1" userDrawn="1">
  <p:cSld name="Vertikaler Titel und Text">
    <p:spTree>
      <p:nvGrpSpPr>
        <p:cNvPr id="1" name=""/>
        <p:cNvGrpSpPr/>
        <p:nvPr/>
      </p:nvGrpSpPr>
      <p:grpSpPr bwMode="auto">
        <a:xfrm>
          <a:off x="0" y="0"/>
          <a:ext cx="0" cy="0"/>
          <a:chOff x="0" y="0"/>
          <a:chExt cx="0" cy="0"/>
        </a:xfrm>
      </p:grpSpPr>
      <p:sp>
        <p:nvSpPr>
          <p:cNvPr id="2" name="Vertikaler Titel 1"/>
          <p:cNvSpPr>
            <a:spLocks noGrp="1"/>
          </p:cNvSpPr>
          <p:nvPr>
            <p:ph type="title" orient="vert"/>
          </p:nvPr>
        </p:nvSpPr>
        <p:spPr bwMode="auto">
          <a:xfrm>
            <a:off x="8724900" y="1013011"/>
            <a:ext cx="2274913" cy="5163952"/>
          </a:xfrm>
        </p:spPr>
        <p:txBody>
          <a:bodyPr vert="eaVert"/>
          <a:lstStyle/>
          <a:p>
            <a:pPr>
              <a:defRPr/>
            </a:pPr>
            <a:r>
              <a:rPr lang="de-DE"/>
              <a:t>Mastertitelformat bearbeiten</a:t>
            </a:r>
            <a:endParaRPr/>
          </a:p>
        </p:txBody>
      </p:sp>
      <p:sp>
        <p:nvSpPr>
          <p:cNvPr id="3" name="Vertikaler Textplatzhalter 2"/>
          <p:cNvSpPr>
            <a:spLocks noGrp="1"/>
          </p:cNvSpPr>
          <p:nvPr>
            <p:ph type="body" orient="vert" idx="1"/>
          </p:nvPr>
        </p:nvSpPr>
        <p:spPr bwMode="auto">
          <a:xfrm>
            <a:off x="1237128" y="1013011"/>
            <a:ext cx="7335372" cy="5163951"/>
          </a:xfrm>
        </p:spPr>
        <p:txBody>
          <a:bodyPr vert="eaVert"/>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7" name="Datumsplatzhalter 3"/>
          <p:cNvSpPr>
            <a:spLocks noGrp="1"/>
          </p:cNvSpPr>
          <p:nvPr>
            <p:ph type="dt" sz="half" idx="10"/>
          </p:nvPr>
        </p:nvSpPr>
        <p:spPr bwMode="auto">
          <a:xfrm>
            <a:off x="1237128" y="6356350"/>
            <a:ext cx="2344272" cy="365125"/>
          </a:xfrm>
        </p:spPr>
        <p:txBody>
          <a:bodyPr/>
          <a:lstStyle/>
          <a:p>
            <a:pPr>
              <a:defRPr/>
            </a:pPr>
            <a:fld id="{516A6F20-805A-4287-A3B6-373B59CA45C7}" type="datetime1">
              <a:rPr lang="de-DE" smtClean="0"/>
              <a:t>12.08.2025</a:t>
            </a:fld>
            <a:endParaRPr lang="de-DE"/>
          </a:p>
        </p:txBody>
      </p:sp>
      <p:sp>
        <p:nvSpPr>
          <p:cNvPr id="8" name="Fußzeilenplatzhalter 4"/>
          <p:cNvSpPr>
            <a:spLocks noGrp="1"/>
          </p:cNvSpPr>
          <p:nvPr>
            <p:ph type="ftr" sz="quarter" idx="11"/>
          </p:nvPr>
        </p:nvSpPr>
        <p:spPr bwMode="auto">
          <a:xfrm>
            <a:off x="4038597" y="6356350"/>
            <a:ext cx="4114800" cy="365125"/>
          </a:xfrm>
        </p:spPr>
        <p:txBody>
          <a:bodyPr/>
          <a:lstStyle/>
          <a:p>
            <a:pPr>
              <a:defRPr/>
            </a:pPr>
            <a:endParaRPr lang="de-DE"/>
          </a:p>
        </p:txBody>
      </p:sp>
      <p:sp>
        <p:nvSpPr>
          <p:cNvPr id="9" name="Foliennummernplatzhalter 5"/>
          <p:cNvSpPr>
            <a:spLocks noGrp="1"/>
          </p:cNvSpPr>
          <p:nvPr>
            <p:ph type="sldNum" sz="quarter" idx="12"/>
          </p:nvPr>
        </p:nvSpPr>
        <p:spPr bwMode="auto">
          <a:xfrm>
            <a:off x="8610601" y="6356350"/>
            <a:ext cx="2389212" cy="365125"/>
          </a:xfrm>
        </p:spPr>
        <p:txBody>
          <a:bodyPr/>
          <a:lstStyle/>
          <a:p>
            <a:pPr>
              <a:defRPr/>
            </a:pPr>
            <a:fld id="{26D19A97-F44C-1644-AE1D-27F927F17EC0}" type="slidenum">
              <a:rPr lang="de-DE"/>
              <a:t>‹Nr.›</a:t>
            </a:fld>
            <a:endParaRPr lang="de-D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PhAnim="0" preserve="1" userDrawn="1">
  <p:cSld name="Benutzerdefiniertes Layout">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1237128" y="1004047"/>
            <a:ext cx="9762685" cy="686641"/>
          </a:xfrm>
        </p:spPr>
        <p:txBody>
          <a:bodyPr/>
          <a:lstStyle/>
          <a:p>
            <a:pPr>
              <a:defRPr/>
            </a:pPr>
            <a:r>
              <a:rPr lang="de-DE"/>
              <a:t>Mastertitelformat bearbeiten</a:t>
            </a:r>
            <a:endParaRPr/>
          </a:p>
        </p:txBody>
      </p:sp>
      <p:sp>
        <p:nvSpPr>
          <p:cNvPr id="6" name="Datumsplatzhalter 3"/>
          <p:cNvSpPr>
            <a:spLocks noGrp="1"/>
          </p:cNvSpPr>
          <p:nvPr>
            <p:ph type="dt" sz="half" idx="10"/>
          </p:nvPr>
        </p:nvSpPr>
        <p:spPr bwMode="auto">
          <a:xfrm>
            <a:off x="1237128" y="6356350"/>
            <a:ext cx="2344272" cy="365125"/>
          </a:xfrm>
        </p:spPr>
        <p:txBody>
          <a:bodyPr/>
          <a:lstStyle/>
          <a:p>
            <a:pPr>
              <a:defRPr/>
            </a:pPr>
            <a:fld id="{30D992E0-1E37-4A65-AA45-3C9DE0B0472D}" type="datetime1">
              <a:rPr lang="de-DE" smtClean="0"/>
              <a:t>12.08.2025</a:t>
            </a:fld>
            <a:endParaRPr lang="de-DE"/>
          </a:p>
        </p:txBody>
      </p:sp>
      <p:sp>
        <p:nvSpPr>
          <p:cNvPr id="7" name="Fußzeilenplatzhalter 4"/>
          <p:cNvSpPr>
            <a:spLocks noGrp="1"/>
          </p:cNvSpPr>
          <p:nvPr>
            <p:ph type="ftr" sz="quarter" idx="11"/>
          </p:nvPr>
        </p:nvSpPr>
        <p:spPr bwMode="auto">
          <a:xfrm>
            <a:off x="4038597" y="6356350"/>
            <a:ext cx="4114800" cy="365125"/>
          </a:xfrm>
        </p:spPr>
        <p:txBody>
          <a:bodyPr/>
          <a:lstStyle/>
          <a:p>
            <a:pPr>
              <a:defRPr/>
            </a:pPr>
            <a:endParaRPr lang="de-DE"/>
          </a:p>
        </p:txBody>
      </p:sp>
      <p:sp>
        <p:nvSpPr>
          <p:cNvPr id="8" name="Foliennummernplatzhalter 5"/>
          <p:cNvSpPr>
            <a:spLocks noGrp="1"/>
          </p:cNvSpPr>
          <p:nvPr>
            <p:ph type="sldNum" sz="quarter" idx="12"/>
          </p:nvPr>
        </p:nvSpPr>
        <p:spPr bwMode="auto">
          <a:xfrm>
            <a:off x="8610601" y="6356350"/>
            <a:ext cx="2389212" cy="365125"/>
          </a:xfrm>
        </p:spPr>
        <p:txBody>
          <a:bodyPr/>
          <a:lstStyle/>
          <a:p>
            <a:pPr>
              <a:defRPr/>
            </a:pPr>
            <a:fld id="{26D19A97-F44C-1644-AE1D-27F927F17EC0}" type="slidenum">
              <a:rPr lang="de-DE"/>
              <a:t>‹Nr.›</a:t>
            </a:fld>
            <a:endParaRPr lang="de-D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PhAnim="0" type="twoTxTwoObj" preserve="1" userDrawn="1">
  <p:cSld name="Vergleich">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1237127" y="951442"/>
            <a:ext cx="9762684" cy="823911"/>
          </a:xfrm>
        </p:spPr>
        <p:txBody>
          <a:bodyPr/>
          <a:lstStyle/>
          <a:p>
            <a:pPr>
              <a:defRPr/>
            </a:pPr>
            <a:r>
              <a:rPr lang="de-DE"/>
              <a:t>Mastertitelformat bearbeiten</a:t>
            </a:r>
            <a:endParaRPr/>
          </a:p>
        </p:txBody>
      </p:sp>
      <p:sp>
        <p:nvSpPr>
          <p:cNvPr id="3" name="Textplatzhalter 2"/>
          <p:cNvSpPr>
            <a:spLocks noGrp="1"/>
          </p:cNvSpPr>
          <p:nvPr>
            <p:ph type="body" idx="1"/>
          </p:nvPr>
        </p:nvSpPr>
        <p:spPr bwMode="auto">
          <a:xfrm>
            <a:off x="1237128" y="1681162"/>
            <a:ext cx="4760445" cy="823911"/>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defRPr/>
            </a:pPr>
            <a:r>
              <a:rPr lang="de-DE"/>
              <a:t>Mastertextformat bearbeiten</a:t>
            </a:r>
            <a:endParaRPr/>
          </a:p>
        </p:txBody>
      </p:sp>
      <p:sp>
        <p:nvSpPr>
          <p:cNvPr id="4" name="Inhaltsplatzhalter 3"/>
          <p:cNvSpPr>
            <a:spLocks noGrp="1"/>
          </p:cNvSpPr>
          <p:nvPr>
            <p:ph sz="half" idx="2"/>
          </p:nvPr>
        </p:nvSpPr>
        <p:spPr bwMode="auto">
          <a:xfrm>
            <a:off x="1237127" y="2505074"/>
            <a:ext cx="4760446" cy="3684587"/>
          </a:xfrm>
        </p:spPr>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5" name="Textplatzhalter 4"/>
          <p:cNvSpPr>
            <a:spLocks noGrp="1"/>
          </p:cNvSpPr>
          <p:nvPr>
            <p:ph type="body" sz="quarter" idx="3"/>
          </p:nvPr>
        </p:nvSpPr>
        <p:spPr bwMode="auto">
          <a:xfrm>
            <a:off x="6172200" y="1681162"/>
            <a:ext cx="4827612" cy="823911"/>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defRPr/>
            </a:pPr>
            <a:r>
              <a:rPr lang="de-DE"/>
              <a:t>Mastertextformat bearbeiten</a:t>
            </a:r>
            <a:endParaRPr/>
          </a:p>
        </p:txBody>
      </p:sp>
      <p:sp>
        <p:nvSpPr>
          <p:cNvPr id="6" name="Inhaltsplatzhalter 5"/>
          <p:cNvSpPr>
            <a:spLocks noGrp="1"/>
          </p:cNvSpPr>
          <p:nvPr>
            <p:ph sz="quarter" idx="4"/>
          </p:nvPr>
        </p:nvSpPr>
        <p:spPr bwMode="auto">
          <a:xfrm>
            <a:off x="6172200" y="2505074"/>
            <a:ext cx="4827612" cy="3684587"/>
          </a:xfrm>
        </p:spPr>
        <p:txBody>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10" name="Datumsplatzhalter 3"/>
          <p:cNvSpPr>
            <a:spLocks noGrp="1"/>
          </p:cNvSpPr>
          <p:nvPr>
            <p:ph type="dt" sz="half" idx="10"/>
          </p:nvPr>
        </p:nvSpPr>
        <p:spPr bwMode="auto">
          <a:xfrm>
            <a:off x="1237127" y="6356349"/>
            <a:ext cx="2344271" cy="365124"/>
          </a:xfrm>
        </p:spPr>
        <p:txBody>
          <a:bodyPr/>
          <a:lstStyle/>
          <a:p>
            <a:pPr>
              <a:defRPr/>
            </a:pPr>
            <a:fld id="{61A204BD-4012-4EA1-898D-4D2AED22862B}" type="datetime1">
              <a:rPr lang="de-DE" smtClean="0"/>
              <a:t>12.08.2025</a:t>
            </a:fld>
            <a:endParaRPr lang="de-DE"/>
          </a:p>
        </p:txBody>
      </p:sp>
      <p:sp>
        <p:nvSpPr>
          <p:cNvPr id="11" name="Fußzeilenplatzhalter 4"/>
          <p:cNvSpPr>
            <a:spLocks noGrp="1"/>
          </p:cNvSpPr>
          <p:nvPr>
            <p:ph type="ftr" sz="quarter" idx="11"/>
          </p:nvPr>
        </p:nvSpPr>
        <p:spPr bwMode="auto">
          <a:xfrm>
            <a:off x="4038597" y="6356349"/>
            <a:ext cx="4114800" cy="365124"/>
          </a:xfrm>
        </p:spPr>
        <p:txBody>
          <a:bodyPr/>
          <a:lstStyle/>
          <a:p>
            <a:pPr>
              <a:defRPr/>
            </a:pPr>
            <a:endParaRPr lang="de-DE"/>
          </a:p>
        </p:txBody>
      </p:sp>
      <p:sp>
        <p:nvSpPr>
          <p:cNvPr id="12" name="Foliennummernplatzhalter 5"/>
          <p:cNvSpPr>
            <a:spLocks noGrp="1"/>
          </p:cNvSpPr>
          <p:nvPr>
            <p:ph type="sldNum" sz="quarter" idx="12"/>
          </p:nvPr>
        </p:nvSpPr>
        <p:spPr bwMode="auto">
          <a:xfrm>
            <a:off x="8610600" y="6356349"/>
            <a:ext cx="2389212" cy="365124"/>
          </a:xfrm>
        </p:spPr>
        <p:txBody>
          <a:bodyPr/>
          <a:lstStyle/>
          <a:p>
            <a:pPr>
              <a:defRPr/>
            </a:pPr>
            <a:fld id="{26D19A97-F44C-1644-AE1D-27F927F17EC0}" type="slidenum">
              <a:rPr lang="de-DE"/>
              <a:t>‹Nr.›</a:t>
            </a:fld>
            <a:endParaRPr lang="de-D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PhAnim="0" type="titleOnly" preserve="1" userDrawn="1">
  <p:cSld name="Nur Titel">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1237127" y="939301"/>
            <a:ext cx="9762684" cy="785252"/>
          </a:xfrm>
        </p:spPr>
        <p:txBody>
          <a:bodyPr/>
          <a:lstStyle/>
          <a:p>
            <a:pPr>
              <a:defRPr/>
            </a:pPr>
            <a:r>
              <a:rPr lang="de-DE"/>
              <a:t>Mastertitelformat bearbeiten</a:t>
            </a:r>
            <a:endParaRPr/>
          </a:p>
        </p:txBody>
      </p:sp>
      <p:sp>
        <p:nvSpPr>
          <p:cNvPr id="6" name="Datumsplatzhalter 3"/>
          <p:cNvSpPr>
            <a:spLocks noGrp="1"/>
          </p:cNvSpPr>
          <p:nvPr>
            <p:ph type="dt" sz="half" idx="10"/>
          </p:nvPr>
        </p:nvSpPr>
        <p:spPr bwMode="auto">
          <a:xfrm>
            <a:off x="1237127" y="6356349"/>
            <a:ext cx="2344271" cy="365124"/>
          </a:xfrm>
        </p:spPr>
        <p:txBody>
          <a:bodyPr/>
          <a:lstStyle/>
          <a:p>
            <a:pPr>
              <a:defRPr/>
            </a:pPr>
            <a:fld id="{CEBCA493-CE56-4C8F-9627-ADD44BCFEB5D}" type="datetime1">
              <a:rPr lang="de-DE" smtClean="0"/>
              <a:t>12.08.2025</a:t>
            </a:fld>
            <a:endParaRPr lang="de-DE"/>
          </a:p>
        </p:txBody>
      </p:sp>
      <p:sp>
        <p:nvSpPr>
          <p:cNvPr id="7" name="Fußzeilenplatzhalter 4"/>
          <p:cNvSpPr>
            <a:spLocks noGrp="1"/>
          </p:cNvSpPr>
          <p:nvPr>
            <p:ph type="ftr" sz="quarter" idx="11"/>
          </p:nvPr>
        </p:nvSpPr>
        <p:spPr bwMode="auto">
          <a:xfrm>
            <a:off x="4038597" y="6356349"/>
            <a:ext cx="4114800" cy="365124"/>
          </a:xfrm>
        </p:spPr>
        <p:txBody>
          <a:bodyPr/>
          <a:lstStyle/>
          <a:p>
            <a:pPr>
              <a:defRPr/>
            </a:pPr>
            <a:endParaRPr lang="de-DE"/>
          </a:p>
        </p:txBody>
      </p:sp>
      <p:sp>
        <p:nvSpPr>
          <p:cNvPr id="8" name="Foliennummernplatzhalter 5"/>
          <p:cNvSpPr>
            <a:spLocks noGrp="1"/>
          </p:cNvSpPr>
          <p:nvPr>
            <p:ph type="sldNum" sz="quarter" idx="12"/>
          </p:nvPr>
        </p:nvSpPr>
        <p:spPr bwMode="auto">
          <a:xfrm>
            <a:off x="8610600" y="6356349"/>
            <a:ext cx="2389212" cy="365124"/>
          </a:xfrm>
        </p:spPr>
        <p:txBody>
          <a:bodyPr/>
          <a:lstStyle/>
          <a:p>
            <a:pPr>
              <a:defRPr/>
            </a:pPr>
            <a:fld id="{26D19A97-F44C-1644-AE1D-27F927F17EC0}" type="slidenum">
              <a:rPr lang="de-DE"/>
              <a:t>‹Nr.›</a:t>
            </a:fld>
            <a:endParaRPr lang="de-D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PhAnim="0" type="blank" preserve="1" userDrawn="1">
  <p:cSld name="Leer">
    <p:spTree>
      <p:nvGrpSpPr>
        <p:cNvPr id="1" name=""/>
        <p:cNvGrpSpPr/>
        <p:nvPr/>
      </p:nvGrpSpPr>
      <p:grpSpPr bwMode="auto">
        <a:xfrm>
          <a:off x="0" y="0"/>
          <a:ext cx="0" cy="0"/>
          <a:chOff x="0" y="0"/>
          <a:chExt cx="0" cy="0"/>
        </a:xfrm>
      </p:grpSpPr>
      <p:sp>
        <p:nvSpPr>
          <p:cNvPr id="5" name="Datumsplatzhalter 3"/>
          <p:cNvSpPr>
            <a:spLocks noGrp="1"/>
          </p:cNvSpPr>
          <p:nvPr>
            <p:ph type="dt" sz="half" idx="10"/>
          </p:nvPr>
        </p:nvSpPr>
        <p:spPr bwMode="auto">
          <a:xfrm>
            <a:off x="1237127" y="6356349"/>
            <a:ext cx="2344271" cy="365124"/>
          </a:xfrm>
        </p:spPr>
        <p:txBody>
          <a:bodyPr/>
          <a:lstStyle/>
          <a:p>
            <a:pPr>
              <a:defRPr/>
            </a:pPr>
            <a:fld id="{B3520EA5-67D8-4D0B-8E2E-41451B98E2C8}" type="datetime1">
              <a:rPr lang="de-DE" smtClean="0"/>
              <a:t>12.08.2025</a:t>
            </a:fld>
            <a:endParaRPr lang="de-DE"/>
          </a:p>
        </p:txBody>
      </p:sp>
      <p:sp>
        <p:nvSpPr>
          <p:cNvPr id="6" name="Fußzeilenplatzhalter 4"/>
          <p:cNvSpPr>
            <a:spLocks noGrp="1"/>
          </p:cNvSpPr>
          <p:nvPr>
            <p:ph type="ftr" sz="quarter" idx="11"/>
          </p:nvPr>
        </p:nvSpPr>
        <p:spPr bwMode="auto">
          <a:xfrm>
            <a:off x="4038597" y="6356349"/>
            <a:ext cx="4114800" cy="365124"/>
          </a:xfrm>
        </p:spPr>
        <p:txBody>
          <a:bodyPr/>
          <a:lstStyle/>
          <a:p>
            <a:pPr>
              <a:defRPr/>
            </a:pPr>
            <a:endParaRPr lang="de-DE"/>
          </a:p>
        </p:txBody>
      </p:sp>
      <p:sp>
        <p:nvSpPr>
          <p:cNvPr id="7" name="Foliennummernplatzhalter 5"/>
          <p:cNvSpPr>
            <a:spLocks noGrp="1"/>
          </p:cNvSpPr>
          <p:nvPr>
            <p:ph type="sldNum" sz="quarter" idx="12"/>
          </p:nvPr>
        </p:nvSpPr>
        <p:spPr bwMode="auto">
          <a:xfrm>
            <a:off x="8610600" y="6356349"/>
            <a:ext cx="2389212" cy="365124"/>
          </a:xfrm>
        </p:spPr>
        <p:txBody>
          <a:bodyPr/>
          <a:lstStyle/>
          <a:p>
            <a:pPr>
              <a:defRPr/>
            </a:pPr>
            <a:fld id="{26D19A97-F44C-1644-AE1D-27F927F17EC0}" type="slidenum">
              <a:rPr lang="de-DE"/>
              <a:t>‹Nr.›</a:t>
            </a:fld>
            <a:endParaRPr lang="de-D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PhAnim="0" type="objTx" preserve="1" userDrawn="1">
  <p:cSld name="Inhalt mit Überschrift">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1237127" y="987423"/>
            <a:ext cx="3534896" cy="1069974"/>
          </a:xfrm>
        </p:spPr>
        <p:txBody>
          <a:bodyPr anchor="b"/>
          <a:lstStyle>
            <a:lvl1pPr>
              <a:defRPr sz="3200"/>
            </a:lvl1pPr>
          </a:lstStyle>
          <a:p>
            <a:pPr>
              <a:defRPr/>
            </a:pPr>
            <a:r>
              <a:rPr lang="de-DE"/>
              <a:t>Mastertitelformat bearbeiten</a:t>
            </a:r>
            <a:endParaRPr/>
          </a:p>
        </p:txBody>
      </p:sp>
      <p:sp>
        <p:nvSpPr>
          <p:cNvPr id="3" name="Inhaltsplatzhalter 2"/>
          <p:cNvSpPr>
            <a:spLocks noGrp="1"/>
          </p:cNvSpPr>
          <p:nvPr>
            <p:ph idx="1"/>
          </p:nvPr>
        </p:nvSpPr>
        <p:spPr bwMode="auto">
          <a:xfrm>
            <a:off x="5183187" y="987424"/>
            <a:ext cx="5816624" cy="48736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4" name="Textplatzhalter 3"/>
          <p:cNvSpPr>
            <a:spLocks noGrp="1"/>
          </p:cNvSpPr>
          <p:nvPr>
            <p:ph type="body" sz="half" idx="2"/>
          </p:nvPr>
        </p:nvSpPr>
        <p:spPr bwMode="auto">
          <a:xfrm>
            <a:off x="1237127" y="2057400"/>
            <a:ext cx="3534896" cy="3811587"/>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defRPr/>
            </a:pPr>
            <a:r>
              <a:rPr lang="de-DE"/>
              <a:t>Mastertextformat bearbeiten</a:t>
            </a:r>
            <a:endParaRPr/>
          </a:p>
        </p:txBody>
      </p:sp>
      <p:sp>
        <p:nvSpPr>
          <p:cNvPr id="8" name="Datumsplatzhalter 3"/>
          <p:cNvSpPr>
            <a:spLocks noGrp="1"/>
          </p:cNvSpPr>
          <p:nvPr>
            <p:ph type="dt" sz="half" idx="10"/>
          </p:nvPr>
        </p:nvSpPr>
        <p:spPr bwMode="auto">
          <a:xfrm>
            <a:off x="1237127" y="6356349"/>
            <a:ext cx="2344271" cy="365124"/>
          </a:xfrm>
        </p:spPr>
        <p:txBody>
          <a:bodyPr/>
          <a:lstStyle/>
          <a:p>
            <a:pPr>
              <a:defRPr/>
            </a:pPr>
            <a:fld id="{04A51243-FAA2-4414-B15E-439D742D7F48}" type="datetime1">
              <a:rPr lang="de-DE" smtClean="0"/>
              <a:t>12.08.2025</a:t>
            </a:fld>
            <a:endParaRPr lang="de-DE"/>
          </a:p>
        </p:txBody>
      </p:sp>
      <p:sp>
        <p:nvSpPr>
          <p:cNvPr id="9" name="Fußzeilenplatzhalter 4"/>
          <p:cNvSpPr>
            <a:spLocks noGrp="1"/>
          </p:cNvSpPr>
          <p:nvPr>
            <p:ph type="ftr" sz="quarter" idx="11"/>
          </p:nvPr>
        </p:nvSpPr>
        <p:spPr bwMode="auto">
          <a:xfrm>
            <a:off x="4038597" y="6356349"/>
            <a:ext cx="4114800" cy="365124"/>
          </a:xfrm>
        </p:spPr>
        <p:txBody>
          <a:bodyPr/>
          <a:lstStyle/>
          <a:p>
            <a:pPr>
              <a:defRPr/>
            </a:pPr>
            <a:endParaRPr lang="de-DE"/>
          </a:p>
        </p:txBody>
      </p:sp>
      <p:sp>
        <p:nvSpPr>
          <p:cNvPr id="10" name="Foliennummernplatzhalter 5"/>
          <p:cNvSpPr>
            <a:spLocks noGrp="1"/>
          </p:cNvSpPr>
          <p:nvPr>
            <p:ph type="sldNum" sz="quarter" idx="12"/>
          </p:nvPr>
        </p:nvSpPr>
        <p:spPr bwMode="auto">
          <a:xfrm>
            <a:off x="8610600" y="6356349"/>
            <a:ext cx="2389212" cy="365124"/>
          </a:xfrm>
        </p:spPr>
        <p:txBody>
          <a:bodyPr/>
          <a:lstStyle/>
          <a:p>
            <a:pPr>
              <a:defRPr/>
            </a:pPr>
            <a:fld id="{26D19A97-F44C-1644-AE1D-27F927F17EC0}" type="slidenum">
              <a:rPr lang="de-DE"/>
              <a:t>‹Nr.›</a:t>
            </a:fld>
            <a:endParaRPr lang="de-D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6" Type="http://schemas.openxmlformats.org/officeDocument/2006/relationships/image" Target="../media/image2.png"/><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6.jp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2" Type="http://schemas.openxmlformats.org/officeDocument/2006/relationships/slideLayout" Target="../slideLayouts/slideLayout28.xml"/><Relationship Id="rId16" Type="http://schemas.openxmlformats.org/officeDocument/2006/relationships/image" Target="../media/image2.png"/><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5" Type="http://schemas.openxmlformats.org/officeDocument/2006/relationships/image" Target="../media/image7.jpg"/><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slideLayout" Target="../slideLayouts/slideLayout52.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slideLayout" Target="../slideLayouts/slideLayout51.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5" Type="http://schemas.openxmlformats.org/officeDocument/2006/relationships/image" Target="../media/image2.png"/><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bwMode="auto">
        <a:xfrm>
          <a:off x="0" y="0"/>
          <a:ext cx="0" cy="0"/>
          <a:chOff x="0" y="0"/>
          <a:chExt cx="0" cy="0"/>
        </a:xfrm>
      </p:grpSpPr>
      <p:pic>
        <p:nvPicPr>
          <p:cNvPr id="10" name="Grafik 9"/>
          <p:cNvPicPr>
            <a:picLocks noChangeAspect="1"/>
          </p:cNvPicPr>
          <p:nvPr userDrawn="1"/>
        </p:nvPicPr>
        <p:blipFill>
          <a:blip r:embed="rId15"/>
          <a:stretch/>
        </p:blipFill>
        <p:spPr bwMode="auto">
          <a:xfrm>
            <a:off x="-13251" y="0"/>
            <a:ext cx="12205251" cy="6858000"/>
          </a:xfrm>
          <a:prstGeom prst="rect">
            <a:avLst/>
          </a:prstGeom>
        </p:spPr>
      </p:pic>
      <p:sp>
        <p:nvSpPr>
          <p:cNvPr id="2" name="Titelplatzhalter 1"/>
          <p:cNvSpPr>
            <a:spLocks noGrp="1"/>
          </p:cNvSpPr>
          <p:nvPr>
            <p:ph type="title"/>
          </p:nvPr>
        </p:nvSpPr>
        <p:spPr bwMode="auto">
          <a:xfrm>
            <a:off x="838199" y="365124"/>
            <a:ext cx="10515600" cy="1325562"/>
          </a:xfrm>
          <a:prstGeom prst="rect">
            <a:avLst/>
          </a:prstGeom>
        </p:spPr>
        <p:txBody>
          <a:bodyPr vert="horz" lIns="91440" tIns="45720" rIns="91440" bIns="45720" rtlCol="0" anchor="ctr">
            <a:normAutofit/>
          </a:bodyPr>
          <a:lstStyle/>
          <a:p>
            <a:pPr>
              <a:defRPr/>
            </a:pPr>
            <a:r>
              <a:rPr lang="de-DE"/>
              <a:t>Mastertitelformat bearbeiten</a:t>
            </a:r>
            <a:endParaRPr/>
          </a:p>
        </p:txBody>
      </p:sp>
      <p:sp>
        <p:nvSpPr>
          <p:cNvPr id="3" name="Textplatzhalter 2"/>
          <p:cNvSpPr>
            <a:spLocks noGrp="1"/>
          </p:cNvSpPr>
          <p:nvPr>
            <p:ph type="body" idx="1"/>
          </p:nvPr>
        </p:nvSpPr>
        <p:spPr bwMode="auto">
          <a:xfrm>
            <a:off x="838199" y="1825624"/>
            <a:ext cx="10515600" cy="4351338"/>
          </a:xfrm>
          <a:prstGeom prst="rect">
            <a:avLst/>
          </a:prstGeom>
        </p:spPr>
        <p:txBody>
          <a:bodyPr vert="horz" lIns="91440" tIns="45720" rIns="91440" bIns="45720" rtlCol="0">
            <a:normAutofit/>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4" name="Datumsplatzhalter 3"/>
          <p:cNvSpPr>
            <a:spLocks noGrp="1"/>
          </p:cNvSpPr>
          <p:nvPr>
            <p:ph type="dt" sz="half" idx="2"/>
          </p:nvPr>
        </p:nvSpPr>
        <p:spPr bwMode="auto">
          <a:xfrm>
            <a:off x="838199" y="6356349"/>
            <a:ext cx="2743200" cy="365124"/>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FFB453E5-0684-4B26-AA05-33AF86E23A5B}" type="datetime1">
              <a:rPr lang="de-DE" smtClean="0"/>
              <a:t>12.08.2025</a:t>
            </a:fld>
            <a:endParaRPr lang="de-DE"/>
          </a:p>
        </p:txBody>
      </p:sp>
      <p:sp>
        <p:nvSpPr>
          <p:cNvPr id="5" name="Fußzeilenplatzhalter 4"/>
          <p:cNvSpPr>
            <a:spLocks noGrp="1"/>
          </p:cNvSpPr>
          <p:nvPr>
            <p:ph type="ftr" sz="quarter" idx="3"/>
          </p:nvPr>
        </p:nvSpPr>
        <p:spPr bwMode="auto">
          <a:xfrm>
            <a:off x="4038599" y="6356349"/>
            <a:ext cx="4114800" cy="365124"/>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de-DE"/>
          </a:p>
        </p:txBody>
      </p:sp>
      <p:pic>
        <p:nvPicPr>
          <p:cNvPr id="7" name="Grafik 6" descr="ComeMINT-Logo."/>
          <p:cNvPicPr>
            <a:picLocks noChangeAspect="1"/>
          </p:cNvPicPr>
          <p:nvPr userDrawn="1"/>
        </p:nvPicPr>
        <p:blipFill>
          <a:blip r:embed="rId16"/>
          <a:stretch/>
        </p:blipFill>
        <p:spPr bwMode="auto">
          <a:xfrm>
            <a:off x="136378" y="-541433"/>
            <a:ext cx="3345708" cy="2367058"/>
          </a:xfrm>
          <a:prstGeom prst="rect">
            <a:avLst/>
          </a:prstGeom>
        </p:spPr>
      </p:pic>
      <p:sp>
        <p:nvSpPr>
          <p:cNvPr id="6" name="Foliennummernplatzhalter 5"/>
          <p:cNvSpPr>
            <a:spLocks noGrp="1"/>
          </p:cNvSpPr>
          <p:nvPr>
            <p:ph type="sldNum" sz="quarter" idx="4"/>
          </p:nvPr>
        </p:nvSpPr>
        <p:spPr bwMode="auto">
          <a:xfrm>
            <a:off x="8610599" y="6356349"/>
            <a:ext cx="2743200" cy="365124"/>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26D19A97-F44C-1644-AE1D-27F927F17EC0}" type="slidenum">
              <a:rPr lang="de-DE"/>
              <a:t>‹Nr.›</a:t>
            </a:fld>
            <a:endParaRPr lang="de-D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l" defTabSz="914400">
        <a:lnSpc>
          <a:spcPct val="90000"/>
        </a:lnSpc>
        <a:spcBef>
          <a:spcPts val="0"/>
        </a:spcBef>
        <a:buNone/>
        <a:defRPr sz="4400">
          <a:solidFill>
            <a:schemeClr val="tx1"/>
          </a:solidFill>
          <a:latin typeface="+mj-lt"/>
          <a:ea typeface="+mj-ea"/>
          <a:cs typeface="+mj-cs"/>
        </a:defRPr>
      </a:lvl1pPr>
    </p:titleStyle>
    <p:body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p:bodyStyle>
    <p:other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bwMode="auto">
        <a:xfrm>
          <a:off x="0" y="0"/>
          <a:ext cx="0" cy="0"/>
          <a:chOff x="0" y="0"/>
          <a:chExt cx="0" cy="0"/>
        </a:xfrm>
      </p:grpSpPr>
      <p:pic>
        <p:nvPicPr>
          <p:cNvPr id="10" name="Grafik 9"/>
          <p:cNvPicPr>
            <a:picLocks noChangeAspect="1"/>
          </p:cNvPicPr>
          <p:nvPr userDrawn="1"/>
        </p:nvPicPr>
        <p:blipFill>
          <a:blip r:embed="rId15"/>
          <a:stretch/>
        </p:blipFill>
        <p:spPr bwMode="auto">
          <a:xfrm>
            <a:off x="-1" y="-1"/>
            <a:ext cx="12205254" cy="6858001"/>
          </a:xfrm>
          <a:prstGeom prst="rect">
            <a:avLst/>
          </a:prstGeom>
        </p:spPr>
      </p:pic>
      <p:sp>
        <p:nvSpPr>
          <p:cNvPr id="2" name="Titelplatzhalter 1"/>
          <p:cNvSpPr>
            <a:spLocks noGrp="1"/>
          </p:cNvSpPr>
          <p:nvPr>
            <p:ph type="title"/>
          </p:nvPr>
        </p:nvSpPr>
        <p:spPr bwMode="auto">
          <a:xfrm>
            <a:off x="838200" y="930584"/>
            <a:ext cx="10515600" cy="760104"/>
          </a:xfrm>
          <a:prstGeom prst="rect">
            <a:avLst/>
          </a:prstGeom>
        </p:spPr>
        <p:txBody>
          <a:bodyPr vert="horz" lIns="91440" tIns="45720" rIns="91440" bIns="45720" rtlCol="0" anchor="ctr">
            <a:normAutofit/>
          </a:bodyPr>
          <a:lstStyle/>
          <a:p>
            <a:pPr>
              <a:defRPr/>
            </a:pPr>
            <a:r>
              <a:rPr lang="de-DE"/>
              <a:t>Mastertitelformat bearbeiten</a:t>
            </a:r>
            <a:endParaRPr/>
          </a:p>
        </p:txBody>
      </p:sp>
      <p:sp>
        <p:nvSpPr>
          <p:cNvPr id="3" name="Textplatzhalter 2"/>
          <p:cNvSpPr>
            <a:spLocks noGrp="1"/>
          </p:cNvSpPr>
          <p:nvPr>
            <p:ph type="body" idx="1"/>
          </p:nvPr>
        </p:nvSpPr>
        <p:spPr bwMode="auto">
          <a:xfrm>
            <a:off x="838200" y="1825625"/>
            <a:ext cx="10515600" cy="4351338"/>
          </a:xfrm>
          <a:prstGeom prst="rect">
            <a:avLst/>
          </a:prstGeom>
        </p:spPr>
        <p:txBody>
          <a:bodyPr vert="horz" lIns="91440" tIns="45720" rIns="91440" bIns="45720" rtlCol="0">
            <a:normAutofit/>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4" name="Datumsplatzhalter 3"/>
          <p:cNvSpPr>
            <a:spLocks noGrp="1"/>
          </p:cNvSpPr>
          <p:nvPr>
            <p:ph type="dt" sz="half" idx="2"/>
          </p:nvPr>
        </p:nvSpPr>
        <p:spPr bwMode="auto">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E87AA3F7-C029-471D-9F4B-25D2F0BAF3ED}" type="datetime1">
              <a:rPr lang="de-DE" smtClean="0"/>
              <a:t>12.08.2025</a:t>
            </a:fld>
            <a:endParaRPr lang="de-DE"/>
          </a:p>
        </p:txBody>
      </p:sp>
      <p:sp>
        <p:nvSpPr>
          <p:cNvPr id="5" name="Fußzeilenplatzhalter 4"/>
          <p:cNvSpPr>
            <a:spLocks noGrp="1"/>
          </p:cNvSpPr>
          <p:nvPr>
            <p:ph type="ftr" sz="quarter" idx="3"/>
          </p:nvPr>
        </p:nvSpPr>
        <p:spPr bwMode="auto">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de-DE"/>
          </a:p>
        </p:txBody>
      </p:sp>
      <p:sp>
        <p:nvSpPr>
          <p:cNvPr id="6" name="Foliennummernplatzhalter 5"/>
          <p:cNvSpPr>
            <a:spLocks noGrp="1"/>
          </p:cNvSpPr>
          <p:nvPr>
            <p:ph type="sldNum" sz="quarter" idx="4"/>
          </p:nvPr>
        </p:nvSpPr>
        <p:spPr bwMode="auto">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26D19A97-F44C-1644-AE1D-27F927F17EC0}" type="slidenum">
              <a:rPr lang="de-DE"/>
              <a:t>‹Nr.›</a:t>
            </a:fld>
            <a:endParaRPr lang="de-DE"/>
          </a:p>
        </p:txBody>
      </p:sp>
      <p:pic>
        <p:nvPicPr>
          <p:cNvPr id="7" name="Grafik 6" descr="ComeMINT-Logo."/>
          <p:cNvPicPr>
            <a:picLocks noChangeAspect="1"/>
          </p:cNvPicPr>
          <p:nvPr userDrawn="1"/>
        </p:nvPicPr>
        <p:blipFill>
          <a:blip r:embed="rId16"/>
          <a:stretch/>
        </p:blipFill>
        <p:spPr bwMode="auto">
          <a:xfrm>
            <a:off x="136379" y="-541434"/>
            <a:ext cx="3345709" cy="2367059"/>
          </a:xfrm>
          <a:prstGeom prst="rect">
            <a:avLst/>
          </a:prstGeom>
        </p:spPr>
      </p:pic>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hf hdr="0" ftr="0" dt="0"/>
  <p:txStyles>
    <p:titleStyle>
      <a:lvl1pPr algn="l" defTabSz="914400">
        <a:lnSpc>
          <a:spcPct val="90000"/>
        </a:lnSpc>
        <a:spcBef>
          <a:spcPts val="0"/>
        </a:spcBef>
        <a:buNone/>
        <a:defRPr sz="4400">
          <a:solidFill>
            <a:schemeClr val="tx1"/>
          </a:solidFill>
          <a:latin typeface="+mj-lt"/>
          <a:ea typeface="+mj-ea"/>
          <a:cs typeface="+mj-cs"/>
        </a:defRPr>
      </a:lvl1pPr>
    </p:titleStyle>
    <p:body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p:bodyStyle>
    <p:other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bwMode="auto">
        <a:xfrm>
          <a:off x="0" y="0"/>
          <a:ext cx="0" cy="0"/>
          <a:chOff x="0" y="0"/>
          <a:chExt cx="0" cy="0"/>
        </a:xfrm>
      </p:grpSpPr>
      <p:pic>
        <p:nvPicPr>
          <p:cNvPr id="8" name="Grafik 7"/>
          <p:cNvPicPr>
            <a:picLocks noChangeAspect="1"/>
          </p:cNvPicPr>
          <p:nvPr userDrawn="1"/>
        </p:nvPicPr>
        <p:blipFill>
          <a:blip r:embed="rId15"/>
          <a:stretch/>
        </p:blipFill>
        <p:spPr bwMode="auto">
          <a:xfrm>
            <a:off x="0" y="0"/>
            <a:ext cx="12205252" cy="6858000"/>
          </a:xfrm>
          <a:prstGeom prst="rect">
            <a:avLst/>
          </a:prstGeom>
        </p:spPr>
      </p:pic>
      <p:sp>
        <p:nvSpPr>
          <p:cNvPr id="2" name="Titelplatzhalter 1"/>
          <p:cNvSpPr>
            <a:spLocks noGrp="1"/>
          </p:cNvSpPr>
          <p:nvPr>
            <p:ph type="title"/>
          </p:nvPr>
        </p:nvSpPr>
        <p:spPr bwMode="auto">
          <a:xfrm>
            <a:off x="838200" y="930584"/>
            <a:ext cx="10515600" cy="760104"/>
          </a:xfrm>
          <a:prstGeom prst="rect">
            <a:avLst/>
          </a:prstGeom>
        </p:spPr>
        <p:txBody>
          <a:bodyPr vert="horz" lIns="91440" tIns="45720" rIns="91440" bIns="45720" rtlCol="0" anchor="ctr">
            <a:normAutofit/>
          </a:bodyPr>
          <a:lstStyle/>
          <a:p>
            <a:pPr>
              <a:defRPr/>
            </a:pPr>
            <a:r>
              <a:rPr lang="de-DE"/>
              <a:t>Mastertitelformat bearbeiten</a:t>
            </a:r>
            <a:endParaRPr/>
          </a:p>
        </p:txBody>
      </p:sp>
      <p:sp>
        <p:nvSpPr>
          <p:cNvPr id="3" name="Textplatzhalter 2"/>
          <p:cNvSpPr>
            <a:spLocks noGrp="1"/>
          </p:cNvSpPr>
          <p:nvPr>
            <p:ph type="body" idx="1"/>
          </p:nvPr>
        </p:nvSpPr>
        <p:spPr bwMode="auto">
          <a:xfrm>
            <a:off x="838200" y="1825625"/>
            <a:ext cx="10515600" cy="4351338"/>
          </a:xfrm>
          <a:prstGeom prst="rect">
            <a:avLst/>
          </a:prstGeom>
        </p:spPr>
        <p:txBody>
          <a:bodyPr vert="horz" lIns="91440" tIns="45720" rIns="91440" bIns="45720" rtlCol="0">
            <a:normAutofit/>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4" name="Datumsplatzhalter 3"/>
          <p:cNvSpPr>
            <a:spLocks noGrp="1"/>
          </p:cNvSpPr>
          <p:nvPr>
            <p:ph type="dt" sz="half" idx="2"/>
          </p:nvPr>
        </p:nvSpPr>
        <p:spPr bwMode="auto">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D3D54D50-4222-4D20-BB72-22114FDC3D66}" type="datetime1">
              <a:rPr lang="de-DE" smtClean="0"/>
              <a:t>12.08.2025</a:t>
            </a:fld>
            <a:endParaRPr lang="de-DE"/>
          </a:p>
        </p:txBody>
      </p:sp>
      <p:sp>
        <p:nvSpPr>
          <p:cNvPr id="5" name="Fußzeilenplatzhalter 4"/>
          <p:cNvSpPr>
            <a:spLocks noGrp="1"/>
          </p:cNvSpPr>
          <p:nvPr>
            <p:ph type="ftr" sz="quarter" idx="3"/>
          </p:nvPr>
        </p:nvSpPr>
        <p:spPr bwMode="auto">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de-DE"/>
          </a:p>
        </p:txBody>
      </p:sp>
      <p:sp>
        <p:nvSpPr>
          <p:cNvPr id="6" name="Foliennummernplatzhalter 5"/>
          <p:cNvSpPr>
            <a:spLocks noGrp="1"/>
          </p:cNvSpPr>
          <p:nvPr>
            <p:ph type="sldNum" sz="quarter" idx="4"/>
          </p:nvPr>
        </p:nvSpPr>
        <p:spPr bwMode="auto">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26D19A97-F44C-1644-AE1D-27F927F17EC0}" type="slidenum">
              <a:rPr lang="de-DE"/>
              <a:t>‹Nr.›</a:t>
            </a:fld>
            <a:endParaRPr lang="de-DE"/>
          </a:p>
        </p:txBody>
      </p:sp>
      <p:pic>
        <p:nvPicPr>
          <p:cNvPr id="7" name="Grafik 6" descr="ComeMINT-Logo."/>
          <p:cNvPicPr>
            <a:picLocks noChangeAspect="1"/>
          </p:cNvPicPr>
          <p:nvPr userDrawn="1"/>
        </p:nvPicPr>
        <p:blipFill>
          <a:blip r:embed="rId16"/>
          <a:stretch/>
        </p:blipFill>
        <p:spPr bwMode="auto">
          <a:xfrm>
            <a:off x="136379" y="-541434"/>
            <a:ext cx="3345709" cy="2367059"/>
          </a:xfrm>
          <a:prstGeom prst="rect">
            <a:avLst/>
          </a:prstGeom>
        </p:spPr>
      </p:pic>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 id="2147483689" r:id="rId13"/>
  </p:sldLayoutIdLst>
  <p:hf hdr="0" ftr="0" dt="0"/>
  <p:txStyles>
    <p:titleStyle>
      <a:lvl1pPr algn="l" defTabSz="914400">
        <a:lnSpc>
          <a:spcPct val="90000"/>
        </a:lnSpc>
        <a:spcBef>
          <a:spcPts val="0"/>
        </a:spcBef>
        <a:buNone/>
        <a:defRPr sz="4400">
          <a:solidFill>
            <a:schemeClr val="tx1"/>
          </a:solidFill>
          <a:latin typeface="+mj-lt"/>
          <a:ea typeface="+mj-ea"/>
          <a:cs typeface="+mj-cs"/>
        </a:defRPr>
      </a:lvl1pPr>
    </p:titleStyle>
    <p:body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p:bodyStyle>
    <p:other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bwMode="auto">
        <a:xfrm>
          <a:off x="0" y="0"/>
          <a:ext cx="0" cy="0"/>
          <a:chOff x="0" y="0"/>
          <a:chExt cx="0" cy="0"/>
        </a:xfrm>
      </p:grpSpPr>
      <p:sp>
        <p:nvSpPr>
          <p:cNvPr id="2" name="Titelplatzhalter 1"/>
          <p:cNvSpPr>
            <a:spLocks noGrp="1"/>
          </p:cNvSpPr>
          <p:nvPr>
            <p:ph type="title"/>
          </p:nvPr>
        </p:nvSpPr>
        <p:spPr bwMode="auto">
          <a:xfrm>
            <a:off x="838200" y="930584"/>
            <a:ext cx="10515600" cy="760104"/>
          </a:xfrm>
          <a:prstGeom prst="rect">
            <a:avLst/>
          </a:prstGeom>
        </p:spPr>
        <p:txBody>
          <a:bodyPr vert="horz" lIns="91440" tIns="45720" rIns="91440" bIns="45720" rtlCol="0" anchor="ctr">
            <a:normAutofit/>
          </a:bodyPr>
          <a:lstStyle/>
          <a:p>
            <a:pPr>
              <a:defRPr/>
            </a:pPr>
            <a:r>
              <a:rPr lang="de-DE"/>
              <a:t>Mastertitelformat bearbeiten</a:t>
            </a:r>
            <a:endParaRPr/>
          </a:p>
        </p:txBody>
      </p:sp>
      <p:sp>
        <p:nvSpPr>
          <p:cNvPr id="3" name="Textplatzhalter 2"/>
          <p:cNvSpPr>
            <a:spLocks noGrp="1"/>
          </p:cNvSpPr>
          <p:nvPr>
            <p:ph type="body" idx="1"/>
          </p:nvPr>
        </p:nvSpPr>
        <p:spPr bwMode="auto">
          <a:xfrm>
            <a:off x="838200" y="1825625"/>
            <a:ext cx="10515600" cy="4351338"/>
          </a:xfrm>
          <a:prstGeom prst="rect">
            <a:avLst/>
          </a:prstGeom>
        </p:spPr>
        <p:txBody>
          <a:bodyPr vert="horz" lIns="91440" tIns="45720" rIns="91440" bIns="45720" rtlCol="0">
            <a:normAutofit/>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4" name="Datumsplatzhalter 3"/>
          <p:cNvSpPr>
            <a:spLocks noGrp="1"/>
          </p:cNvSpPr>
          <p:nvPr>
            <p:ph type="dt" sz="half" idx="2"/>
          </p:nvPr>
        </p:nvSpPr>
        <p:spPr bwMode="auto">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F863489E-A8DD-4D59-B068-43E49D2D6648}" type="datetime1">
              <a:rPr lang="de-DE" smtClean="0"/>
              <a:t>12.08.2025</a:t>
            </a:fld>
            <a:endParaRPr lang="de-DE"/>
          </a:p>
        </p:txBody>
      </p:sp>
      <p:sp>
        <p:nvSpPr>
          <p:cNvPr id="5" name="Fußzeilenplatzhalter 4"/>
          <p:cNvSpPr>
            <a:spLocks noGrp="1"/>
          </p:cNvSpPr>
          <p:nvPr>
            <p:ph type="ftr" sz="quarter" idx="3"/>
          </p:nvPr>
        </p:nvSpPr>
        <p:spPr bwMode="auto">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de-DE"/>
          </a:p>
        </p:txBody>
      </p:sp>
      <p:sp>
        <p:nvSpPr>
          <p:cNvPr id="6" name="Foliennummernplatzhalter 5"/>
          <p:cNvSpPr>
            <a:spLocks noGrp="1"/>
          </p:cNvSpPr>
          <p:nvPr>
            <p:ph type="sldNum" sz="quarter" idx="4"/>
          </p:nvPr>
        </p:nvSpPr>
        <p:spPr bwMode="auto">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26D19A97-F44C-1644-AE1D-27F927F17EC0}" type="slidenum">
              <a:rPr lang="de-DE"/>
              <a:t>‹Nr.›</a:t>
            </a:fld>
            <a:endParaRPr lang="de-DE"/>
          </a:p>
        </p:txBody>
      </p:sp>
      <p:pic>
        <p:nvPicPr>
          <p:cNvPr id="7" name="Grafik 6" descr="ComeMINT-Logo."/>
          <p:cNvPicPr>
            <a:picLocks noChangeAspect="1"/>
          </p:cNvPicPr>
          <p:nvPr userDrawn="1"/>
        </p:nvPicPr>
        <p:blipFill>
          <a:blip r:embed="rId15"/>
          <a:stretch/>
        </p:blipFill>
        <p:spPr bwMode="auto">
          <a:xfrm>
            <a:off x="136379" y="-541434"/>
            <a:ext cx="3345709" cy="2367059"/>
          </a:xfrm>
          <a:prstGeom prst="rect">
            <a:avLst/>
          </a:prstGeom>
        </p:spPr>
      </p:pic>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Lst>
  <p:hf hdr="0" ftr="0" dt="0"/>
  <p:txStyles>
    <p:titleStyle>
      <a:lvl1pPr algn="l" defTabSz="914400">
        <a:lnSpc>
          <a:spcPct val="90000"/>
        </a:lnSpc>
        <a:spcBef>
          <a:spcPts val="0"/>
        </a:spcBef>
        <a:buNone/>
        <a:defRPr sz="4400">
          <a:solidFill>
            <a:schemeClr val="tx1"/>
          </a:solidFill>
          <a:latin typeface="+mj-lt"/>
          <a:ea typeface="+mj-ea"/>
          <a:cs typeface="+mj-cs"/>
        </a:defRPr>
      </a:lvl1pPr>
    </p:titleStyle>
    <p:body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p:bodyStyle>
    <p:other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3.jpg"/><Relationship Id="rId13" Type="http://schemas.openxmlformats.org/officeDocument/2006/relationships/hyperlink" Target="https://creativecommons.org/licenses/by/2.0/de/" TargetMode="External"/><Relationship Id="rId18" Type="http://schemas.openxmlformats.org/officeDocument/2006/relationships/hyperlink" Target="https://www.flickr.com/photos/ligthelm/26961993062/in/photolist-H5xgcm-PQseTr-duy9Fu-8DK6tt-VQThcr-dQC88g-g1wHs-EVHJbn-286QPTy-z5DwPu-8zRyw3-R7vD3j-LUYoL5-fS9R8L-9bj4jC-FyJuH-xEhAGZ-94qSTv-7rLngb-76YXi2-8286KG-AxPXSf-q3euza-SNSRft-x6MC1y-J2gFZ1-Syvqcm-o9Yvef-76s1EK-uhFLUm-JjgVkW-BsVJXY-Bkm9k-YQgVLM-26tRGZJ-8ZBg5v-29ZZMnE-Dth4st-LS7TfC-Dy7Raw-28uMwPH-6sthHT-211GCbp-26yXzkq-VrZ9eP-2dh5S9Y-CiAyvA-2fimALh-uWN5Py-28zksAm" TargetMode="External"/><Relationship Id="rId3" Type="http://schemas.openxmlformats.org/officeDocument/2006/relationships/image" Target="../media/image24.jpg"/><Relationship Id="rId21" Type="http://schemas.openxmlformats.org/officeDocument/2006/relationships/hyperlink" Target="https://www.flickr.com/photos/gregerravik/8926956001/in/photolist-FzuKvQ-6vUDQu-mxVoxM-9gGozB-QYK3nd-89BETy-HhdA5V-regoyY-eAQZ1v-a1cgyT-ErF6oo-9Vh9BY-dRSatb-oWqi54-SK6TCo-2eJE8oT-TCuQRf-YRntUY-YY9mRo-bh4YKP-c2WjDu-VLuQWj-7H97Zk-Sp1ZX5-KsLqJJ-7LrH6F-atz9Q-TvwYPL-cAVdmC-7LrGaF-21bFed6-ZDsqY3-23dhkmf-KEwwqV-29AGGks-FPnx7n-2drfSH7-MAaEpK-MbwYSL-CLM6nQ-F2Fi7B-ZkPkhu-QgC7hk-NvadJ5-S4bpxe-SBXVX7-ZVj8bV-qsrpRE-J4iVx2-UpqD1M" TargetMode="External"/><Relationship Id="rId7" Type="http://schemas.openxmlformats.org/officeDocument/2006/relationships/image" Target="../media/image22.jpg"/><Relationship Id="rId12" Type="http://schemas.openxmlformats.org/officeDocument/2006/relationships/hyperlink" Target="https://www.flickr.com/photos/cheatha/7700049866/in/photolist-cJqLys-aD39wh-eZGGqW-aUKuR-A8t11n-cNdD1w-cNdMG7-osg7nc-cNdKGS-cNdvyN-nwSB6t-8Fbx1X-Lyo3Qg-26EvfiG-dEArr-25vYJ2K-6QXpHe-bVUiFK-V4VU5X-5Qcx3L-9tLXk1-cNdGws-p9TqRw-Z7jiiU-8Vrhx1-GBFw9r-PrFkdJ-8rcnP6-7H5P4k-8YEaLE-5p9xMY-p3ev9Q-8UEZpa-8Hzrn8-cNdyMQ-2asm6pX-dacax-4scGmS-mxHwC-aJTPa-dDXDum-7kbZjL-2GV5QY-a3YS69-2GRbS6-9tM4qS-2asgJGJ-o9HjD6-9Kca88-9S5Ci9" TargetMode="External"/><Relationship Id="rId17" Type="http://schemas.openxmlformats.org/officeDocument/2006/relationships/hyperlink" Target="https://www.flickr.com/photos/corsica_jp/13440569804/in/photolist-mtGr99-ok3Sjf-21ZFkZR-29VRVxj-beXt2M-2em1ecP-GdR7TG-JeNWFu-9uJGdv-Q8f1UW-24tRvaL-nW8Fh7-2aj6Uoq-G9CZ1W-69Asri-2bVDPFX-25oW3u8-pgZ1Wn-7yRRZs-XAS8Gn-aBNg7s-bVm9Zx-231NRqL-FmFB8n-KjRpYR-FWfRkd-QsVsMf-71UHr7-FnViXJ-8fSJnN-ykpgEL-8J8d2r-MKmhbb-ZhGFfW-ZdQnA2-qhdqoV-HSFEw-HiGgg1-Kjq21U-2fKvgBv-FjLo96-2b79tGN-8Hzmue-5PD8bB-24R9dgE-ZTocF5-8Phen2-qLtqAW-CaSaJL-Kd82oz" TargetMode="External"/><Relationship Id="rId2" Type="http://schemas.openxmlformats.org/officeDocument/2006/relationships/notesSlide" Target="../notesSlides/notesSlide8.xml"/><Relationship Id="rId16" Type="http://schemas.openxmlformats.org/officeDocument/2006/relationships/hyperlink" Target="https://www.flickr.com/photos/trishhamme/16570166935/in/photolist-FBya4s-CW4G69-f4Fipz-BPboPg-28zfVCr-R4aUWQ-25WsU3F-22UJaS9-2377cqE-2dhizxg-5BGscs-cNdyvN-85AGFh-HwrMdK-X6RFx4-4K8Mhh-MaF5nt-ChYom6-rffrkn-e8ppeb-2S4xx-4poExq-Na7Kyk-4zobnN-21XC13J-27WQZXG-22zDuZF-umUuAN-GH7VwB-Du2i1J-7rd4KA-aER4xy-ozVQUq-mtGr99-ok3Sjf-21ZFkZR-29VRVxj-beXt2M-2em1ecP-GdR7TG-JeNWFu-9uJGdv-Q8f1UW-24tRvaL-nW8Fh7-2aj6Uoq-G9CZ1W-69Asri-2bVDPFX-25oW3u8" TargetMode="External"/><Relationship Id="rId20" Type="http://schemas.openxmlformats.org/officeDocument/2006/relationships/hyperlink" Target="https://www.flickr.com/photos/mle86/4691989086/in/photolist-Gu1Wgt-89BETy-TGtrqn-c1AbaS-22mZiy6-22YeLKj-eeRa5U-QwLbrT-23GFpDZ-dsXTsq-rhDyK6-QamP8k-yQ1gKH-pNbgFi-CPfFUC-ardbZx-83HSjs-dhJEyj-2cXujQ2-qV1njR-cwpzEN-27ZRM7o-RpXanF-ekUTg1-busppa-muDXGU-25K62V4-phmjZi-zwfZGg-pQWLS5-2fRhBCd-TismD4-s5L2Vz-kNu38P-regoyY-YxMbSo-QKCP6X-YyoHYA-9wvmJh-VydJ79-N1LBfk-9RVdqw-P5GNnw-2dCRt51-2aiaouZ-RSnV8Q-26jjTwe-216F6wm-2djcVNM-TYrDSx" TargetMode="External"/><Relationship Id="rId1" Type="http://schemas.openxmlformats.org/officeDocument/2006/relationships/slideLayout" Target="../slideLayouts/slideLayout3.xml"/><Relationship Id="rId6" Type="http://schemas.openxmlformats.org/officeDocument/2006/relationships/image" Target="../media/image20.jpg"/><Relationship Id="rId11" Type="http://schemas.openxmlformats.org/officeDocument/2006/relationships/image" Target="../media/image27.jpg"/><Relationship Id="rId24" Type="http://schemas.openxmlformats.org/officeDocument/2006/relationships/image" Target="../media/image8.jpg"/><Relationship Id="rId5" Type="http://schemas.openxmlformats.org/officeDocument/2006/relationships/image" Target="../media/image19.jpg"/><Relationship Id="rId15" Type="http://schemas.openxmlformats.org/officeDocument/2006/relationships/hyperlink" Target="https://creativecommons.org/publicdomain/mark/1.0/" TargetMode="External"/><Relationship Id="rId23" Type="http://schemas.openxmlformats.org/officeDocument/2006/relationships/hyperlink" Target="https://creativecommons.org/licenses/by-sa/2.0/" TargetMode="External"/><Relationship Id="rId10" Type="http://schemas.openxmlformats.org/officeDocument/2006/relationships/image" Target="../media/image26.jpg"/><Relationship Id="rId19" Type="http://schemas.openxmlformats.org/officeDocument/2006/relationships/hyperlink" Target="https://www.flickr.com/photos/foto_db/54043687618" TargetMode="External"/><Relationship Id="rId4" Type="http://schemas.openxmlformats.org/officeDocument/2006/relationships/image" Target="../media/image21.jpg"/><Relationship Id="rId9" Type="http://schemas.openxmlformats.org/officeDocument/2006/relationships/image" Target="../media/image25.jpg"/><Relationship Id="rId14" Type="http://schemas.openxmlformats.org/officeDocument/2006/relationships/hyperlink" Target="https://www.flickr.com/photos/fvega/41033365661/in/photolist-8Fbx1X-Lyo3Qg-26EvfiG-dEArr-25vYJ2K-6QXpHe-bVUiFK-V4VU5X-5Qcx3L-9tLXk1-cNdGws-p9TqRw-Z7jiiU-8Vrhx1-GBFw9r-PrFkdJ-8rcnP6-7H5P4k-8YEaLE-5p9xMY-p3ev9Q-8UEZpa-8Hzrn8-cNdyMQ-2asm6pX-dacax-4scGmS-mxHwC-aJTPa-dDXDum-7kbZjL-2GV5QY-a3YS69-2GRbS6-9tM4qS-2asgJGJ-o9HjD6-9Kca88-9S5Ci9-LYj6QF-a3VYb2-6idm5G-hU9TC-28GQgLd-iQW5t-feime-cNdvZ1-adwty-avZtd-2exPAQ7" TargetMode="External"/><Relationship Id="rId22" Type="http://schemas.openxmlformats.org/officeDocument/2006/relationships/hyperlink" Target="https://www.flickr.com/photos/alexsantosa/6202637538/in/photolist-as793w-jvtkcb-4iXRMF-etHK-8zUCv2-6ixPBs-6itFyt-4iXS2i-89aXDu-5Nkr7a-3R5UCa-8N6Sf-5rkARH-4iXT8r-6cNNKi-5MD4CN-xcqzX-dYDgg5-d8a5ty-4j2WBb-drXNF-c4XxHL-5Nksac-4j2V2S-2c6Mq-ucWVZ-b2FM9c-dsAMr-4j2W7q-5XUQ2f-gahg8-7GXowU-4qBnFy-bwZcZM-5XUQ43-4j2Vu5-chzr8s-ErorG-4j2VZw-6AXPAS-cFXnfU-rZ1R1-ucWLv-ih4NZ-e9cbBb-6d6xDd-d4PaN-7WoQZd-S9VX7W-AVdPUs"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hyperlink" Target="http://www.soekia.ch/gpt.html" TargetMode="External"/><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image" Target="../media/image8.jpg"/><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3" Type="http://schemas.openxmlformats.org/officeDocument/2006/relationships/hyperlink" Target="https://www.heise.de/select/ct/2022/9/2204711320572887119" TargetMode="External"/><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30.svg"/><Relationship Id="rId5" Type="http://schemas.openxmlformats.org/officeDocument/2006/relationships/image" Target="../media/image29.png"/><Relationship Id="rId4" Type="http://schemas.openxmlformats.org/officeDocument/2006/relationships/image" Target="../media/image8.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8.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8.jpg"/><Relationship Id="rId4" Type="http://schemas.openxmlformats.org/officeDocument/2006/relationships/image" Target="../media/image33.png"/></Relationships>
</file>

<file path=ppt/slides/_rels/slide1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jpg"/><Relationship Id="rId1" Type="http://schemas.openxmlformats.org/officeDocument/2006/relationships/slideLayout" Target="../slideLayouts/slideLayout3.xml"/><Relationship Id="rId4" Type="http://schemas.openxmlformats.org/officeDocument/2006/relationships/image" Target="../media/image11.svg"/></Relationships>
</file>

<file path=ppt/slides/_rels/slide2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8.jp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hyperlink" Target="https://ccnull.de/foto/spam-red-text-between-blue-binary-data-on-screen/1044845" TargetMode="External"/><Relationship Id="rId13" Type="http://schemas.openxmlformats.org/officeDocument/2006/relationships/image" Target="../media/image15.jpg"/><Relationship Id="rId3" Type="http://schemas.openxmlformats.org/officeDocument/2006/relationships/image" Target="../media/image12.jpg"/><Relationship Id="rId7" Type="http://schemas.openxmlformats.org/officeDocument/2006/relationships/hyperlink" Target="https://creativecommons.org/licenses/by/2.0/de/" TargetMode="External"/><Relationship Id="rId12" Type="http://schemas.openxmlformats.org/officeDocument/2006/relationships/hyperlink" Target="https://ccnull.de/foto/social-media-icons-bunte-symbole-fuer-soziale-netzwerke-und-kommunikation/1095310" TargetMode="External"/><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hyperlink" Target="https://ccnull.de/foto/modernes-smart-home-setup-mit-sprachassistent-im-wohnzimmer/1098550" TargetMode="External"/><Relationship Id="rId11" Type="http://schemas.openxmlformats.org/officeDocument/2006/relationships/hyperlink" Target="https://ccnull.de/foto/autonomes-fahren-mit-integrierter-symbolen-fuer-kfz-versicherung/1099986" TargetMode="External"/><Relationship Id="rId5" Type="http://schemas.openxmlformats.org/officeDocument/2006/relationships/image" Target="../media/image14.png"/><Relationship Id="rId15" Type="http://schemas.openxmlformats.org/officeDocument/2006/relationships/image" Target="../media/image8.jpg"/><Relationship Id="rId10" Type="http://schemas.openxmlformats.org/officeDocument/2006/relationships/hyperlink" Target="https://creativecommons.org/publicdomain/zero/1.0/" TargetMode="External"/><Relationship Id="rId4" Type="http://schemas.openxmlformats.org/officeDocument/2006/relationships/image" Target="../media/image13.jpg"/><Relationship Id="rId9" Type="http://schemas.openxmlformats.org/officeDocument/2006/relationships/hyperlink" Target="https://www.flickr.com/photos/tinhtephoto/24278887318/" TargetMode="External"/><Relationship Id="rId14" Type="http://schemas.openxmlformats.org/officeDocument/2006/relationships/image" Target="../media/image16.jpg"/></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10" Type="http://schemas.openxmlformats.org/officeDocument/2006/relationships/image" Target="../media/image8.jpg"/><Relationship Id="rId4" Type="http://schemas.openxmlformats.org/officeDocument/2006/relationships/diagramLayout" Target="../diagrams/layout1.xml"/><Relationship Id="rId9" Type="http://schemas.openxmlformats.org/officeDocument/2006/relationships/image" Target="../media/image18.svg"/></Relationships>
</file>

<file path=ppt/slides/_rels/slide6.xml.rels><?xml version="1.0" encoding="UTF-8" standalone="yes"?>
<Relationships xmlns="http://schemas.openxmlformats.org/package/2006/relationships"><Relationship Id="rId8" Type="http://schemas.openxmlformats.org/officeDocument/2006/relationships/hyperlink" Target="https://creativecommons.org/publicdomain/mark/1.0/" TargetMode="External"/><Relationship Id="rId13" Type="http://schemas.openxmlformats.org/officeDocument/2006/relationships/image" Target="../media/image21.jpg"/><Relationship Id="rId3" Type="http://schemas.openxmlformats.org/officeDocument/2006/relationships/image" Target="../media/image19.jpg"/><Relationship Id="rId7" Type="http://schemas.openxmlformats.org/officeDocument/2006/relationships/hyperlink" Target="https://www.flickr.com/photos/fvega/41033365661/in/photolist-8Fbx1X-Lyo3Qg-26EvfiG-dEArr-25vYJ2K-6QXpHe-bVUiFK-V4VU5X-5Qcx3L-9tLXk1-cNdGws-p9TqRw-Z7jiiU-8Vrhx1-GBFw9r-PrFkdJ-8rcnP6-7H5P4k-8YEaLE-5p9xMY-p3ev9Q-8UEZpa-8Hzrn8-cNdyMQ-2asm6pX-dacax-4scGmS-mxHwC-aJTPa-dDXDum-7kbZjL-2GV5QY-a3YS69-2GRbS6-9tM4qS-2asgJGJ-o9HjD6-9Kca88-9S5Ci9-LYj6QF-a3VYb2-6idm5G-hU9TC-28GQgLd-iQW5t-feime-cNdvZ1-adwty-avZtd-2exPAQ7" TargetMode="External"/><Relationship Id="rId12" Type="http://schemas.openxmlformats.org/officeDocument/2006/relationships/hyperlink" Target="https://www.flickr.com/photos/mle86/4691989086/in/photolist-Gu1Wgt-89BETy-TGtrqn-c1AbaS-22mZiy6-22YeLKj-eeRa5U-QwLbrT-23GFpDZ-dsXTsq-rhDyK6-QamP8k-yQ1gKH-pNbgFi-CPfFUC-ardbZx-83HSjs-dhJEyj-2cXujQ2-qV1njR-cwpzEN-27ZRM7o-RpXanF-ekUTg1-busppa-muDXGU-25K62V4-phmjZi-zwfZGg-pQWLS5-2fRhBCd-TismD4-s5L2Vz-kNu38P-regoyY-YxMbSo-QKCP6X-YyoHYA-9wvmJh-VydJ79-N1LBfk-9RVdqw-P5GNnw-2dCRt51-2aiaouZ-RSnV8Q-26jjTwe-216F6wm-2djcVNM-TYrDSx" TargetMode="External"/><Relationship Id="rId17" Type="http://schemas.openxmlformats.org/officeDocument/2006/relationships/image" Target="../media/image8.jpg"/><Relationship Id="rId2" Type="http://schemas.openxmlformats.org/officeDocument/2006/relationships/notesSlide" Target="../notesSlides/notesSlide4.xml"/><Relationship Id="rId16" Type="http://schemas.openxmlformats.org/officeDocument/2006/relationships/image" Target="../media/image24.jpg"/><Relationship Id="rId1" Type="http://schemas.openxmlformats.org/officeDocument/2006/relationships/slideLayout" Target="../slideLayouts/slideLayout3.xml"/><Relationship Id="rId6" Type="http://schemas.openxmlformats.org/officeDocument/2006/relationships/hyperlink" Target="https://creativecommons.org/licenses/by/2.0/de/" TargetMode="External"/><Relationship Id="rId11" Type="http://schemas.openxmlformats.org/officeDocument/2006/relationships/hyperlink" Target="https://www.flickr.com/photos/foto_db/54043687618" TargetMode="External"/><Relationship Id="rId5" Type="http://schemas.openxmlformats.org/officeDocument/2006/relationships/hyperlink" Target="https://www.flickr.com/photos/cheatha/7700049866/in/photolist-cJqLys-aD39wh-eZGGqW-aUKuR-A8t11n-cNdD1w-cNdMG7-osg7nc-cNdKGS-cNdvyN-nwSB6t-8Fbx1X-Lyo3Qg-26EvfiG-dEArr-25vYJ2K-6QXpHe-bVUiFK-V4VU5X-5Qcx3L-9tLXk1-cNdGws-p9TqRw-Z7jiiU-8Vrhx1-GBFw9r-PrFkdJ-8rcnP6-7H5P4k-8YEaLE-5p9xMY-p3ev9Q-8UEZpa-8Hzrn8-cNdyMQ-2asm6pX-dacax-4scGmS-mxHwC-aJTPa-dDXDum-7kbZjL-2GV5QY-a3YS69-2GRbS6-9tM4qS-2asgJGJ-o9HjD6-9Kca88-9S5Ci9" TargetMode="External"/><Relationship Id="rId15" Type="http://schemas.openxmlformats.org/officeDocument/2006/relationships/image" Target="../media/image23.jpg"/><Relationship Id="rId10" Type="http://schemas.openxmlformats.org/officeDocument/2006/relationships/hyperlink" Target="https://www.flickr.com/photos/ligthelm/26961993062/in/photolist-H5xgcm-PQseTr-duy9Fu-8DK6tt-VQThcr-dQC88g-g1wHs-EVHJbn-286QPTy-z5DwPu-8zRyw3-R7vD3j-LUYoL5-fS9R8L-9bj4jC-FyJuH-xEhAGZ-94qSTv-7rLngb-76YXi2-8286KG-AxPXSf-q3euza-SNSRft-x6MC1y-J2gFZ1-Syvqcm-o9Yvef-76s1EK-uhFLUm-JjgVkW-BsVJXY-Bkm9k-YQgVLM-26tRGZJ-8ZBg5v-29ZZMnE-Dth4st-LS7TfC-Dy7Raw-28uMwPH-6sthHT-211GCbp-26yXzkq-VrZ9eP-2dh5S9Y-CiAyvA-2fimALh-uWN5Py-28zksAm" TargetMode="External"/><Relationship Id="rId4" Type="http://schemas.openxmlformats.org/officeDocument/2006/relationships/image" Target="../media/image20.jpg"/><Relationship Id="rId9" Type="http://schemas.openxmlformats.org/officeDocument/2006/relationships/hyperlink" Target="https://www.flickr.com/photos/trishhamme/16570166935/in/photolist-FBya4s-CW4G69-f4Fipz-BPboPg-28zfVCr-R4aUWQ-25WsU3F-22UJaS9-2377cqE-2dhizxg-5BGscs-cNdyvN-85AGFh-HwrMdK-X6RFx4-4K8Mhh-MaF5nt-ChYom6-rffrkn-e8ppeb-2S4xx-4poExq-Na7Kyk-4zobnN-21XC13J-27WQZXG-22zDuZF-umUuAN-GH7VwB-Du2i1J-7rd4KA-aER4xy-ozVQUq-mtGr99-ok3Sjf-21ZFkZR-29VRVxj-beXt2M-2em1ecP-GdR7TG-JeNWFu-9uJGdv-Q8f1UW-24tRvaL-nW8Fh7-2aj6Uoq-G9CZ1W-69Asri-2bVDPFX-25oW3u8" TargetMode="External"/><Relationship Id="rId14" Type="http://schemas.openxmlformats.org/officeDocument/2006/relationships/image" Target="../media/image22.jpg"/></Relationships>
</file>

<file path=ppt/slides/_rels/slide7.xml.rels><?xml version="1.0" encoding="UTF-8" standalone="yes"?>
<Relationships xmlns="http://schemas.openxmlformats.org/package/2006/relationships"><Relationship Id="rId8" Type="http://schemas.openxmlformats.org/officeDocument/2006/relationships/hyperlink" Target="https://www.flickr.com/photos/ligthelm/26961993062/in/photolist-H5xgcm-PQseTr-duy9Fu-8DK6tt-VQThcr-dQC88g-g1wHs-EVHJbn-286QPTy-z5DwPu-8zRyw3-R7vD3j-LUYoL5-fS9R8L-9bj4jC-FyJuH-xEhAGZ-94qSTv-7rLngb-76YXi2-8286KG-AxPXSf-q3euza-SNSRft-x6MC1y-J2gFZ1-Syvqcm-o9Yvef-76s1EK-uhFLUm-JjgVkW-BsVJXY-Bkm9k-YQgVLM-26tRGZJ-8ZBg5v-29ZZMnE-Dth4st-LS7TfC-Dy7Raw-28uMwPH-6sthHT-211GCbp-26yXzkq-VrZ9eP-2dh5S9Y-CiAyvA-2fimALh-uWN5Py-28zksAm" TargetMode="External"/><Relationship Id="rId13" Type="http://schemas.openxmlformats.org/officeDocument/2006/relationships/image" Target="../media/image21.jpg"/><Relationship Id="rId3" Type="http://schemas.openxmlformats.org/officeDocument/2006/relationships/hyperlink" Target="https://www.flickr.com/photos/cheatha/7700049866/in/photolist-cJqLys-aD39wh-eZGGqW-aUKuR-A8t11n-cNdD1w-cNdMG7-osg7nc-cNdKGS-cNdvyN-nwSB6t-8Fbx1X-Lyo3Qg-26EvfiG-dEArr-25vYJ2K-6QXpHe-bVUiFK-V4VU5X-5Qcx3L-9tLXk1-cNdGws-p9TqRw-Z7jiiU-8Vrhx1-GBFw9r-PrFkdJ-8rcnP6-7H5P4k-8YEaLE-5p9xMY-p3ev9Q-8UEZpa-8Hzrn8-cNdyMQ-2asm6pX-dacax-4scGmS-mxHwC-aJTPa-dDXDum-7kbZjL-2GV5QY-a3YS69-2GRbS6-9tM4qS-2asgJGJ-o9HjD6-9Kca88-9S5Ci9" TargetMode="External"/><Relationship Id="rId7" Type="http://schemas.openxmlformats.org/officeDocument/2006/relationships/hyperlink" Target="https://www.flickr.com/photos/trishhamme/16570166935/in/photolist-FBya4s-CW4G69-f4Fipz-BPboPg-28zfVCr-R4aUWQ-25WsU3F-22UJaS9-2377cqE-2dhizxg-5BGscs-cNdyvN-85AGFh-HwrMdK-X6RFx4-4K8Mhh-MaF5nt-ChYom6-rffrkn-e8ppeb-2S4xx-4poExq-Na7Kyk-4zobnN-21XC13J-27WQZXG-22zDuZF-umUuAN-GH7VwB-Du2i1J-7rd4KA-aER4xy-ozVQUq-mtGr99-ok3Sjf-21ZFkZR-29VRVxj-beXt2M-2em1ecP-GdR7TG-JeNWFu-9uJGdv-Q8f1UW-24tRvaL-nW8Fh7-2aj6Uoq-G9CZ1W-69Asri-2bVDPFX-25oW3u8" TargetMode="External"/><Relationship Id="rId12" Type="http://schemas.openxmlformats.org/officeDocument/2006/relationships/image" Target="../media/image24.jpg"/><Relationship Id="rId17" Type="http://schemas.openxmlformats.org/officeDocument/2006/relationships/image" Target="../media/image23.jpg"/><Relationship Id="rId2" Type="http://schemas.openxmlformats.org/officeDocument/2006/relationships/notesSlide" Target="../notesSlides/notesSlide5.xml"/><Relationship Id="rId16" Type="http://schemas.openxmlformats.org/officeDocument/2006/relationships/image" Target="../media/image22.jpg"/><Relationship Id="rId1" Type="http://schemas.openxmlformats.org/officeDocument/2006/relationships/slideLayout" Target="../slideLayouts/slideLayout3.xml"/><Relationship Id="rId6" Type="http://schemas.openxmlformats.org/officeDocument/2006/relationships/hyperlink" Target="https://creativecommons.org/publicdomain/mark/1.0/" TargetMode="External"/><Relationship Id="rId11" Type="http://schemas.openxmlformats.org/officeDocument/2006/relationships/image" Target="../media/image8.jpg"/><Relationship Id="rId5" Type="http://schemas.openxmlformats.org/officeDocument/2006/relationships/hyperlink" Target="https://www.flickr.com/photos/fvega/41033365661/in/photolist-8Fbx1X-Lyo3Qg-26EvfiG-dEArr-25vYJ2K-6QXpHe-bVUiFK-V4VU5X-5Qcx3L-9tLXk1-cNdGws-p9TqRw-Z7jiiU-8Vrhx1-GBFw9r-PrFkdJ-8rcnP6-7H5P4k-8YEaLE-5p9xMY-p3ev9Q-8UEZpa-8Hzrn8-cNdyMQ-2asm6pX-dacax-4scGmS-mxHwC-aJTPa-dDXDum-7kbZjL-2GV5QY-a3YS69-2GRbS6-9tM4qS-2asgJGJ-o9HjD6-9Kca88-9S5Ci9-LYj6QF-a3VYb2-6idm5G-hU9TC-28GQgLd-iQW5t-feime-cNdvZ1-adwty-avZtd-2exPAQ7" TargetMode="External"/><Relationship Id="rId15" Type="http://schemas.openxmlformats.org/officeDocument/2006/relationships/image" Target="../media/image20.jpg"/><Relationship Id="rId10" Type="http://schemas.openxmlformats.org/officeDocument/2006/relationships/hyperlink" Target="https://www.flickr.com/photos/mle86/4691989086/in/photolist-Gu1Wgt-89BETy-TGtrqn-c1AbaS-22mZiy6-22YeLKj-eeRa5U-QwLbrT-23GFpDZ-dsXTsq-rhDyK6-QamP8k-yQ1gKH-pNbgFi-CPfFUC-ardbZx-83HSjs-dhJEyj-2cXujQ2-qV1njR-cwpzEN-27ZRM7o-RpXanF-ekUTg1-busppa-muDXGU-25K62V4-phmjZi-zwfZGg-pQWLS5-2fRhBCd-TismD4-s5L2Vz-kNu38P-regoyY-YxMbSo-QKCP6X-YyoHYA-9wvmJh-VydJ79-N1LBfk-9RVdqw-P5GNnw-2dCRt51-2aiaouZ-RSnV8Q-26jjTwe-216F6wm-2djcVNM-TYrDSx" TargetMode="External"/><Relationship Id="rId4" Type="http://schemas.openxmlformats.org/officeDocument/2006/relationships/hyperlink" Target="https://creativecommons.org/licenses/by/2.0/de/" TargetMode="External"/><Relationship Id="rId9" Type="http://schemas.openxmlformats.org/officeDocument/2006/relationships/hyperlink" Target="https://www.flickr.com/photos/foto_db/54043687618" TargetMode="External"/><Relationship Id="rId14" Type="http://schemas.openxmlformats.org/officeDocument/2006/relationships/image" Target="../media/image19.jpg"/></Relationships>
</file>

<file path=ppt/slides/_rels/slide8.xml.rels><?xml version="1.0" encoding="UTF-8" standalone="yes"?>
<Relationships xmlns="http://schemas.openxmlformats.org/package/2006/relationships"><Relationship Id="rId8" Type="http://schemas.openxmlformats.org/officeDocument/2006/relationships/hyperlink" Target="https://www.flickr.com/photos/corsica_jp/13440569804/in/photolist-mtGr99-ok3Sjf-21ZFkZR-29VRVxj-beXt2M-2em1ecP-GdR7TG-JeNWFu-9uJGdv-Q8f1UW-24tRvaL-nW8Fh7-2aj6Uoq-G9CZ1W-69Asri-2bVDPFX-25oW3u8-pgZ1Wn-7yRRZs-XAS8Gn-aBNg7s-bVm9Zx-231NRqL-FmFB8n-KjRpYR-FWfRkd-QsVsMf-71UHr7-FnViXJ-8fSJnN-ykpgEL-8J8d2r-MKmhbb-ZhGFfW-ZdQnA2-qhdqoV-HSFEw-HiGgg1-Kjq21U-2fKvgBv-FjLo96-2b79tGN-8Hzmue-5PD8bB-24R9dgE-ZTocF5-8Phen2-qLtqAW-CaSaJL-Kd82oz" TargetMode="External"/><Relationship Id="rId13" Type="http://schemas.openxmlformats.org/officeDocument/2006/relationships/image" Target="../media/image8.jpg"/><Relationship Id="rId18" Type="http://schemas.openxmlformats.org/officeDocument/2006/relationships/image" Target="../media/image22.jpg"/><Relationship Id="rId3" Type="http://schemas.openxmlformats.org/officeDocument/2006/relationships/hyperlink" Target="https://www.flickr.com/photos/cheatha/7700049866/in/photolist-cJqLys-aD39wh-eZGGqW-aUKuR-A8t11n-cNdD1w-cNdMG7-osg7nc-cNdKGS-cNdvyN-nwSB6t-8Fbx1X-Lyo3Qg-26EvfiG-dEArr-25vYJ2K-6QXpHe-bVUiFK-V4VU5X-5Qcx3L-9tLXk1-cNdGws-p9TqRw-Z7jiiU-8Vrhx1-GBFw9r-PrFkdJ-8rcnP6-7H5P4k-8YEaLE-5p9xMY-p3ev9Q-8UEZpa-8Hzrn8-cNdyMQ-2asm6pX-dacax-4scGmS-mxHwC-aJTPa-dDXDum-7kbZjL-2GV5QY-a3YS69-2GRbS6-9tM4qS-2asgJGJ-o9HjD6-9Kca88-9S5Ci9" TargetMode="External"/><Relationship Id="rId21" Type="http://schemas.openxmlformats.org/officeDocument/2006/relationships/image" Target="../media/image26.jpg"/><Relationship Id="rId7" Type="http://schemas.openxmlformats.org/officeDocument/2006/relationships/hyperlink" Target="https://www.flickr.com/photos/trishhamme/16570166935/in/photolist-FBya4s-CW4G69-f4Fipz-BPboPg-28zfVCr-R4aUWQ-25WsU3F-22UJaS9-2377cqE-2dhizxg-5BGscs-cNdyvN-85AGFh-HwrMdK-X6RFx4-4K8Mhh-MaF5nt-ChYom6-rffrkn-e8ppeb-2S4xx-4poExq-Na7Kyk-4zobnN-21XC13J-27WQZXG-22zDuZF-umUuAN-GH7VwB-Du2i1J-7rd4KA-aER4xy-ozVQUq-mtGr99-ok3Sjf-21ZFkZR-29VRVxj-beXt2M-2em1ecP-GdR7TG-JeNWFu-9uJGdv-Q8f1UW-24tRvaL-nW8Fh7-2aj6Uoq-G9CZ1W-69Asri-2bVDPFX-25oW3u8" TargetMode="External"/><Relationship Id="rId12" Type="http://schemas.openxmlformats.org/officeDocument/2006/relationships/hyperlink" Target="https://www.flickr.com/photos/gregerravik/8926956001/in/photolist-FzuKvQ-6vUDQu-mxVoxM-9gGozB-QYK3nd-89BETy-HhdA5V-regoyY-eAQZ1v-a1cgyT-ErF6oo-9Vh9BY-dRSatb-oWqi54-SK6TCo-2eJE8oT-TCuQRf-YRntUY-YY9mRo-bh4YKP-c2WjDu-VLuQWj-7H97Zk-Sp1ZX5-KsLqJJ-7LrH6F-atz9Q-TvwYPL-cAVdmC-7LrGaF-21bFed6-ZDsqY3-23dhkmf-KEwwqV-29AGGks-FPnx7n-2drfSH7-MAaEpK-MbwYSL-CLM6nQ-F2Fi7B-ZkPkhu-QgC7hk-NvadJ5-S4bpxe-SBXVX7-ZVj8bV-qsrpRE-J4iVx2-UpqD1M" TargetMode="External"/><Relationship Id="rId17" Type="http://schemas.openxmlformats.org/officeDocument/2006/relationships/image" Target="../media/image20.jpg"/><Relationship Id="rId2" Type="http://schemas.openxmlformats.org/officeDocument/2006/relationships/notesSlide" Target="../notesSlides/notesSlide6.xml"/><Relationship Id="rId16" Type="http://schemas.openxmlformats.org/officeDocument/2006/relationships/image" Target="../media/image19.jpg"/><Relationship Id="rId20" Type="http://schemas.openxmlformats.org/officeDocument/2006/relationships/image" Target="../media/image25.jpg"/><Relationship Id="rId1" Type="http://schemas.openxmlformats.org/officeDocument/2006/relationships/slideLayout" Target="../slideLayouts/slideLayout3.xml"/><Relationship Id="rId6" Type="http://schemas.openxmlformats.org/officeDocument/2006/relationships/hyperlink" Target="https://creativecommons.org/publicdomain/mark/1.0/" TargetMode="External"/><Relationship Id="rId11" Type="http://schemas.openxmlformats.org/officeDocument/2006/relationships/hyperlink" Target="https://www.flickr.com/photos/mle86/4691989086/in/photolist-Gu1Wgt-89BETy-TGtrqn-c1AbaS-22mZiy6-22YeLKj-eeRa5U-QwLbrT-23GFpDZ-dsXTsq-rhDyK6-QamP8k-yQ1gKH-pNbgFi-CPfFUC-ardbZx-83HSjs-dhJEyj-2cXujQ2-qV1njR-cwpzEN-27ZRM7o-RpXanF-ekUTg1-busppa-muDXGU-25K62V4-phmjZi-zwfZGg-pQWLS5-2fRhBCd-TismD4-s5L2Vz-kNu38P-regoyY-YxMbSo-QKCP6X-YyoHYA-9wvmJh-VydJ79-N1LBfk-9RVdqw-P5GNnw-2dCRt51-2aiaouZ-RSnV8Q-26jjTwe-216F6wm-2djcVNM-TYrDSx" TargetMode="External"/><Relationship Id="rId5" Type="http://schemas.openxmlformats.org/officeDocument/2006/relationships/hyperlink" Target="https://www.flickr.com/photos/fvega/41033365661/in/photolist-8Fbx1X-Lyo3Qg-26EvfiG-dEArr-25vYJ2K-6QXpHe-bVUiFK-V4VU5X-5Qcx3L-9tLXk1-cNdGws-p9TqRw-Z7jiiU-8Vrhx1-GBFw9r-PrFkdJ-8rcnP6-7H5P4k-8YEaLE-5p9xMY-p3ev9Q-8UEZpa-8Hzrn8-cNdyMQ-2asm6pX-dacax-4scGmS-mxHwC-aJTPa-dDXDum-7kbZjL-2GV5QY-a3YS69-2GRbS6-9tM4qS-2asgJGJ-o9HjD6-9Kca88-9S5Ci9-LYj6QF-a3VYb2-6idm5G-hU9TC-28GQgLd-iQW5t-feime-cNdvZ1-adwty-avZtd-2exPAQ7" TargetMode="External"/><Relationship Id="rId15" Type="http://schemas.openxmlformats.org/officeDocument/2006/relationships/image" Target="../media/image21.jpg"/><Relationship Id="rId10" Type="http://schemas.openxmlformats.org/officeDocument/2006/relationships/hyperlink" Target="https://www.flickr.com/photos/foto_db/54043687618" TargetMode="External"/><Relationship Id="rId19" Type="http://schemas.openxmlformats.org/officeDocument/2006/relationships/image" Target="../media/image23.jpg"/><Relationship Id="rId4" Type="http://schemas.openxmlformats.org/officeDocument/2006/relationships/hyperlink" Target="https://creativecommons.org/licenses/by/2.0/de/" TargetMode="External"/><Relationship Id="rId9" Type="http://schemas.openxmlformats.org/officeDocument/2006/relationships/hyperlink" Target="https://www.flickr.com/photos/ligthelm/26961993062/in/photolist-H5xgcm-PQseTr-duy9Fu-8DK6tt-VQThcr-dQC88g-g1wHs-EVHJbn-286QPTy-z5DwPu-8zRyw3-R7vD3j-LUYoL5-fS9R8L-9bj4jC-FyJuH-xEhAGZ-94qSTv-7rLngb-76YXi2-8286KG-AxPXSf-q3euza-SNSRft-x6MC1y-J2gFZ1-Syvqcm-o9Yvef-76s1EK-uhFLUm-JjgVkW-BsVJXY-Bkm9k-YQgVLM-26tRGZJ-8ZBg5v-29ZZMnE-Dth4st-LS7TfC-Dy7Raw-28uMwPH-6sthHT-211GCbp-26yXzkq-VrZ9eP-2dh5S9Y-CiAyvA-2fimALh-uWN5Py-28zksAm" TargetMode="External"/><Relationship Id="rId14" Type="http://schemas.openxmlformats.org/officeDocument/2006/relationships/image" Target="../media/image24.jpg"/></Relationships>
</file>

<file path=ppt/slides/_rels/slide9.xml.rels><?xml version="1.0" encoding="UTF-8" standalone="yes"?>
<Relationships xmlns="http://schemas.openxmlformats.org/package/2006/relationships"><Relationship Id="rId8" Type="http://schemas.openxmlformats.org/officeDocument/2006/relationships/image" Target="../media/image23.jpg"/><Relationship Id="rId13" Type="http://schemas.openxmlformats.org/officeDocument/2006/relationships/hyperlink" Target="https://creativecommons.org/licenses/by/2.0/de/" TargetMode="External"/><Relationship Id="rId18" Type="http://schemas.openxmlformats.org/officeDocument/2006/relationships/hyperlink" Target="https://www.flickr.com/photos/ligthelm/26961993062/in/photolist-H5xgcm-PQseTr-duy9Fu-8DK6tt-VQThcr-dQC88g-g1wHs-EVHJbn-286QPTy-z5DwPu-8zRyw3-R7vD3j-LUYoL5-fS9R8L-9bj4jC-FyJuH-xEhAGZ-94qSTv-7rLngb-76YXi2-8286KG-AxPXSf-q3euza-SNSRft-x6MC1y-J2gFZ1-Syvqcm-o9Yvef-76s1EK-uhFLUm-JjgVkW-BsVJXY-Bkm9k-YQgVLM-26tRGZJ-8ZBg5v-29ZZMnE-Dth4st-LS7TfC-Dy7Raw-28uMwPH-6sthHT-211GCbp-26yXzkq-VrZ9eP-2dh5S9Y-CiAyvA-2fimALh-uWN5Py-28zksAm" TargetMode="External"/><Relationship Id="rId3" Type="http://schemas.openxmlformats.org/officeDocument/2006/relationships/image" Target="../media/image24.jpg"/><Relationship Id="rId21" Type="http://schemas.openxmlformats.org/officeDocument/2006/relationships/hyperlink" Target="https://www.flickr.com/photos/gregerravik/8926956001/in/photolist-FzuKvQ-6vUDQu-mxVoxM-9gGozB-QYK3nd-89BETy-HhdA5V-regoyY-eAQZ1v-a1cgyT-ErF6oo-9Vh9BY-dRSatb-oWqi54-SK6TCo-2eJE8oT-TCuQRf-YRntUY-YY9mRo-bh4YKP-c2WjDu-VLuQWj-7H97Zk-Sp1ZX5-KsLqJJ-7LrH6F-atz9Q-TvwYPL-cAVdmC-7LrGaF-21bFed6-ZDsqY3-23dhkmf-KEwwqV-29AGGks-FPnx7n-2drfSH7-MAaEpK-MbwYSL-CLM6nQ-F2Fi7B-ZkPkhu-QgC7hk-NvadJ5-S4bpxe-SBXVX7-ZVj8bV-qsrpRE-J4iVx2-UpqD1M" TargetMode="External"/><Relationship Id="rId7" Type="http://schemas.openxmlformats.org/officeDocument/2006/relationships/image" Target="../media/image22.jpg"/><Relationship Id="rId12" Type="http://schemas.openxmlformats.org/officeDocument/2006/relationships/hyperlink" Target="https://www.flickr.com/photos/cheatha/7700049866/in/photolist-cJqLys-aD39wh-eZGGqW-aUKuR-A8t11n-cNdD1w-cNdMG7-osg7nc-cNdKGS-cNdvyN-nwSB6t-8Fbx1X-Lyo3Qg-26EvfiG-dEArr-25vYJ2K-6QXpHe-bVUiFK-V4VU5X-5Qcx3L-9tLXk1-cNdGws-p9TqRw-Z7jiiU-8Vrhx1-GBFw9r-PrFkdJ-8rcnP6-7H5P4k-8YEaLE-5p9xMY-p3ev9Q-8UEZpa-8Hzrn8-cNdyMQ-2asm6pX-dacax-4scGmS-mxHwC-aJTPa-dDXDum-7kbZjL-2GV5QY-a3YS69-2GRbS6-9tM4qS-2asgJGJ-o9HjD6-9Kca88-9S5Ci9" TargetMode="External"/><Relationship Id="rId17" Type="http://schemas.openxmlformats.org/officeDocument/2006/relationships/hyperlink" Target="https://www.flickr.com/photos/corsica_jp/13440569804/in/photolist-mtGr99-ok3Sjf-21ZFkZR-29VRVxj-beXt2M-2em1ecP-GdR7TG-JeNWFu-9uJGdv-Q8f1UW-24tRvaL-nW8Fh7-2aj6Uoq-G9CZ1W-69Asri-2bVDPFX-25oW3u8-pgZ1Wn-7yRRZs-XAS8Gn-aBNg7s-bVm9Zx-231NRqL-FmFB8n-KjRpYR-FWfRkd-QsVsMf-71UHr7-FnViXJ-8fSJnN-ykpgEL-8J8d2r-MKmhbb-ZhGFfW-ZdQnA2-qhdqoV-HSFEw-HiGgg1-Kjq21U-2fKvgBv-FjLo96-2b79tGN-8Hzmue-5PD8bB-24R9dgE-ZTocF5-8Phen2-qLtqAW-CaSaJL-Kd82oz" TargetMode="External"/><Relationship Id="rId2" Type="http://schemas.openxmlformats.org/officeDocument/2006/relationships/notesSlide" Target="../notesSlides/notesSlide7.xml"/><Relationship Id="rId16" Type="http://schemas.openxmlformats.org/officeDocument/2006/relationships/hyperlink" Target="https://www.flickr.com/photos/trishhamme/16570166935/in/photolist-FBya4s-CW4G69-f4Fipz-BPboPg-28zfVCr-R4aUWQ-25WsU3F-22UJaS9-2377cqE-2dhizxg-5BGscs-cNdyvN-85AGFh-HwrMdK-X6RFx4-4K8Mhh-MaF5nt-ChYom6-rffrkn-e8ppeb-2S4xx-4poExq-Na7Kyk-4zobnN-21XC13J-27WQZXG-22zDuZF-umUuAN-GH7VwB-Du2i1J-7rd4KA-aER4xy-ozVQUq-mtGr99-ok3Sjf-21ZFkZR-29VRVxj-beXt2M-2em1ecP-GdR7TG-JeNWFu-9uJGdv-Q8f1UW-24tRvaL-nW8Fh7-2aj6Uoq-G9CZ1W-69Asri-2bVDPFX-25oW3u8" TargetMode="External"/><Relationship Id="rId20" Type="http://schemas.openxmlformats.org/officeDocument/2006/relationships/hyperlink" Target="https://www.flickr.com/photos/mle86/4691989086/in/photolist-Gu1Wgt-89BETy-TGtrqn-c1AbaS-22mZiy6-22YeLKj-eeRa5U-QwLbrT-23GFpDZ-dsXTsq-rhDyK6-QamP8k-yQ1gKH-pNbgFi-CPfFUC-ardbZx-83HSjs-dhJEyj-2cXujQ2-qV1njR-cwpzEN-27ZRM7o-RpXanF-ekUTg1-busppa-muDXGU-25K62V4-phmjZi-zwfZGg-pQWLS5-2fRhBCd-TismD4-s5L2Vz-kNu38P-regoyY-YxMbSo-QKCP6X-YyoHYA-9wvmJh-VydJ79-N1LBfk-9RVdqw-P5GNnw-2dCRt51-2aiaouZ-RSnV8Q-26jjTwe-216F6wm-2djcVNM-TYrDSx" TargetMode="External"/><Relationship Id="rId1" Type="http://schemas.openxmlformats.org/officeDocument/2006/relationships/slideLayout" Target="../slideLayouts/slideLayout3.xml"/><Relationship Id="rId6" Type="http://schemas.openxmlformats.org/officeDocument/2006/relationships/image" Target="../media/image20.jpg"/><Relationship Id="rId11" Type="http://schemas.openxmlformats.org/officeDocument/2006/relationships/image" Target="../media/image27.jpg"/><Relationship Id="rId24" Type="http://schemas.openxmlformats.org/officeDocument/2006/relationships/image" Target="../media/image8.jpg"/><Relationship Id="rId5" Type="http://schemas.openxmlformats.org/officeDocument/2006/relationships/image" Target="../media/image19.jpg"/><Relationship Id="rId15" Type="http://schemas.openxmlformats.org/officeDocument/2006/relationships/hyperlink" Target="https://creativecommons.org/publicdomain/mark/1.0/" TargetMode="External"/><Relationship Id="rId23" Type="http://schemas.openxmlformats.org/officeDocument/2006/relationships/hyperlink" Target="https://creativecommons.org/licenses/by-sa/2.0/" TargetMode="External"/><Relationship Id="rId10" Type="http://schemas.openxmlformats.org/officeDocument/2006/relationships/image" Target="../media/image26.jpg"/><Relationship Id="rId19" Type="http://schemas.openxmlformats.org/officeDocument/2006/relationships/hyperlink" Target="https://www.flickr.com/photos/foto_db/54043687618" TargetMode="External"/><Relationship Id="rId4" Type="http://schemas.openxmlformats.org/officeDocument/2006/relationships/image" Target="../media/image21.jpg"/><Relationship Id="rId9" Type="http://schemas.openxmlformats.org/officeDocument/2006/relationships/image" Target="../media/image25.jpg"/><Relationship Id="rId14" Type="http://schemas.openxmlformats.org/officeDocument/2006/relationships/hyperlink" Target="https://www.flickr.com/photos/fvega/41033365661/in/photolist-8Fbx1X-Lyo3Qg-26EvfiG-dEArr-25vYJ2K-6QXpHe-bVUiFK-V4VU5X-5Qcx3L-9tLXk1-cNdGws-p9TqRw-Z7jiiU-8Vrhx1-GBFw9r-PrFkdJ-8rcnP6-7H5P4k-8YEaLE-5p9xMY-p3ev9Q-8UEZpa-8Hzrn8-cNdyMQ-2asm6pX-dacax-4scGmS-mxHwC-aJTPa-dDXDum-7kbZjL-2GV5QY-a3YS69-2GRbS6-9tM4qS-2asgJGJ-o9HjD6-9Kca88-9S5Ci9-LYj6QF-a3VYb2-6idm5G-hU9TC-28GQgLd-iQW5t-feime-cNdvZ1-adwty-avZtd-2exPAQ7" TargetMode="External"/><Relationship Id="rId22" Type="http://schemas.openxmlformats.org/officeDocument/2006/relationships/hyperlink" Target="https://www.flickr.com/photos/alexsantosa/6202637538/in/photolist-as793w-jvtkcb-4iXRMF-etHK-8zUCv2-6ixPBs-6itFyt-4iXS2i-89aXDu-5Nkr7a-3R5UCa-8N6Sf-5rkARH-4iXT8r-6cNNKi-5MD4CN-xcqzX-dYDgg5-d8a5ty-4j2WBb-drXNF-c4XxHL-5Nksac-4j2V2S-2c6Mq-ucWVZ-b2FM9c-dsAMr-4j2W7q-5XUQ2f-gahg8-7GXowU-4qBnFy-bwZcZM-5XUQ43-4j2Vu5-chzr8s-ErorG-4j2VZw-6AXPAS-cFXnfU-rZ1R1-ucWLv-ih4NZ-e9cbBb-6d6xDd-d4PaN-7WoQZd-S9VX7W-AVdPU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23B858-9CB5-3FF4-ABBF-DB55C311B07A}"/>
              </a:ext>
            </a:extLst>
          </p:cNvPr>
          <p:cNvSpPr>
            <a:spLocks noGrp="1"/>
          </p:cNvSpPr>
          <p:nvPr>
            <p:ph type="ctrTitle"/>
          </p:nvPr>
        </p:nvSpPr>
        <p:spPr/>
        <p:txBody>
          <a:bodyPr>
            <a:normAutofit fontScale="90000"/>
          </a:bodyPr>
          <a:lstStyle/>
          <a:p>
            <a:r>
              <a:rPr lang="de-DE" dirty="0"/>
              <a:t>Einsatz Künstlicher Intelligenz im Chemieunterricht</a:t>
            </a:r>
          </a:p>
        </p:txBody>
      </p:sp>
      <p:sp>
        <p:nvSpPr>
          <p:cNvPr id="3" name="Untertitel 2">
            <a:extLst>
              <a:ext uri="{FF2B5EF4-FFF2-40B4-BE49-F238E27FC236}">
                <a16:creationId xmlns:a16="http://schemas.microsoft.com/office/drawing/2014/main" id="{82296810-9894-0936-2BC8-85B0F9A4904B}"/>
              </a:ext>
            </a:extLst>
          </p:cNvPr>
          <p:cNvSpPr>
            <a:spLocks noGrp="1"/>
          </p:cNvSpPr>
          <p:nvPr>
            <p:ph type="subTitle" idx="1"/>
          </p:nvPr>
        </p:nvSpPr>
        <p:spPr/>
        <p:txBody>
          <a:bodyPr/>
          <a:lstStyle/>
          <a:p>
            <a:r>
              <a:rPr lang="de-DE" dirty="0">
                <a:solidFill>
                  <a:schemeClr val="bg1">
                    <a:lumMod val="65000"/>
                  </a:schemeClr>
                </a:solidFill>
              </a:rPr>
              <a:t>Pascal Pollmeier, Hendrik Peeters &amp; Sabine Fechner</a:t>
            </a:r>
          </a:p>
          <a:p>
            <a:endParaRPr lang="de-DE" dirty="0"/>
          </a:p>
        </p:txBody>
      </p:sp>
      <p:pic>
        <p:nvPicPr>
          <p:cNvPr id="4" name="Grafik 3" descr="Ein Bild, das Schrift, Text, Grafiken, Logo enthält.&#10;&#10;KI-generierte Inhalte können fehlerhaft sein.">
            <a:extLst>
              <a:ext uri="{FF2B5EF4-FFF2-40B4-BE49-F238E27FC236}">
                <a16:creationId xmlns:a16="http://schemas.microsoft.com/office/drawing/2014/main" id="{CD25E06F-FCE6-E92D-0464-346D3DE6679B}"/>
              </a:ext>
            </a:extLst>
          </p:cNvPr>
          <p:cNvPicPr>
            <a:picLocks noChangeAspect="1"/>
          </p:cNvPicPr>
          <p:nvPr/>
        </p:nvPicPr>
        <p:blipFill>
          <a:blip r:embed="rId2"/>
          <a:stretch>
            <a:fillRect/>
          </a:stretch>
        </p:blipFill>
        <p:spPr bwMode="auto">
          <a:xfrm>
            <a:off x="3275463" y="215422"/>
            <a:ext cx="1901588" cy="773085"/>
          </a:xfrm>
          <a:prstGeom prst="rect">
            <a:avLst/>
          </a:prstGeom>
        </p:spPr>
      </p:pic>
      <p:pic>
        <p:nvPicPr>
          <p:cNvPr id="5" name="Grafik 4" descr="Ein Bild, das Symbol, Kreis, Screenshot, Grafiken enthält.&#10;&#10;KI-generierte Inhalte können fehlerhaft sein.">
            <a:extLst>
              <a:ext uri="{FF2B5EF4-FFF2-40B4-BE49-F238E27FC236}">
                <a16:creationId xmlns:a16="http://schemas.microsoft.com/office/drawing/2014/main" id="{31463091-2523-EA2A-35A4-6046594466CC}"/>
              </a:ext>
            </a:extLst>
          </p:cNvPr>
          <p:cNvPicPr>
            <a:picLocks noChangeAspect="1"/>
          </p:cNvPicPr>
          <p:nvPr/>
        </p:nvPicPr>
        <p:blipFill>
          <a:blip r:embed="rId3"/>
          <a:stretch>
            <a:fillRect/>
          </a:stretch>
        </p:blipFill>
        <p:spPr>
          <a:xfrm>
            <a:off x="3612551" y="5928118"/>
            <a:ext cx="1227411" cy="429442"/>
          </a:xfrm>
          <a:prstGeom prst="rect">
            <a:avLst/>
          </a:prstGeom>
        </p:spPr>
      </p:pic>
      <p:sp>
        <p:nvSpPr>
          <p:cNvPr id="6" name="Textfeld 5">
            <a:extLst>
              <a:ext uri="{FF2B5EF4-FFF2-40B4-BE49-F238E27FC236}">
                <a16:creationId xmlns:a16="http://schemas.microsoft.com/office/drawing/2014/main" id="{F0D0E871-9E2B-09A2-46E9-D51E2189DC89}"/>
              </a:ext>
            </a:extLst>
          </p:cNvPr>
          <p:cNvSpPr txBox="1"/>
          <p:nvPr/>
        </p:nvSpPr>
        <p:spPr>
          <a:xfrm>
            <a:off x="4890781" y="5848205"/>
            <a:ext cx="2512503" cy="954107"/>
          </a:xfrm>
          <a:prstGeom prst="rect">
            <a:avLst/>
          </a:prstGeom>
          <a:noFill/>
        </p:spPr>
        <p:txBody>
          <a:bodyPr wrap="square">
            <a:spAutoFit/>
          </a:bodyPr>
          <a:lstStyle/>
          <a:p>
            <a:pPr algn="just"/>
            <a:r>
              <a:rPr lang="de-DE" sz="800" dirty="0">
                <a:effectLst/>
                <a:ea typeface="Aptos" panose="020B0004020202020204" pitchFamily="34" charset="0"/>
                <a:cs typeface="Times New Roman" panose="02020603050405020304" pitchFamily="18" charset="0"/>
              </a:rPr>
              <a:t>Diese Fortbildungsressource steht unter der Lizenz CC BY 4.0. Die </a:t>
            </a:r>
            <a:r>
              <a:rPr lang="de-DE" sz="800" dirty="0" err="1">
                <a:effectLst/>
                <a:ea typeface="Aptos" panose="020B0004020202020204" pitchFamily="34" charset="0"/>
                <a:cs typeface="Times New Roman" panose="02020603050405020304" pitchFamily="18" charset="0"/>
              </a:rPr>
              <a:t>Urherber:innen</a:t>
            </a:r>
            <a:r>
              <a:rPr lang="de-DE" sz="800" dirty="0">
                <a:effectLst/>
                <a:ea typeface="Aptos" panose="020B0004020202020204" pitchFamily="34" charset="0"/>
                <a:cs typeface="Times New Roman" panose="02020603050405020304" pitchFamily="18" charset="0"/>
              </a:rPr>
              <a:t> sollen bei Weitergabe wie folgt angegeben werden: </a:t>
            </a:r>
            <a:r>
              <a:rPr lang="de-DE" sz="800" dirty="0"/>
              <a:t>Pascal Pollmeier, Hendrik Peeters, Sabine Fechner, Arbeitsgruppe Chemiedidaktik, Universität Paderborn, </a:t>
            </a:r>
            <a:r>
              <a:rPr lang="de-DE" sz="800" dirty="0">
                <a:effectLst/>
                <a:ea typeface="Aptos" panose="020B0004020202020204" pitchFamily="34" charset="0"/>
                <a:cs typeface="Times New Roman" panose="02020603050405020304" pitchFamily="18" charset="0"/>
              </a:rPr>
              <a:t>Projekt ComeMINT, Kompetenz-verbund lernen:digital. Änderungen sind bei Wieder-veröffentlichung kenntlich zu machen.</a:t>
            </a:r>
            <a:endParaRPr lang="de-DE" sz="800" dirty="0"/>
          </a:p>
        </p:txBody>
      </p:sp>
    </p:spTree>
    <p:extLst>
      <p:ext uri="{BB962C8B-B14F-4D97-AF65-F5344CB8AC3E}">
        <p14:creationId xmlns:p14="http://schemas.microsoft.com/office/powerpoint/2010/main" val="4373152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323CC110-5DAB-88C1-6084-D00C4537B634}"/>
            </a:ext>
          </a:extLst>
        </p:cNvPr>
        <p:cNvGrpSpPr/>
        <p:nvPr/>
      </p:nvGrpSpPr>
      <p:grpSpPr bwMode="auto">
        <a:xfrm>
          <a:off x="0" y="0"/>
          <a:ext cx="0" cy="0"/>
          <a:chOff x="0" y="0"/>
          <a:chExt cx="0" cy="0"/>
        </a:xfrm>
      </p:grpSpPr>
      <p:pic>
        <p:nvPicPr>
          <p:cNvPr id="25" name="Grafik 24" descr="Ein Bild, das Säugetier, Katze, Kleine bis mittelgroße Katzen, Hauskatze enthält.&#10;&#10;KI-generierte Inhalte können fehlerhaft sein.">
            <a:extLst>
              <a:ext uri="{FF2B5EF4-FFF2-40B4-BE49-F238E27FC236}">
                <a16:creationId xmlns:a16="http://schemas.microsoft.com/office/drawing/2014/main" id="{5999E7D6-BB4D-CCD5-572E-A927B2B7105D}"/>
              </a:ext>
            </a:extLst>
          </p:cNvPr>
          <p:cNvPicPr>
            <a:picLocks noChangeAspect="1"/>
          </p:cNvPicPr>
          <p:nvPr/>
        </p:nvPicPr>
        <p:blipFill>
          <a:blip r:embed="rId3"/>
          <a:stretch>
            <a:fillRect/>
          </a:stretch>
        </p:blipFill>
        <p:spPr>
          <a:xfrm>
            <a:off x="1965418" y="2257951"/>
            <a:ext cx="1906612" cy="1270764"/>
          </a:xfrm>
          <a:prstGeom prst="rect">
            <a:avLst/>
          </a:prstGeom>
        </p:spPr>
      </p:pic>
      <p:pic>
        <p:nvPicPr>
          <p:cNvPr id="17" name="Grafik 16" descr="Ein Bild, das draußen, Hunderasse, Hund, Haustier enthält.&#10;&#10;KI-generierte Inhalte können fehlerhaft sein.">
            <a:extLst>
              <a:ext uri="{FF2B5EF4-FFF2-40B4-BE49-F238E27FC236}">
                <a16:creationId xmlns:a16="http://schemas.microsoft.com/office/drawing/2014/main" id="{088182C5-3A41-3160-E101-574B2DE97DDD}"/>
              </a:ext>
            </a:extLst>
          </p:cNvPr>
          <p:cNvPicPr>
            <a:picLocks noChangeAspect="1"/>
          </p:cNvPicPr>
          <p:nvPr/>
        </p:nvPicPr>
        <p:blipFill>
          <a:blip r:embed="rId4"/>
          <a:stretch>
            <a:fillRect/>
          </a:stretch>
        </p:blipFill>
        <p:spPr>
          <a:xfrm>
            <a:off x="7894916" y="2089010"/>
            <a:ext cx="2559734" cy="1706073"/>
          </a:xfrm>
          <a:prstGeom prst="rect">
            <a:avLst/>
          </a:prstGeom>
        </p:spPr>
      </p:pic>
      <p:pic>
        <p:nvPicPr>
          <p:cNvPr id="27" name="Grafik 26" descr="Ein Bild, das Katze, Säugetier, Hauskatze, Kleine bis mittelgroße Katzen enthält.&#10;&#10;KI-generierte Inhalte können fehlerhaft sein.">
            <a:extLst>
              <a:ext uri="{FF2B5EF4-FFF2-40B4-BE49-F238E27FC236}">
                <a16:creationId xmlns:a16="http://schemas.microsoft.com/office/drawing/2014/main" id="{9A1AED3E-6A9F-3A25-6811-19AEDC7C2D30}"/>
              </a:ext>
            </a:extLst>
          </p:cNvPr>
          <p:cNvPicPr>
            <a:picLocks noChangeAspect="1"/>
          </p:cNvPicPr>
          <p:nvPr/>
        </p:nvPicPr>
        <p:blipFill>
          <a:blip r:embed="rId5"/>
          <a:stretch>
            <a:fillRect/>
          </a:stretch>
        </p:blipFill>
        <p:spPr>
          <a:xfrm>
            <a:off x="2949275" y="3512910"/>
            <a:ext cx="2185635" cy="1795135"/>
          </a:xfrm>
          <a:prstGeom prst="rect">
            <a:avLst/>
          </a:prstGeom>
        </p:spPr>
      </p:pic>
      <p:pic>
        <p:nvPicPr>
          <p:cNvPr id="19" name="Grafik 18" descr="Ein Bild, das Säugetier, Hunderasse, draußen, Haustier enthält.&#10;&#10;KI-generierte Inhalte können fehlerhaft sein.">
            <a:extLst>
              <a:ext uri="{FF2B5EF4-FFF2-40B4-BE49-F238E27FC236}">
                <a16:creationId xmlns:a16="http://schemas.microsoft.com/office/drawing/2014/main" id="{6EF070B8-2E29-6950-7C2B-C6BFB4F411F0}"/>
              </a:ext>
            </a:extLst>
          </p:cNvPr>
          <p:cNvPicPr>
            <a:picLocks noChangeAspect="1"/>
          </p:cNvPicPr>
          <p:nvPr/>
        </p:nvPicPr>
        <p:blipFill>
          <a:blip r:embed="rId6"/>
          <a:stretch>
            <a:fillRect/>
          </a:stretch>
        </p:blipFill>
        <p:spPr>
          <a:xfrm>
            <a:off x="9314148" y="3512910"/>
            <a:ext cx="2175408" cy="1449918"/>
          </a:xfrm>
          <a:prstGeom prst="rect">
            <a:avLst/>
          </a:prstGeom>
        </p:spPr>
      </p:pic>
      <p:sp>
        <p:nvSpPr>
          <p:cNvPr id="5" name="Titel 4">
            <a:extLst>
              <a:ext uri="{FF2B5EF4-FFF2-40B4-BE49-F238E27FC236}">
                <a16:creationId xmlns:a16="http://schemas.microsoft.com/office/drawing/2014/main" id="{F789342D-4DB2-A894-B663-A7C54D8BBDA6}"/>
              </a:ext>
            </a:extLst>
          </p:cNvPr>
          <p:cNvSpPr>
            <a:spLocks noGrp="1"/>
          </p:cNvSpPr>
          <p:nvPr>
            <p:ph type="title"/>
          </p:nvPr>
        </p:nvSpPr>
        <p:spPr/>
        <p:txBody>
          <a:bodyPr>
            <a:normAutofit/>
          </a:bodyPr>
          <a:lstStyle/>
          <a:p>
            <a:r>
              <a:rPr lang="de-DE" dirty="0"/>
              <a:t>Maschinelles Lernen</a:t>
            </a:r>
          </a:p>
        </p:txBody>
      </p:sp>
      <p:sp>
        <p:nvSpPr>
          <p:cNvPr id="2" name="Foliennummernplatzhalter 1">
            <a:extLst>
              <a:ext uri="{FF2B5EF4-FFF2-40B4-BE49-F238E27FC236}">
                <a16:creationId xmlns:a16="http://schemas.microsoft.com/office/drawing/2014/main" id="{0E098643-4B0C-5977-3E97-CA330D65B717}"/>
              </a:ext>
            </a:extLst>
          </p:cNvPr>
          <p:cNvSpPr>
            <a:spLocks noGrp="1"/>
          </p:cNvSpPr>
          <p:nvPr>
            <p:ph type="sldNum" sz="quarter" idx="12"/>
          </p:nvPr>
        </p:nvSpPr>
        <p:spPr bwMode="auto"/>
        <p:txBody>
          <a:bodyPr/>
          <a:lstStyle/>
          <a:p>
            <a:pPr>
              <a:defRPr/>
            </a:pPr>
            <a:fld id="{E6AA5693-5562-46BF-BAF4-16238AB6C896}" type="slidenum">
              <a:rPr lang="de-DE"/>
              <a:t>10</a:t>
            </a:fld>
            <a:endParaRPr lang="de-DE"/>
          </a:p>
        </p:txBody>
      </p:sp>
      <p:pic>
        <p:nvPicPr>
          <p:cNvPr id="21" name="Grafik 20" descr="Ein Bild, das Säugetier, Hunderasse, Hund, Haustier enthält.&#10;&#10;KI-generierte Inhalte können fehlerhaft sein.">
            <a:extLst>
              <a:ext uri="{FF2B5EF4-FFF2-40B4-BE49-F238E27FC236}">
                <a16:creationId xmlns:a16="http://schemas.microsoft.com/office/drawing/2014/main" id="{9E6A40D3-C5B1-4A08-A522-B4DCA2D6C8DD}"/>
              </a:ext>
            </a:extLst>
          </p:cNvPr>
          <p:cNvPicPr>
            <a:picLocks noChangeAspect="1"/>
          </p:cNvPicPr>
          <p:nvPr/>
        </p:nvPicPr>
        <p:blipFill>
          <a:blip r:embed="rId7"/>
          <a:stretch>
            <a:fillRect/>
          </a:stretch>
        </p:blipFill>
        <p:spPr>
          <a:xfrm>
            <a:off x="7545524" y="3956132"/>
            <a:ext cx="1494027" cy="1399921"/>
          </a:xfrm>
          <a:prstGeom prst="rect">
            <a:avLst/>
          </a:prstGeom>
        </p:spPr>
      </p:pic>
      <p:pic>
        <p:nvPicPr>
          <p:cNvPr id="23" name="Grafik 22" descr="Ein Bild, das Säugetier, Katze, Kleine bis mittelgroße Katzen, Hauskatze enthält.&#10;&#10;KI-generierte Inhalte können fehlerhaft sein.">
            <a:extLst>
              <a:ext uri="{FF2B5EF4-FFF2-40B4-BE49-F238E27FC236}">
                <a16:creationId xmlns:a16="http://schemas.microsoft.com/office/drawing/2014/main" id="{20E8E156-1BF8-6187-03F5-9448BC056827}"/>
              </a:ext>
            </a:extLst>
          </p:cNvPr>
          <p:cNvPicPr>
            <a:picLocks noChangeAspect="1"/>
          </p:cNvPicPr>
          <p:nvPr/>
        </p:nvPicPr>
        <p:blipFill>
          <a:blip r:embed="rId8"/>
          <a:stretch>
            <a:fillRect/>
          </a:stretch>
        </p:blipFill>
        <p:spPr>
          <a:xfrm>
            <a:off x="1099684" y="3440088"/>
            <a:ext cx="1464414" cy="1786254"/>
          </a:xfrm>
          <a:prstGeom prst="rect">
            <a:avLst/>
          </a:prstGeom>
        </p:spPr>
      </p:pic>
      <p:pic>
        <p:nvPicPr>
          <p:cNvPr id="3" name="Grafik 2" descr="Ein Bild, das Katze, Säugetier, Hauskatze, Kleine bis mittelgroße Katzen enthält.&#10;&#10;KI-generierte Inhalte können fehlerhaft sein.">
            <a:extLst>
              <a:ext uri="{FF2B5EF4-FFF2-40B4-BE49-F238E27FC236}">
                <a16:creationId xmlns:a16="http://schemas.microsoft.com/office/drawing/2014/main" id="{8B0E115C-BD49-37BF-7E2E-C41BE57009AC}"/>
              </a:ext>
            </a:extLst>
          </p:cNvPr>
          <p:cNvPicPr>
            <a:picLocks noChangeAspect="1"/>
          </p:cNvPicPr>
          <p:nvPr/>
        </p:nvPicPr>
        <p:blipFill>
          <a:blip r:embed="rId9"/>
          <a:stretch>
            <a:fillRect/>
          </a:stretch>
        </p:blipFill>
        <p:spPr bwMode="auto">
          <a:xfrm>
            <a:off x="4192766" y="2075750"/>
            <a:ext cx="1776873" cy="1332655"/>
          </a:xfrm>
          <a:prstGeom prst="rect">
            <a:avLst/>
          </a:prstGeom>
        </p:spPr>
      </p:pic>
      <p:pic>
        <p:nvPicPr>
          <p:cNvPr id="4" name="Grafik 3" descr="Ein Bild, das Säugetier, Gras, Hund, Hunderasse enthält.&#10;&#10;KI-generierte Inhalte können fehlerhaft sein.">
            <a:extLst>
              <a:ext uri="{FF2B5EF4-FFF2-40B4-BE49-F238E27FC236}">
                <a16:creationId xmlns:a16="http://schemas.microsoft.com/office/drawing/2014/main" id="{B33D578F-8DE1-F060-580C-C27E2857A1EA}"/>
              </a:ext>
            </a:extLst>
          </p:cNvPr>
          <p:cNvPicPr>
            <a:picLocks noChangeAspect="1"/>
          </p:cNvPicPr>
          <p:nvPr/>
        </p:nvPicPr>
        <p:blipFill>
          <a:blip r:embed="rId10"/>
          <a:stretch>
            <a:fillRect/>
          </a:stretch>
        </p:blipFill>
        <p:spPr bwMode="auto">
          <a:xfrm>
            <a:off x="6326481" y="2234766"/>
            <a:ext cx="1399921" cy="1399921"/>
          </a:xfrm>
          <a:prstGeom prst="rect">
            <a:avLst/>
          </a:prstGeom>
        </p:spPr>
      </p:pic>
      <p:pic>
        <p:nvPicPr>
          <p:cNvPr id="6" name="Grafik 5" descr="Ein Bild, das Säugetier, Hamster, Maus, Nagetier enthält.&#10;&#10;KI-generierte Inhalte können fehlerhaft sein.">
            <a:extLst>
              <a:ext uri="{FF2B5EF4-FFF2-40B4-BE49-F238E27FC236}">
                <a16:creationId xmlns:a16="http://schemas.microsoft.com/office/drawing/2014/main" id="{7277D74C-5738-E1FD-D183-B60F49D03B7E}"/>
              </a:ext>
            </a:extLst>
          </p:cNvPr>
          <p:cNvPicPr>
            <a:picLocks noChangeAspect="1"/>
          </p:cNvPicPr>
          <p:nvPr/>
        </p:nvPicPr>
        <p:blipFill>
          <a:blip r:embed="rId11"/>
          <a:stretch>
            <a:fillRect/>
          </a:stretch>
        </p:blipFill>
        <p:spPr bwMode="auto">
          <a:xfrm>
            <a:off x="5248635" y="4622629"/>
            <a:ext cx="2200074" cy="1466716"/>
          </a:xfrm>
          <a:prstGeom prst="rect">
            <a:avLst/>
          </a:prstGeom>
        </p:spPr>
      </p:pic>
      <p:sp>
        <p:nvSpPr>
          <p:cNvPr id="8" name="Textfeld 7">
            <a:extLst>
              <a:ext uri="{FF2B5EF4-FFF2-40B4-BE49-F238E27FC236}">
                <a16:creationId xmlns:a16="http://schemas.microsoft.com/office/drawing/2014/main" id="{AB94851D-BC7D-D7E1-5393-DEBF7043ED53}"/>
              </a:ext>
            </a:extLst>
          </p:cNvPr>
          <p:cNvSpPr txBox="1"/>
          <p:nvPr/>
        </p:nvSpPr>
        <p:spPr bwMode="auto">
          <a:xfrm>
            <a:off x="1149280" y="6114604"/>
            <a:ext cx="8376419" cy="738664"/>
          </a:xfrm>
          <a:prstGeom prst="rect">
            <a:avLst/>
          </a:prstGeom>
          <a:noFill/>
        </p:spPr>
        <p:txBody>
          <a:bodyPr wrap="square" rtlCol="0">
            <a:spAutoFit/>
          </a:bodyPr>
          <a:lstStyle/>
          <a:p>
            <a:pPr>
              <a:defRPr/>
            </a:pPr>
            <a:r>
              <a:rPr lang="de-DE" sz="1050" dirty="0">
                <a:solidFill>
                  <a:schemeClr val="bg1">
                    <a:lumMod val="65000"/>
                  </a:schemeClr>
                </a:solidFill>
              </a:rPr>
              <a:t>Katze links: „IMG_6781“, Flo Köhler, </a:t>
            </a:r>
            <a:r>
              <a:rPr lang="de-DE" sz="1050" dirty="0">
                <a:solidFill>
                  <a:schemeClr val="bg1">
                    <a:lumMod val="65000"/>
                  </a:schemeClr>
                </a:solidFill>
                <a:hlinkClick r:id="rId12">
                  <a:extLst>
                    <a:ext uri="{A12FA001-AC4F-418D-AE19-62706E023703}">
                      <ahyp:hlinkClr xmlns:ahyp="http://schemas.microsoft.com/office/drawing/2018/hyperlinkcolor" val="tx"/>
                    </a:ext>
                  </a:extLst>
                </a:hlinkClick>
              </a:rPr>
              <a:t>Flickr</a:t>
            </a:r>
            <a:r>
              <a:rPr lang="de-DE" sz="1050" dirty="0">
                <a:solidFill>
                  <a:schemeClr val="bg1">
                    <a:lumMod val="65000"/>
                  </a:schemeClr>
                </a:solidFill>
              </a:rPr>
              <a:t>, </a:t>
            </a:r>
            <a:r>
              <a:rPr lang="de-DE" sz="1050" dirty="0">
                <a:solidFill>
                  <a:schemeClr val="bg1">
                    <a:lumMod val="65000"/>
                  </a:schemeClr>
                </a:solidFill>
                <a:hlinkClick r:id="rId13">
                  <a:extLst>
                    <a:ext uri="{A12FA001-AC4F-418D-AE19-62706E023703}">
                      <ahyp:hlinkClr xmlns:ahyp="http://schemas.microsoft.com/office/drawing/2018/hyperlinkcolor" val="tx"/>
                    </a:ext>
                  </a:extLst>
                </a:hlinkClick>
              </a:rPr>
              <a:t>CC-BY 2.0</a:t>
            </a:r>
            <a:r>
              <a:rPr lang="de-DE" sz="1050" dirty="0">
                <a:solidFill>
                  <a:schemeClr val="bg1">
                    <a:lumMod val="65000"/>
                  </a:schemeClr>
                </a:solidFill>
              </a:rPr>
              <a:t>, Katze </a:t>
            </a:r>
            <a:r>
              <a:rPr lang="de-DE" sz="1050" dirty="0" err="1">
                <a:solidFill>
                  <a:schemeClr val="bg1">
                    <a:lumMod val="65000"/>
                  </a:schemeClr>
                </a:solidFill>
              </a:rPr>
              <a:t>mitte</a:t>
            </a:r>
            <a:r>
              <a:rPr lang="de-DE" sz="1050" dirty="0">
                <a:solidFill>
                  <a:schemeClr val="bg1">
                    <a:lumMod val="65000"/>
                  </a:schemeClr>
                </a:solidFill>
              </a:rPr>
              <a:t>: „IMG_8824 Rubio, Mallorca“, Fernando Vega, </a:t>
            </a:r>
            <a:r>
              <a:rPr lang="de-DE" sz="1050" dirty="0">
                <a:solidFill>
                  <a:schemeClr val="bg1">
                    <a:lumMod val="65000"/>
                  </a:schemeClr>
                </a:solidFill>
                <a:hlinkClick r:id="rId14">
                  <a:extLst>
                    <a:ext uri="{A12FA001-AC4F-418D-AE19-62706E023703}">
                      <ahyp:hlinkClr xmlns:ahyp="http://schemas.microsoft.com/office/drawing/2018/hyperlinkcolor" val="tx"/>
                    </a:ext>
                  </a:extLst>
                </a:hlinkClick>
              </a:rPr>
              <a:t>Flickr</a:t>
            </a:r>
            <a:r>
              <a:rPr lang="de-DE" sz="1050" dirty="0">
                <a:solidFill>
                  <a:schemeClr val="bg1">
                    <a:lumMod val="65000"/>
                  </a:schemeClr>
                </a:solidFill>
              </a:rPr>
              <a:t>, </a:t>
            </a:r>
            <a:r>
              <a:rPr lang="de-DE" sz="1050" dirty="0">
                <a:solidFill>
                  <a:schemeClr val="bg1">
                    <a:lumMod val="65000"/>
                  </a:schemeClr>
                </a:solidFill>
                <a:hlinkClick r:id="rId15">
                  <a:extLst>
                    <a:ext uri="{A12FA001-AC4F-418D-AE19-62706E023703}">
                      <ahyp:hlinkClr xmlns:ahyp="http://schemas.microsoft.com/office/drawing/2018/hyperlinkcolor" val="tx"/>
                    </a:ext>
                  </a:extLst>
                </a:hlinkClick>
              </a:rPr>
              <a:t>Public-Domain</a:t>
            </a:r>
            <a:r>
              <a:rPr lang="de-DE" sz="1050" dirty="0">
                <a:solidFill>
                  <a:schemeClr val="bg1">
                    <a:lumMod val="65000"/>
                  </a:schemeClr>
                </a:solidFill>
              </a:rPr>
              <a:t>, Katze rechts: „Happy Whiskers Wednesday !“, Trish Hamme, </a:t>
            </a:r>
            <a:r>
              <a:rPr lang="de-DE" sz="1050" dirty="0">
                <a:solidFill>
                  <a:schemeClr val="bg1">
                    <a:lumMod val="65000"/>
                  </a:schemeClr>
                </a:solidFill>
                <a:hlinkClick r:id="rId16">
                  <a:extLst>
                    <a:ext uri="{A12FA001-AC4F-418D-AE19-62706E023703}">
                      <ahyp:hlinkClr xmlns:ahyp="http://schemas.microsoft.com/office/drawing/2018/hyperlinkcolor" val="tx"/>
                    </a:ext>
                  </a:extLst>
                </a:hlinkClick>
              </a:rPr>
              <a:t>Flickr</a:t>
            </a:r>
            <a:r>
              <a:rPr lang="de-DE" sz="1050" dirty="0">
                <a:solidFill>
                  <a:schemeClr val="bg1">
                    <a:lumMod val="65000"/>
                  </a:schemeClr>
                </a:solidFill>
              </a:rPr>
              <a:t>, </a:t>
            </a:r>
            <a:r>
              <a:rPr lang="de-DE" sz="1050" dirty="0">
                <a:solidFill>
                  <a:schemeClr val="bg1">
                    <a:lumMod val="65000"/>
                  </a:schemeClr>
                </a:solidFill>
                <a:hlinkClick r:id="rId13">
                  <a:extLst>
                    <a:ext uri="{A12FA001-AC4F-418D-AE19-62706E023703}">
                      <ahyp:hlinkClr xmlns:ahyp="http://schemas.microsoft.com/office/drawing/2018/hyperlinkcolor" val="tx"/>
                    </a:ext>
                  </a:extLst>
                </a:hlinkClick>
              </a:rPr>
              <a:t>CC-BY 2.0</a:t>
            </a:r>
            <a:r>
              <a:rPr lang="de-DE" sz="1050" dirty="0">
                <a:solidFill>
                  <a:schemeClr val="bg1">
                    <a:lumMod val="65000"/>
                  </a:schemeClr>
                </a:solidFill>
              </a:rPr>
              <a:t>, Katze oben rechts: „</a:t>
            </a:r>
            <a:r>
              <a:rPr lang="ja-JP" altLang="de-DE" sz="1050" dirty="0">
                <a:solidFill>
                  <a:schemeClr val="bg1">
                    <a:lumMod val="65000"/>
                  </a:schemeClr>
                </a:solidFill>
              </a:rPr>
              <a:t>今日のにゃんこ</a:t>
            </a:r>
            <a:r>
              <a:rPr lang="de-DE" altLang="ja-JP" sz="1050" dirty="0">
                <a:solidFill>
                  <a:schemeClr val="bg1">
                    <a:lumMod val="65000"/>
                  </a:schemeClr>
                </a:solidFill>
              </a:rPr>
              <a:t>“</a:t>
            </a:r>
            <a:r>
              <a:rPr lang="de-DE" sz="1050" dirty="0">
                <a:solidFill>
                  <a:schemeClr val="bg1">
                    <a:lumMod val="65000"/>
                  </a:schemeClr>
                </a:solidFill>
              </a:rPr>
              <a:t>, </a:t>
            </a:r>
            <a:r>
              <a:rPr lang="de-DE" sz="1050" dirty="0" err="1">
                <a:solidFill>
                  <a:schemeClr val="bg1">
                    <a:lumMod val="65000"/>
                  </a:schemeClr>
                </a:solidFill>
              </a:rPr>
              <a:t>Naohiko</a:t>
            </a:r>
            <a:r>
              <a:rPr lang="de-DE" sz="1050" dirty="0">
                <a:solidFill>
                  <a:schemeClr val="bg1">
                    <a:lumMod val="65000"/>
                  </a:schemeClr>
                </a:solidFill>
              </a:rPr>
              <a:t> Kitamura, </a:t>
            </a:r>
            <a:r>
              <a:rPr lang="de-DE" sz="1050" dirty="0">
                <a:solidFill>
                  <a:schemeClr val="bg1">
                    <a:lumMod val="65000"/>
                  </a:schemeClr>
                </a:solidFill>
                <a:hlinkClick r:id="rId17">
                  <a:extLst>
                    <a:ext uri="{A12FA001-AC4F-418D-AE19-62706E023703}">
                      <ahyp:hlinkClr xmlns:ahyp="http://schemas.microsoft.com/office/drawing/2018/hyperlinkcolor" val="tx"/>
                    </a:ext>
                  </a:extLst>
                </a:hlinkClick>
              </a:rPr>
              <a:t>Flickr</a:t>
            </a:r>
            <a:r>
              <a:rPr lang="de-DE" sz="1050" dirty="0">
                <a:solidFill>
                  <a:schemeClr val="bg1">
                    <a:lumMod val="65000"/>
                  </a:schemeClr>
                </a:solidFill>
              </a:rPr>
              <a:t>, </a:t>
            </a:r>
            <a:r>
              <a:rPr lang="de-DE" sz="1050" dirty="0">
                <a:solidFill>
                  <a:schemeClr val="bg1">
                    <a:lumMod val="65000"/>
                  </a:schemeClr>
                </a:solidFill>
                <a:hlinkClick r:id="rId13">
                  <a:extLst>
                    <a:ext uri="{A12FA001-AC4F-418D-AE19-62706E023703}">
                      <ahyp:hlinkClr xmlns:ahyp="http://schemas.microsoft.com/office/drawing/2018/hyperlinkcolor" val="tx"/>
                    </a:ext>
                  </a:extLst>
                </a:hlinkClick>
              </a:rPr>
              <a:t>CC-BY 2.0</a:t>
            </a:r>
            <a:r>
              <a:rPr lang="de-DE" sz="1050" dirty="0">
                <a:solidFill>
                  <a:schemeClr val="bg1">
                    <a:lumMod val="65000"/>
                  </a:schemeClr>
                </a:solidFill>
              </a:rPr>
              <a:t> Hund links: „Hund“, Rick </a:t>
            </a:r>
            <a:r>
              <a:rPr lang="de-DE" sz="1050" dirty="0" err="1">
                <a:solidFill>
                  <a:schemeClr val="bg1">
                    <a:lumMod val="65000"/>
                  </a:schemeClr>
                </a:solidFill>
              </a:rPr>
              <a:t>Ligthelm</a:t>
            </a:r>
            <a:r>
              <a:rPr lang="de-DE" sz="1050" dirty="0">
                <a:solidFill>
                  <a:schemeClr val="bg1">
                    <a:lumMod val="65000"/>
                  </a:schemeClr>
                </a:solidFill>
              </a:rPr>
              <a:t>, </a:t>
            </a:r>
            <a:r>
              <a:rPr lang="de-DE" sz="1050" dirty="0">
                <a:solidFill>
                  <a:schemeClr val="bg1">
                    <a:lumMod val="65000"/>
                  </a:schemeClr>
                </a:solidFill>
                <a:hlinkClick r:id="rId18">
                  <a:extLst>
                    <a:ext uri="{A12FA001-AC4F-418D-AE19-62706E023703}">
                      <ahyp:hlinkClr xmlns:ahyp="http://schemas.microsoft.com/office/drawing/2018/hyperlinkcolor" val="tx"/>
                    </a:ext>
                  </a:extLst>
                </a:hlinkClick>
              </a:rPr>
              <a:t>Flickr</a:t>
            </a:r>
            <a:r>
              <a:rPr lang="de-DE" sz="1050" dirty="0">
                <a:solidFill>
                  <a:schemeClr val="bg1">
                    <a:lumMod val="65000"/>
                  </a:schemeClr>
                </a:solidFill>
              </a:rPr>
              <a:t>, </a:t>
            </a:r>
            <a:r>
              <a:rPr lang="de-DE" sz="1050" dirty="0">
                <a:solidFill>
                  <a:schemeClr val="bg1">
                    <a:lumMod val="65000"/>
                  </a:schemeClr>
                </a:solidFill>
                <a:hlinkClick r:id="rId13">
                  <a:extLst>
                    <a:ext uri="{A12FA001-AC4F-418D-AE19-62706E023703}">
                      <ahyp:hlinkClr xmlns:ahyp="http://schemas.microsoft.com/office/drawing/2018/hyperlinkcolor" val="tx"/>
                    </a:ext>
                  </a:extLst>
                </a:hlinkClick>
              </a:rPr>
              <a:t>CC-BY 2.0</a:t>
            </a:r>
            <a:r>
              <a:rPr lang="de-DE" sz="1050" dirty="0">
                <a:solidFill>
                  <a:schemeClr val="bg1">
                    <a:lumMod val="65000"/>
                  </a:schemeClr>
                </a:solidFill>
              </a:rPr>
              <a:t>, Hund </a:t>
            </a:r>
            <a:r>
              <a:rPr lang="de-DE" sz="1050" dirty="0" err="1">
                <a:solidFill>
                  <a:schemeClr val="bg1">
                    <a:lumMod val="65000"/>
                  </a:schemeClr>
                </a:solidFill>
              </a:rPr>
              <a:t>mitte</a:t>
            </a:r>
            <a:r>
              <a:rPr lang="de-DE" sz="1050" dirty="0">
                <a:solidFill>
                  <a:schemeClr val="bg1">
                    <a:lumMod val="65000"/>
                  </a:schemeClr>
                </a:solidFill>
              </a:rPr>
              <a:t>: „Hund an der Leine – Gassi gehen“, Tim Reckmann, </a:t>
            </a:r>
            <a:r>
              <a:rPr lang="de-DE" sz="1050" dirty="0">
                <a:solidFill>
                  <a:schemeClr val="bg1">
                    <a:lumMod val="65000"/>
                  </a:schemeClr>
                </a:solidFill>
                <a:hlinkClick r:id="rId19">
                  <a:extLst>
                    <a:ext uri="{A12FA001-AC4F-418D-AE19-62706E023703}">
                      <ahyp:hlinkClr xmlns:ahyp="http://schemas.microsoft.com/office/drawing/2018/hyperlinkcolor" val="tx"/>
                    </a:ext>
                  </a:extLst>
                </a:hlinkClick>
              </a:rPr>
              <a:t>Flickr</a:t>
            </a:r>
            <a:r>
              <a:rPr lang="de-DE" sz="1050" dirty="0">
                <a:solidFill>
                  <a:schemeClr val="bg1">
                    <a:lumMod val="65000"/>
                  </a:schemeClr>
                </a:solidFill>
              </a:rPr>
              <a:t>, </a:t>
            </a:r>
            <a:r>
              <a:rPr lang="de-DE" sz="1050" dirty="0">
                <a:solidFill>
                  <a:schemeClr val="bg1">
                    <a:lumMod val="65000"/>
                  </a:schemeClr>
                </a:solidFill>
                <a:hlinkClick r:id="rId13">
                  <a:extLst>
                    <a:ext uri="{A12FA001-AC4F-418D-AE19-62706E023703}">
                      <ahyp:hlinkClr xmlns:ahyp="http://schemas.microsoft.com/office/drawing/2018/hyperlinkcolor" val="tx"/>
                    </a:ext>
                  </a:extLst>
                </a:hlinkClick>
              </a:rPr>
              <a:t>CC-BY 2.0,</a:t>
            </a:r>
            <a:r>
              <a:rPr lang="de-DE" sz="1050" dirty="0">
                <a:solidFill>
                  <a:schemeClr val="bg1">
                    <a:lumMod val="65000"/>
                  </a:schemeClr>
                </a:solidFill>
              </a:rPr>
              <a:t> Hund rechts: „Hund“, Marius Lengwiler, </a:t>
            </a:r>
            <a:r>
              <a:rPr lang="de-DE" sz="1050" dirty="0">
                <a:solidFill>
                  <a:schemeClr val="bg1">
                    <a:lumMod val="65000"/>
                  </a:schemeClr>
                </a:solidFill>
                <a:hlinkClick r:id="rId20">
                  <a:extLst>
                    <a:ext uri="{A12FA001-AC4F-418D-AE19-62706E023703}">
                      <ahyp:hlinkClr xmlns:ahyp="http://schemas.microsoft.com/office/drawing/2018/hyperlinkcolor" val="tx"/>
                    </a:ext>
                  </a:extLst>
                </a:hlinkClick>
              </a:rPr>
              <a:t>Flickr</a:t>
            </a:r>
            <a:r>
              <a:rPr lang="de-DE" sz="1050" dirty="0">
                <a:solidFill>
                  <a:schemeClr val="bg1">
                    <a:lumMod val="65000"/>
                  </a:schemeClr>
                </a:solidFill>
              </a:rPr>
              <a:t>, </a:t>
            </a:r>
            <a:r>
              <a:rPr lang="de-DE" sz="1050" dirty="0">
                <a:solidFill>
                  <a:schemeClr val="bg1">
                    <a:lumMod val="65000"/>
                  </a:schemeClr>
                </a:solidFill>
                <a:hlinkClick r:id="rId13">
                  <a:extLst>
                    <a:ext uri="{A12FA001-AC4F-418D-AE19-62706E023703}">
                      <ahyp:hlinkClr xmlns:ahyp="http://schemas.microsoft.com/office/drawing/2018/hyperlinkcolor" val="tx"/>
                    </a:ext>
                  </a:extLst>
                </a:hlinkClick>
              </a:rPr>
              <a:t>CC-BY 2.0</a:t>
            </a:r>
            <a:r>
              <a:rPr lang="de-DE" sz="1050" dirty="0">
                <a:solidFill>
                  <a:schemeClr val="bg1">
                    <a:lumMod val="65000"/>
                  </a:schemeClr>
                </a:solidFill>
              </a:rPr>
              <a:t>, Hund oben links: „Mops“, Greger </a:t>
            </a:r>
            <a:r>
              <a:rPr lang="de-DE" sz="1050" dirty="0" err="1">
                <a:solidFill>
                  <a:schemeClr val="bg1">
                    <a:lumMod val="65000"/>
                  </a:schemeClr>
                </a:solidFill>
              </a:rPr>
              <a:t>Ravik</a:t>
            </a:r>
            <a:r>
              <a:rPr lang="de-DE" sz="1050" dirty="0">
                <a:solidFill>
                  <a:schemeClr val="bg1">
                    <a:lumMod val="65000"/>
                  </a:schemeClr>
                </a:solidFill>
              </a:rPr>
              <a:t>, </a:t>
            </a:r>
            <a:r>
              <a:rPr lang="de-DE" sz="1050" dirty="0">
                <a:solidFill>
                  <a:schemeClr val="bg1">
                    <a:lumMod val="65000"/>
                  </a:schemeClr>
                </a:solidFill>
                <a:hlinkClick r:id="rId21">
                  <a:extLst>
                    <a:ext uri="{A12FA001-AC4F-418D-AE19-62706E023703}">
                      <ahyp:hlinkClr xmlns:ahyp="http://schemas.microsoft.com/office/drawing/2018/hyperlinkcolor" val="tx"/>
                    </a:ext>
                  </a:extLst>
                </a:hlinkClick>
              </a:rPr>
              <a:t>Flickr</a:t>
            </a:r>
            <a:r>
              <a:rPr lang="de-DE" sz="1050" dirty="0">
                <a:solidFill>
                  <a:schemeClr val="bg1">
                    <a:lumMod val="65000"/>
                  </a:schemeClr>
                </a:solidFill>
              </a:rPr>
              <a:t>, </a:t>
            </a:r>
            <a:r>
              <a:rPr lang="de-DE" sz="1050" dirty="0">
                <a:solidFill>
                  <a:schemeClr val="bg1">
                    <a:lumMod val="65000"/>
                  </a:schemeClr>
                </a:solidFill>
                <a:hlinkClick r:id="rId13">
                  <a:extLst>
                    <a:ext uri="{A12FA001-AC4F-418D-AE19-62706E023703}">
                      <ahyp:hlinkClr xmlns:ahyp="http://schemas.microsoft.com/office/drawing/2018/hyperlinkcolor" val="tx"/>
                    </a:ext>
                  </a:extLst>
                </a:hlinkClick>
              </a:rPr>
              <a:t>CC-BY 2.0</a:t>
            </a:r>
            <a:r>
              <a:rPr lang="de-DE" sz="1050" dirty="0">
                <a:solidFill>
                  <a:schemeClr val="bg1">
                    <a:lumMod val="65000"/>
                  </a:schemeClr>
                </a:solidFill>
              </a:rPr>
              <a:t>, Hamster: „</a:t>
            </a:r>
            <a:r>
              <a:rPr lang="de-DE" sz="1050" dirty="0" err="1">
                <a:solidFill>
                  <a:schemeClr val="bg1">
                    <a:lumMod val="65000"/>
                  </a:schemeClr>
                </a:solidFill>
              </a:rPr>
              <a:t>Sirian</a:t>
            </a:r>
            <a:r>
              <a:rPr lang="de-DE" sz="1050" dirty="0">
                <a:solidFill>
                  <a:schemeClr val="bg1">
                    <a:lumMod val="65000"/>
                  </a:schemeClr>
                </a:solidFill>
              </a:rPr>
              <a:t> Long Hair“, Alex </a:t>
            </a:r>
            <a:r>
              <a:rPr lang="de-DE" sz="1050" dirty="0" err="1">
                <a:solidFill>
                  <a:schemeClr val="bg1">
                    <a:lumMod val="65000"/>
                  </a:schemeClr>
                </a:solidFill>
              </a:rPr>
              <a:t>Santosa</a:t>
            </a:r>
            <a:r>
              <a:rPr lang="de-DE" sz="1050" dirty="0">
                <a:solidFill>
                  <a:schemeClr val="bg1">
                    <a:lumMod val="65000"/>
                  </a:schemeClr>
                </a:solidFill>
              </a:rPr>
              <a:t>, </a:t>
            </a:r>
            <a:r>
              <a:rPr lang="de-DE" sz="1050" dirty="0">
                <a:solidFill>
                  <a:schemeClr val="bg1">
                    <a:lumMod val="65000"/>
                  </a:schemeClr>
                </a:solidFill>
                <a:hlinkClick r:id="rId22">
                  <a:extLst>
                    <a:ext uri="{A12FA001-AC4F-418D-AE19-62706E023703}">
                      <ahyp:hlinkClr xmlns:ahyp="http://schemas.microsoft.com/office/drawing/2018/hyperlinkcolor" val="tx"/>
                    </a:ext>
                  </a:extLst>
                </a:hlinkClick>
              </a:rPr>
              <a:t>Flickr</a:t>
            </a:r>
            <a:r>
              <a:rPr lang="de-DE" sz="1050" dirty="0">
                <a:solidFill>
                  <a:schemeClr val="bg1">
                    <a:lumMod val="65000"/>
                  </a:schemeClr>
                </a:solidFill>
              </a:rPr>
              <a:t>, </a:t>
            </a:r>
            <a:r>
              <a:rPr lang="de-DE" sz="1050" dirty="0">
                <a:solidFill>
                  <a:schemeClr val="bg1">
                    <a:lumMod val="65000"/>
                  </a:schemeClr>
                </a:solidFill>
                <a:hlinkClick r:id="rId23">
                  <a:extLst>
                    <a:ext uri="{A12FA001-AC4F-418D-AE19-62706E023703}">
                      <ahyp:hlinkClr xmlns:ahyp="http://schemas.microsoft.com/office/drawing/2018/hyperlinkcolor" val="tx"/>
                    </a:ext>
                  </a:extLst>
                </a:hlinkClick>
              </a:rPr>
              <a:t>CC-BY-SA 2.0</a:t>
            </a:r>
            <a:endParaRPr sz="1050" dirty="0">
              <a:solidFill>
                <a:schemeClr val="bg1">
                  <a:lumMod val="65000"/>
                </a:schemeClr>
              </a:solidFill>
            </a:endParaRPr>
          </a:p>
        </p:txBody>
      </p:sp>
      <p:sp>
        <p:nvSpPr>
          <p:cNvPr id="9" name="Textfeld 8">
            <a:extLst>
              <a:ext uri="{FF2B5EF4-FFF2-40B4-BE49-F238E27FC236}">
                <a16:creationId xmlns:a16="http://schemas.microsoft.com/office/drawing/2014/main" id="{2FB9B376-2FC7-8964-4A47-C57765CF36C7}"/>
              </a:ext>
            </a:extLst>
          </p:cNvPr>
          <p:cNvSpPr txBox="1"/>
          <p:nvPr/>
        </p:nvSpPr>
        <p:spPr>
          <a:xfrm>
            <a:off x="5882629" y="3853188"/>
            <a:ext cx="671513" cy="769441"/>
          </a:xfrm>
          <a:prstGeom prst="rect">
            <a:avLst/>
          </a:prstGeom>
          <a:noFill/>
        </p:spPr>
        <p:txBody>
          <a:bodyPr wrap="square" rtlCol="0">
            <a:spAutoFit/>
          </a:bodyPr>
          <a:lstStyle/>
          <a:p>
            <a:pPr algn="ctr"/>
            <a:r>
              <a:rPr lang="de-DE" sz="4400" b="1" dirty="0"/>
              <a:t>?</a:t>
            </a:r>
            <a:endParaRPr lang="de-DE" b="1" dirty="0"/>
          </a:p>
        </p:txBody>
      </p:sp>
      <p:sp>
        <p:nvSpPr>
          <p:cNvPr id="7" name="Titel 3">
            <a:extLst>
              <a:ext uri="{FF2B5EF4-FFF2-40B4-BE49-F238E27FC236}">
                <a16:creationId xmlns:a16="http://schemas.microsoft.com/office/drawing/2014/main" id="{3CAE1D22-878C-070F-2E2B-B1EC02880A76}"/>
              </a:ext>
            </a:extLst>
          </p:cNvPr>
          <p:cNvSpPr txBox="1">
            <a:spLocks/>
          </p:cNvSpPr>
          <p:nvPr/>
        </p:nvSpPr>
        <p:spPr bwMode="auto">
          <a:xfrm>
            <a:off x="696287" y="928243"/>
            <a:ext cx="10303524" cy="841023"/>
          </a:xfrm>
          <a:prstGeom prst="rect">
            <a:avLst/>
          </a:prstGeom>
        </p:spPr>
        <p:txBody>
          <a:bodyPr vert="horz" lIns="91440" tIns="45720" rIns="91440" bIns="45720" rtlCol="0" anchor="ctr">
            <a:normAutofit fontScale="97500"/>
          </a:bodyPr>
          <a:lstStyle>
            <a:lvl1pPr algn="l" defTabSz="914400">
              <a:lnSpc>
                <a:spcPct val="90000"/>
              </a:lnSpc>
              <a:spcBef>
                <a:spcPts val="0"/>
              </a:spcBef>
              <a:buNone/>
              <a:defRPr sz="4400">
                <a:solidFill>
                  <a:schemeClr val="tx1"/>
                </a:solidFill>
                <a:latin typeface="+mj-lt"/>
                <a:ea typeface="+mj-ea"/>
                <a:cs typeface="+mj-cs"/>
              </a:defRPr>
            </a:lvl1pPr>
          </a:lstStyle>
          <a:p>
            <a:endParaRPr lang="de-DE" dirty="0"/>
          </a:p>
        </p:txBody>
      </p:sp>
      <p:pic>
        <p:nvPicPr>
          <p:cNvPr id="12" name="Grafik 11" descr="Ein Bild, das Schrift, Text, Grafiken, Logo enthält.&#10;&#10;KI-generierte Inhalte können fehlerhaft sein.">
            <a:extLst>
              <a:ext uri="{FF2B5EF4-FFF2-40B4-BE49-F238E27FC236}">
                <a16:creationId xmlns:a16="http://schemas.microsoft.com/office/drawing/2014/main" id="{826F5679-ACB6-1B78-6E5A-16E79EE010B6}"/>
              </a:ext>
            </a:extLst>
          </p:cNvPr>
          <p:cNvPicPr>
            <a:picLocks noChangeAspect="1"/>
          </p:cNvPicPr>
          <p:nvPr/>
        </p:nvPicPr>
        <p:blipFill>
          <a:blip r:embed="rId24"/>
          <a:stretch>
            <a:fillRect/>
          </a:stretch>
        </p:blipFill>
        <p:spPr bwMode="auto">
          <a:xfrm>
            <a:off x="3275463" y="215422"/>
            <a:ext cx="1901588" cy="773085"/>
          </a:xfrm>
          <a:prstGeom prst="rect">
            <a:avLst/>
          </a:prstGeom>
        </p:spPr>
      </p:pic>
      <p:sp>
        <p:nvSpPr>
          <p:cNvPr id="10" name="Rechteck 9">
            <a:extLst>
              <a:ext uri="{FF2B5EF4-FFF2-40B4-BE49-F238E27FC236}">
                <a16:creationId xmlns:a16="http://schemas.microsoft.com/office/drawing/2014/main" id="{A818CDFF-A002-5F56-4638-9346EDB31FA2}"/>
              </a:ext>
            </a:extLst>
          </p:cNvPr>
          <p:cNvSpPr/>
          <p:nvPr/>
        </p:nvSpPr>
        <p:spPr bwMode="auto">
          <a:xfrm>
            <a:off x="1230312" y="1862356"/>
            <a:ext cx="9812407" cy="4990912"/>
          </a:xfrm>
          <a:prstGeom prst="rect">
            <a:avLst/>
          </a:prstGeom>
          <a:solidFill>
            <a:schemeClr val="bg1">
              <a:alpha val="8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Textfeld 10">
            <a:extLst>
              <a:ext uri="{FF2B5EF4-FFF2-40B4-BE49-F238E27FC236}">
                <a16:creationId xmlns:a16="http://schemas.microsoft.com/office/drawing/2014/main" id="{C869414F-C25C-9E47-3F44-720C8BE6E695}"/>
              </a:ext>
            </a:extLst>
          </p:cNvPr>
          <p:cNvSpPr txBox="1"/>
          <p:nvPr/>
        </p:nvSpPr>
        <p:spPr bwMode="auto">
          <a:xfrm>
            <a:off x="2714425" y="3239712"/>
            <a:ext cx="6763147" cy="612000"/>
          </a:xfrm>
          <a:prstGeom prst="rect">
            <a:avLst/>
          </a:prstGeom>
          <a:solidFill>
            <a:srgbClr val="8AD7D1"/>
          </a:solidFill>
          <a:ln>
            <a:solidFill>
              <a:srgbClr val="3AA9A0"/>
            </a:solidFill>
          </a:ln>
        </p:spPr>
        <p:txBody>
          <a:bodyPr wrap="square" rtlCol="0" anchor="ctr">
            <a:spAutoFit/>
          </a:bodyPr>
          <a:lstStyle/>
          <a:p>
            <a:pPr algn="ctr"/>
            <a:r>
              <a:rPr lang="de-DE" dirty="0"/>
              <a:t>Eine trainierte Maschine ist nur so gut wie ihr Trainingsdatensatz!</a:t>
            </a:r>
          </a:p>
        </p:txBody>
      </p:sp>
      <p:sp>
        <p:nvSpPr>
          <p:cNvPr id="13" name="Rechteck 12">
            <a:extLst>
              <a:ext uri="{FF2B5EF4-FFF2-40B4-BE49-F238E27FC236}">
                <a16:creationId xmlns:a16="http://schemas.microsoft.com/office/drawing/2014/main" id="{AF779ECC-C0AD-A4DE-1C84-F77B0EC8BA9B}"/>
              </a:ext>
            </a:extLst>
          </p:cNvPr>
          <p:cNvSpPr/>
          <p:nvPr/>
        </p:nvSpPr>
        <p:spPr bwMode="auto">
          <a:xfrm>
            <a:off x="1021987" y="3408405"/>
            <a:ext cx="208326" cy="1841410"/>
          </a:xfrm>
          <a:prstGeom prst="rect">
            <a:avLst/>
          </a:prstGeom>
          <a:solidFill>
            <a:schemeClr val="bg1">
              <a:alpha val="8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a:extLst>
              <a:ext uri="{FF2B5EF4-FFF2-40B4-BE49-F238E27FC236}">
                <a16:creationId xmlns:a16="http://schemas.microsoft.com/office/drawing/2014/main" id="{4485B229-FC6A-C4E1-F64C-11494B0EBB96}"/>
              </a:ext>
            </a:extLst>
          </p:cNvPr>
          <p:cNvSpPr/>
          <p:nvPr/>
        </p:nvSpPr>
        <p:spPr bwMode="auto">
          <a:xfrm>
            <a:off x="11042719" y="3510813"/>
            <a:ext cx="446837" cy="1526776"/>
          </a:xfrm>
          <a:prstGeom prst="rect">
            <a:avLst/>
          </a:prstGeom>
          <a:solidFill>
            <a:schemeClr val="bg1">
              <a:alpha val="8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7583748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 name="Titel 4">
            <a:extLst>
              <a:ext uri="{FF2B5EF4-FFF2-40B4-BE49-F238E27FC236}">
                <a16:creationId xmlns:a16="http://schemas.microsoft.com/office/drawing/2014/main" id="{D5D6A984-02D5-82EF-F27E-0CBEF85541D3}"/>
              </a:ext>
            </a:extLst>
          </p:cNvPr>
          <p:cNvSpPr>
            <a:spLocks noGrp="1"/>
          </p:cNvSpPr>
          <p:nvPr>
            <p:ph type="title"/>
          </p:nvPr>
        </p:nvSpPr>
        <p:spPr/>
        <p:txBody>
          <a:bodyPr>
            <a:normAutofit/>
          </a:bodyPr>
          <a:lstStyle/>
          <a:p>
            <a:r>
              <a:rPr lang="de-DE" dirty="0"/>
              <a:t>Maschinelles Lernen</a:t>
            </a:r>
          </a:p>
        </p:txBody>
      </p:sp>
      <p:sp>
        <p:nvSpPr>
          <p:cNvPr id="14" name="Inhaltsplatzhalter 13"/>
          <p:cNvSpPr>
            <a:spLocks noGrp="1"/>
          </p:cNvSpPr>
          <p:nvPr>
            <p:ph idx="1"/>
          </p:nvPr>
        </p:nvSpPr>
        <p:spPr bwMode="auto"/>
        <p:txBody>
          <a:bodyPr/>
          <a:lstStyle/>
          <a:p>
            <a:pPr marL="0" indent="0" algn="just">
              <a:buNone/>
              <a:defRPr/>
            </a:pPr>
            <a:r>
              <a:rPr lang="de-DE" sz="1800" b="1" dirty="0"/>
              <a:t>Arten maschinellen Lernens</a:t>
            </a:r>
            <a:endParaRPr sz="1800" dirty="0"/>
          </a:p>
          <a:p>
            <a:pPr algn="just">
              <a:defRPr/>
            </a:pPr>
            <a:endParaRPr lang="de-DE" sz="1800" b="1" dirty="0"/>
          </a:p>
          <a:p>
            <a:pPr marL="631825" lvl="1" indent="-342900" algn="just">
              <a:spcAft>
                <a:spcPts val="600"/>
              </a:spcAft>
              <a:buFont typeface="Arial" panose="020B0604020202020204" pitchFamily="34" charset="0"/>
              <a:buChar char="•"/>
              <a:defRPr/>
            </a:pPr>
            <a:r>
              <a:rPr lang="de-DE" sz="1800" b="1" dirty="0"/>
              <a:t>Überwachtes Lernen: </a:t>
            </a:r>
            <a:r>
              <a:rPr lang="de-DE" sz="1800" dirty="0"/>
              <a:t>Ein Algorithmus verwendet einen Trainingsdatensatz, um auf die Erkennung/Kategorisierung von Elementen trainiert zu werden. </a:t>
            </a:r>
            <a:endParaRPr sz="1800" dirty="0"/>
          </a:p>
          <a:p>
            <a:pPr marL="631825" lvl="1" indent="-342900" algn="just">
              <a:spcAft>
                <a:spcPts val="600"/>
              </a:spcAft>
              <a:buFont typeface="Arial" panose="020B0604020202020204" pitchFamily="34" charset="0"/>
              <a:buChar char="•"/>
              <a:defRPr/>
            </a:pPr>
            <a:r>
              <a:rPr lang="de-DE" sz="1800" b="1" dirty="0"/>
              <a:t>Unüberwachtes Lernen: </a:t>
            </a:r>
            <a:r>
              <a:rPr lang="de-DE" sz="1800" dirty="0"/>
              <a:t>Ein Algorithmus untersucht Daten auf bislang unbekannte und unentdeckte Muster. </a:t>
            </a:r>
            <a:endParaRPr sz="1800" dirty="0"/>
          </a:p>
          <a:p>
            <a:pPr marL="631825" lvl="1" indent="-342900" algn="just">
              <a:buFont typeface="Arial" panose="020B0604020202020204" pitchFamily="34" charset="0"/>
              <a:buChar char="•"/>
              <a:defRPr/>
            </a:pPr>
            <a:r>
              <a:rPr lang="de-DE" sz="1800" b="1" dirty="0"/>
              <a:t>Bestärkendes Lernen: </a:t>
            </a:r>
            <a:r>
              <a:rPr lang="de-DE" sz="1800" dirty="0"/>
              <a:t>Ein Algorithmus lernt mit „Belohnung“ und „Bestrafung“ mit dem Ziel, die Zahl seiner Belohnungen zu erhöhen. Nach jeder Entscheidung erhält der Algorithmus ein Feedback.</a:t>
            </a:r>
            <a:endParaRPr sz="1800" dirty="0"/>
          </a:p>
          <a:p>
            <a:pPr algn="just">
              <a:defRPr/>
            </a:pPr>
            <a:endParaRPr lang="de-DE" sz="2000" b="1" dirty="0"/>
          </a:p>
          <a:p>
            <a:pPr algn="just">
              <a:defRPr/>
            </a:pPr>
            <a:endParaRPr lang="de-DE" sz="2000" b="1" dirty="0"/>
          </a:p>
          <a:p>
            <a:pPr algn="just">
              <a:defRPr/>
            </a:pPr>
            <a:endParaRPr lang="de-DE" sz="2000" dirty="0"/>
          </a:p>
          <a:p>
            <a:pPr>
              <a:spcAft>
                <a:spcPts val="600"/>
              </a:spcAft>
              <a:defRPr/>
            </a:pPr>
            <a:endParaRPr lang="de-DE" b="0" dirty="0"/>
          </a:p>
        </p:txBody>
      </p:sp>
      <p:sp>
        <p:nvSpPr>
          <p:cNvPr id="2" name="Foliennummernplatzhalter 1"/>
          <p:cNvSpPr>
            <a:spLocks noGrp="1"/>
          </p:cNvSpPr>
          <p:nvPr>
            <p:ph type="sldNum" sz="quarter" idx="12"/>
          </p:nvPr>
        </p:nvSpPr>
        <p:spPr bwMode="auto"/>
        <p:txBody>
          <a:bodyPr/>
          <a:lstStyle/>
          <a:p>
            <a:pPr>
              <a:defRPr/>
            </a:pPr>
            <a:fld id="{E6AA5693-5562-46BF-BAF4-16238AB6C896}" type="slidenum">
              <a:rPr lang="de-DE"/>
              <a:t>11</a:t>
            </a:fld>
            <a:endParaRPr lang="de-DE"/>
          </a:p>
        </p:txBody>
      </p:sp>
      <p:sp>
        <p:nvSpPr>
          <p:cNvPr id="4" name="Textfeld 3"/>
          <p:cNvSpPr txBox="1"/>
          <p:nvPr/>
        </p:nvSpPr>
        <p:spPr bwMode="auto">
          <a:xfrm>
            <a:off x="1152997" y="6605653"/>
            <a:ext cx="9414368" cy="253916"/>
          </a:xfrm>
          <a:prstGeom prst="rect">
            <a:avLst/>
          </a:prstGeom>
          <a:noFill/>
        </p:spPr>
        <p:txBody>
          <a:bodyPr wrap="square" rtlCol="0">
            <a:spAutoFit/>
          </a:bodyPr>
          <a:lstStyle/>
          <a:p>
            <a:pPr>
              <a:defRPr/>
            </a:pPr>
            <a:r>
              <a:rPr lang="de-DE" sz="1050" b="0" i="0" dirty="0" err="1">
                <a:solidFill>
                  <a:schemeClr val="bg1">
                    <a:lumMod val="65000"/>
                  </a:schemeClr>
                </a:solidFill>
              </a:rPr>
              <a:t>Paaß</a:t>
            </a:r>
            <a:r>
              <a:rPr lang="de-DE" sz="1050" b="0" i="0" dirty="0">
                <a:solidFill>
                  <a:schemeClr val="bg1">
                    <a:lumMod val="65000"/>
                  </a:schemeClr>
                </a:solidFill>
              </a:rPr>
              <a:t>, G. &amp; Hecker, D. (2020). Künstliche Intelligenz. </a:t>
            </a:r>
            <a:r>
              <a:rPr lang="de-DE" sz="1050" b="0" i="1" dirty="0">
                <a:solidFill>
                  <a:schemeClr val="bg1">
                    <a:lumMod val="65000"/>
                  </a:schemeClr>
                </a:solidFill>
              </a:rPr>
              <a:t>Springer eBooks</a:t>
            </a:r>
            <a:r>
              <a:rPr lang="de-DE" sz="1050" b="0" i="0" dirty="0">
                <a:solidFill>
                  <a:schemeClr val="bg1">
                    <a:lumMod val="65000"/>
                  </a:schemeClr>
                </a:solidFill>
              </a:rPr>
              <a:t>.</a:t>
            </a:r>
            <a:endParaRPr sz="1050" dirty="0">
              <a:solidFill>
                <a:schemeClr val="bg1">
                  <a:lumMod val="65000"/>
                </a:schemeClr>
              </a:solidFill>
            </a:endParaRPr>
          </a:p>
        </p:txBody>
      </p:sp>
      <p:sp>
        <p:nvSpPr>
          <p:cNvPr id="3" name="Titel 3">
            <a:extLst>
              <a:ext uri="{FF2B5EF4-FFF2-40B4-BE49-F238E27FC236}">
                <a16:creationId xmlns:a16="http://schemas.microsoft.com/office/drawing/2014/main" id="{4A9EE635-897A-0C7B-3092-FF80E9B2C271}"/>
              </a:ext>
            </a:extLst>
          </p:cNvPr>
          <p:cNvSpPr txBox="1">
            <a:spLocks/>
          </p:cNvSpPr>
          <p:nvPr/>
        </p:nvSpPr>
        <p:spPr bwMode="auto">
          <a:xfrm>
            <a:off x="696287" y="928243"/>
            <a:ext cx="10303524" cy="841023"/>
          </a:xfrm>
          <a:prstGeom prst="rect">
            <a:avLst/>
          </a:prstGeom>
        </p:spPr>
        <p:txBody>
          <a:bodyPr vert="horz" lIns="91440" tIns="45720" rIns="91440" bIns="45720" rtlCol="0" anchor="ctr">
            <a:normAutofit fontScale="97500"/>
          </a:bodyPr>
          <a:lstStyle>
            <a:lvl1pPr algn="l" defTabSz="914400">
              <a:lnSpc>
                <a:spcPct val="90000"/>
              </a:lnSpc>
              <a:spcBef>
                <a:spcPts val="0"/>
              </a:spcBef>
              <a:buNone/>
              <a:defRPr sz="4400">
                <a:solidFill>
                  <a:schemeClr val="tx1"/>
                </a:solidFill>
                <a:latin typeface="+mj-lt"/>
                <a:ea typeface="+mj-ea"/>
                <a:cs typeface="+mj-cs"/>
              </a:defRPr>
            </a:lvl1pPr>
          </a:lstStyle>
          <a:p>
            <a:endParaRPr lang="de-DE" dirty="0"/>
          </a:p>
        </p:txBody>
      </p:sp>
      <p:pic>
        <p:nvPicPr>
          <p:cNvPr id="8" name="Grafik 7" descr="Ein Bild, das Schrift, Text, Grafiken, Logo enthält.&#10;&#10;KI-generierte Inhalte können fehlerhaft sein.">
            <a:extLst>
              <a:ext uri="{FF2B5EF4-FFF2-40B4-BE49-F238E27FC236}">
                <a16:creationId xmlns:a16="http://schemas.microsoft.com/office/drawing/2014/main" id="{E4435232-3426-BB7E-252C-2C4D7BC58451}"/>
              </a:ext>
            </a:extLst>
          </p:cNvPr>
          <p:cNvPicPr>
            <a:picLocks noChangeAspect="1"/>
          </p:cNvPicPr>
          <p:nvPr/>
        </p:nvPicPr>
        <p:blipFill>
          <a:blip r:embed="rId3"/>
          <a:stretch>
            <a:fillRect/>
          </a:stretch>
        </p:blipFill>
        <p:spPr bwMode="auto">
          <a:xfrm>
            <a:off x="3275463" y="215422"/>
            <a:ext cx="1901588" cy="7730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 name="Titel 4">
            <a:extLst>
              <a:ext uri="{FF2B5EF4-FFF2-40B4-BE49-F238E27FC236}">
                <a16:creationId xmlns:a16="http://schemas.microsoft.com/office/drawing/2014/main" id="{276AB68E-F8C7-E9A6-32D2-E9DBB4580A66}"/>
              </a:ext>
            </a:extLst>
          </p:cNvPr>
          <p:cNvSpPr>
            <a:spLocks noGrp="1"/>
          </p:cNvSpPr>
          <p:nvPr>
            <p:ph type="title"/>
          </p:nvPr>
        </p:nvSpPr>
        <p:spPr/>
        <p:txBody>
          <a:bodyPr>
            <a:normAutofit/>
          </a:bodyPr>
          <a:lstStyle/>
          <a:p>
            <a:r>
              <a:rPr lang="de-DE" dirty="0"/>
              <a:t>Neuronale Netze und Deep Learning</a:t>
            </a:r>
          </a:p>
        </p:txBody>
      </p:sp>
      <p:sp>
        <p:nvSpPr>
          <p:cNvPr id="14" name="Inhaltsplatzhalter 13"/>
          <p:cNvSpPr>
            <a:spLocks noGrp="1"/>
          </p:cNvSpPr>
          <p:nvPr>
            <p:ph idx="1"/>
          </p:nvPr>
        </p:nvSpPr>
        <p:spPr bwMode="auto"/>
        <p:txBody>
          <a:bodyPr>
            <a:normAutofit/>
          </a:bodyPr>
          <a:lstStyle/>
          <a:p>
            <a:pPr marL="0" indent="0" algn="just">
              <a:buNone/>
              <a:defRPr/>
            </a:pPr>
            <a:r>
              <a:rPr lang="de-DE" sz="1800" b="1" dirty="0"/>
              <a:t>Neuronale Netze</a:t>
            </a:r>
            <a:endParaRPr sz="1800" dirty="0"/>
          </a:p>
          <a:p>
            <a:pPr>
              <a:buFont typeface="Arial" panose="020B0604020202020204" pitchFamily="34" charset="0"/>
              <a:buChar char="•"/>
              <a:defRPr/>
            </a:pPr>
            <a:r>
              <a:rPr lang="de-DE" sz="1800" dirty="0"/>
              <a:t>Nachbildung der Neuronen des menschlichen Gehirns durch künstliche Neuronen</a:t>
            </a:r>
            <a:endParaRPr sz="1800" dirty="0"/>
          </a:p>
          <a:p>
            <a:pPr>
              <a:buFont typeface="Arial" panose="020B0604020202020204" pitchFamily="34" charset="0"/>
              <a:buChar char="•"/>
              <a:defRPr/>
            </a:pPr>
            <a:r>
              <a:rPr lang="de-DE" sz="1800" dirty="0"/>
              <a:t>Schichtweiser Aufbau in so genannten „Layern“: Jedes Neuron einer Schicht ist mit allen Neuronen der nächsten Schicht verbunden.</a:t>
            </a:r>
            <a:endParaRPr lang="de-DE" sz="1800" b="1" dirty="0"/>
          </a:p>
          <a:p>
            <a:pPr algn="just">
              <a:defRPr/>
            </a:pPr>
            <a:endParaRPr lang="de-DE" sz="1800" b="1" dirty="0"/>
          </a:p>
          <a:p>
            <a:pPr marL="0" indent="0" algn="just">
              <a:buNone/>
              <a:defRPr/>
            </a:pPr>
            <a:r>
              <a:rPr lang="de-DE" sz="1800" b="1" dirty="0"/>
              <a:t>Deep Learning</a:t>
            </a:r>
            <a:endParaRPr sz="1800" dirty="0"/>
          </a:p>
          <a:p>
            <a:pPr>
              <a:buFont typeface="Arial" panose="020B0604020202020204" pitchFamily="34" charset="0"/>
              <a:buChar char="•"/>
              <a:defRPr/>
            </a:pPr>
            <a:r>
              <a:rPr lang="de-DE" sz="1800" dirty="0"/>
              <a:t>Selbstständiges Training der Maschine durch die mehrschichtigen neuronalen Netzwerke</a:t>
            </a:r>
            <a:endParaRPr sz="1800" dirty="0"/>
          </a:p>
          <a:p>
            <a:pPr algn="just">
              <a:defRPr/>
            </a:pPr>
            <a:endParaRPr lang="de-DE" sz="2000" b="1" dirty="0"/>
          </a:p>
          <a:p>
            <a:pPr algn="just">
              <a:defRPr/>
            </a:pPr>
            <a:endParaRPr lang="de-DE" sz="2000" b="1" dirty="0"/>
          </a:p>
          <a:p>
            <a:pPr algn="just">
              <a:defRPr/>
            </a:pPr>
            <a:endParaRPr lang="de-DE" sz="2000" b="1" dirty="0"/>
          </a:p>
          <a:p>
            <a:pPr algn="just">
              <a:defRPr/>
            </a:pPr>
            <a:endParaRPr lang="de-DE" sz="2000" dirty="0"/>
          </a:p>
          <a:p>
            <a:pPr>
              <a:spcAft>
                <a:spcPts val="600"/>
              </a:spcAft>
              <a:defRPr/>
            </a:pPr>
            <a:endParaRPr lang="de-DE" b="0" dirty="0"/>
          </a:p>
        </p:txBody>
      </p:sp>
      <p:sp>
        <p:nvSpPr>
          <p:cNvPr id="2" name="Foliennummernplatzhalter 1"/>
          <p:cNvSpPr>
            <a:spLocks noGrp="1"/>
          </p:cNvSpPr>
          <p:nvPr>
            <p:ph type="sldNum" sz="quarter" idx="12"/>
          </p:nvPr>
        </p:nvSpPr>
        <p:spPr bwMode="auto"/>
        <p:txBody>
          <a:bodyPr/>
          <a:lstStyle/>
          <a:p>
            <a:pPr>
              <a:defRPr/>
            </a:pPr>
            <a:fld id="{E6AA5693-5562-46BF-BAF4-16238AB6C896}" type="slidenum">
              <a:rPr lang="de-DE"/>
              <a:t>12</a:t>
            </a:fld>
            <a:endParaRPr lang="de-DE"/>
          </a:p>
        </p:txBody>
      </p:sp>
      <p:sp>
        <p:nvSpPr>
          <p:cNvPr id="4" name="Titel 3">
            <a:extLst>
              <a:ext uri="{FF2B5EF4-FFF2-40B4-BE49-F238E27FC236}">
                <a16:creationId xmlns:a16="http://schemas.microsoft.com/office/drawing/2014/main" id="{2D4288F6-AC0A-7A75-FEE5-14279DC49CFD}"/>
              </a:ext>
            </a:extLst>
          </p:cNvPr>
          <p:cNvSpPr txBox="1">
            <a:spLocks/>
          </p:cNvSpPr>
          <p:nvPr/>
        </p:nvSpPr>
        <p:spPr bwMode="auto">
          <a:xfrm>
            <a:off x="696287" y="928243"/>
            <a:ext cx="10303524" cy="841023"/>
          </a:xfrm>
          <a:prstGeom prst="rect">
            <a:avLst/>
          </a:prstGeom>
        </p:spPr>
        <p:txBody>
          <a:bodyPr vert="horz" lIns="91440" tIns="45720" rIns="91440" bIns="45720" rtlCol="0" anchor="ctr">
            <a:normAutofit fontScale="97500"/>
          </a:bodyPr>
          <a:lstStyle>
            <a:lvl1pPr algn="l" defTabSz="914400">
              <a:lnSpc>
                <a:spcPct val="90000"/>
              </a:lnSpc>
              <a:spcBef>
                <a:spcPts val="0"/>
              </a:spcBef>
              <a:buNone/>
              <a:defRPr sz="4400">
                <a:solidFill>
                  <a:schemeClr val="tx1"/>
                </a:solidFill>
                <a:latin typeface="+mj-lt"/>
                <a:ea typeface="+mj-ea"/>
                <a:cs typeface="+mj-cs"/>
              </a:defRPr>
            </a:lvl1pPr>
          </a:lstStyle>
          <a:p>
            <a:endParaRPr lang="de-DE" dirty="0"/>
          </a:p>
        </p:txBody>
      </p:sp>
      <p:pic>
        <p:nvPicPr>
          <p:cNvPr id="8" name="Grafik 7" descr="Ein Bild, das Schrift, Text, Grafiken, Logo enthält.&#10;&#10;KI-generierte Inhalte können fehlerhaft sein.">
            <a:extLst>
              <a:ext uri="{FF2B5EF4-FFF2-40B4-BE49-F238E27FC236}">
                <a16:creationId xmlns:a16="http://schemas.microsoft.com/office/drawing/2014/main" id="{53990DAD-0898-4C2F-6A56-5F2E26BAC9C1}"/>
              </a:ext>
            </a:extLst>
          </p:cNvPr>
          <p:cNvPicPr>
            <a:picLocks noChangeAspect="1"/>
          </p:cNvPicPr>
          <p:nvPr/>
        </p:nvPicPr>
        <p:blipFill>
          <a:blip r:embed="rId3"/>
          <a:stretch>
            <a:fillRect/>
          </a:stretch>
        </p:blipFill>
        <p:spPr bwMode="auto">
          <a:xfrm>
            <a:off x="3275463" y="215422"/>
            <a:ext cx="1901588" cy="773085"/>
          </a:xfrm>
          <a:prstGeom prst="rect">
            <a:avLst/>
          </a:prstGeom>
        </p:spPr>
      </p:pic>
      <p:sp>
        <p:nvSpPr>
          <p:cNvPr id="6" name="Textfeld 5">
            <a:extLst>
              <a:ext uri="{FF2B5EF4-FFF2-40B4-BE49-F238E27FC236}">
                <a16:creationId xmlns:a16="http://schemas.microsoft.com/office/drawing/2014/main" id="{367A9834-9DCA-2284-1F51-CA8D20B8A4FD}"/>
              </a:ext>
            </a:extLst>
          </p:cNvPr>
          <p:cNvSpPr txBox="1"/>
          <p:nvPr/>
        </p:nvSpPr>
        <p:spPr bwMode="auto">
          <a:xfrm>
            <a:off x="1152997" y="6605653"/>
            <a:ext cx="9414368" cy="253916"/>
          </a:xfrm>
          <a:prstGeom prst="rect">
            <a:avLst/>
          </a:prstGeom>
          <a:noFill/>
        </p:spPr>
        <p:txBody>
          <a:bodyPr wrap="square" rtlCol="0">
            <a:spAutoFit/>
          </a:bodyPr>
          <a:lstStyle/>
          <a:p>
            <a:pPr>
              <a:defRPr/>
            </a:pPr>
            <a:r>
              <a:rPr lang="de-DE" sz="1050" b="0" i="0" dirty="0" err="1">
                <a:solidFill>
                  <a:schemeClr val="bg1">
                    <a:lumMod val="65000"/>
                  </a:schemeClr>
                </a:solidFill>
              </a:rPr>
              <a:t>Paaß</a:t>
            </a:r>
            <a:r>
              <a:rPr lang="de-DE" sz="1050" b="0" i="0" dirty="0">
                <a:solidFill>
                  <a:schemeClr val="bg1">
                    <a:lumMod val="65000"/>
                  </a:schemeClr>
                </a:solidFill>
              </a:rPr>
              <a:t>, G. &amp; Hecker, D. (2020). Künstliche Intelligenz. </a:t>
            </a:r>
            <a:r>
              <a:rPr lang="de-DE" sz="1050" b="0" i="1" dirty="0">
                <a:solidFill>
                  <a:schemeClr val="bg1">
                    <a:lumMod val="65000"/>
                  </a:schemeClr>
                </a:solidFill>
              </a:rPr>
              <a:t>Springer eBooks</a:t>
            </a:r>
            <a:r>
              <a:rPr lang="de-DE" sz="1050" b="0" i="0" dirty="0">
                <a:solidFill>
                  <a:schemeClr val="bg1">
                    <a:lumMod val="65000"/>
                  </a:schemeClr>
                </a:solidFill>
              </a:rPr>
              <a:t>.</a:t>
            </a:r>
            <a:endParaRPr sz="1050" dirty="0">
              <a:solidFill>
                <a:schemeClr val="bg1">
                  <a:lumMod val="6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452C88DF-FB2D-0A11-ADA1-36D8C5EEBB9E}"/>
              </a:ext>
            </a:extLst>
          </p:cNvPr>
          <p:cNvSpPr>
            <a:spLocks noGrp="1"/>
          </p:cNvSpPr>
          <p:nvPr>
            <p:ph type="title"/>
          </p:nvPr>
        </p:nvSpPr>
        <p:spPr/>
        <p:txBody>
          <a:bodyPr>
            <a:normAutofit/>
          </a:bodyPr>
          <a:lstStyle/>
          <a:p>
            <a:r>
              <a:rPr lang="de-DE" dirty="0"/>
              <a:t>Large Language Models (LLM) &amp; ChatGPT</a:t>
            </a:r>
          </a:p>
        </p:txBody>
      </p:sp>
      <p:sp>
        <p:nvSpPr>
          <p:cNvPr id="14" name="Inhaltsplatzhalter 13">
            <a:extLst>
              <a:ext uri="{FF2B5EF4-FFF2-40B4-BE49-F238E27FC236}">
                <a16:creationId xmlns:a16="http://schemas.microsoft.com/office/drawing/2014/main" id="{044CFA71-45C7-516D-7774-489DA6D4C2F8}"/>
              </a:ext>
            </a:extLst>
          </p:cNvPr>
          <p:cNvSpPr>
            <a:spLocks noGrp="1"/>
          </p:cNvSpPr>
          <p:nvPr>
            <p:ph idx="1"/>
          </p:nvPr>
        </p:nvSpPr>
        <p:spPr>
          <a:xfrm>
            <a:off x="1230314" y="1847848"/>
            <a:ext cx="2712512" cy="4351338"/>
          </a:xfrm>
        </p:spPr>
        <p:txBody>
          <a:bodyPr>
            <a:normAutofit/>
          </a:bodyPr>
          <a:lstStyle/>
          <a:p>
            <a:pPr marL="0" indent="0" algn="just">
              <a:buNone/>
            </a:pPr>
            <a:r>
              <a:rPr lang="de-DE" sz="1800" b="1" dirty="0"/>
              <a:t>Aufgabe</a:t>
            </a:r>
          </a:p>
          <a:p>
            <a:pPr marL="0" indent="0" algn="just">
              <a:buNone/>
            </a:pPr>
            <a:endParaRPr lang="de-DE" sz="1800" b="1" dirty="0"/>
          </a:p>
          <a:p>
            <a:pPr marL="0" indent="0">
              <a:buNone/>
            </a:pPr>
            <a:r>
              <a:rPr lang="de-DE" sz="1800" b="1" u="sng" dirty="0"/>
              <a:t>Erschließen</a:t>
            </a:r>
            <a:r>
              <a:rPr lang="de-DE" sz="1800" dirty="0"/>
              <a:t> Sie sich das Grundprinzip von </a:t>
            </a:r>
            <a:r>
              <a:rPr lang="de-DE" sz="1800" b="1" i="1" dirty="0"/>
              <a:t>Large Language Models</a:t>
            </a:r>
            <a:r>
              <a:rPr lang="de-DE" sz="1800" i="1" dirty="0"/>
              <a:t> </a:t>
            </a:r>
            <a:r>
              <a:rPr lang="de-DE" sz="1800" dirty="0"/>
              <a:t>mithilfe </a:t>
            </a:r>
            <a:br>
              <a:rPr lang="de-DE" sz="1800" dirty="0"/>
            </a:br>
            <a:r>
              <a:rPr lang="de-DE" sz="1800" dirty="0"/>
              <a:t>von </a:t>
            </a:r>
            <a:r>
              <a:rPr lang="de-DE" sz="1800" b="1" dirty="0" err="1"/>
              <a:t>Soekia</a:t>
            </a:r>
            <a:r>
              <a:rPr lang="de-DE" sz="1800" b="1" dirty="0"/>
              <a:t> GPT</a:t>
            </a:r>
          </a:p>
          <a:p>
            <a:endParaRPr lang="de-DE" sz="1800" dirty="0"/>
          </a:p>
          <a:p>
            <a:pPr marL="0" indent="0" algn="ctr">
              <a:buNone/>
            </a:pPr>
            <a:r>
              <a:rPr lang="de-DE" sz="1800" dirty="0">
                <a:hlinkClick r:id="rId3"/>
              </a:rPr>
              <a:t>http://www.soekia.ch/gpt.html</a:t>
            </a:r>
            <a:r>
              <a:rPr lang="de-DE" sz="1800" dirty="0"/>
              <a:t> </a:t>
            </a:r>
            <a:endParaRPr lang="de-DE" sz="1800" b="0" dirty="0"/>
          </a:p>
        </p:txBody>
      </p:sp>
      <p:sp>
        <p:nvSpPr>
          <p:cNvPr id="2" name="Foliennummernplatzhalter 1">
            <a:extLst>
              <a:ext uri="{FF2B5EF4-FFF2-40B4-BE49-F238E27FC236}">
                <a16:creationId xmlns:a16="http://schemas.microsoft.com/office/drawing/2014/main" id="{6FA33642-03D0-E9D2-1D46-B9526A214517}"/>
              </a:ext>
            </a:extLst>
          </p:cNvPr>
          <p:cNvSpPr>
            <a:spLocks noGrp="1"/>
          </p:cNvSpPr>
          <p:nvPr>
            <p:ph type="sldNum" sz="quarter" idx="12"/>
          </p:nvPr>
        </p:nvSpPr>
        <p:spPr/>
        <p:txBody>
          <a:bodyPr/>
          <a:lstStyle/>
          <a:p>
            <a:fld id="{E6AA5693-5562-46BF-BAF4-16238AB6C896}" type="slidenum">
              <a:rPr lang="de-DE" smtClean="0"/>
              <a:pPr/>
              <a:t>13</a:t>
            </a:fld>
            <a:endParaRPr lang="de-DE"/>
          </a:p>
        </p:txBody>
      </p:sp>
      <p:pic>
        <p:nvPicPr>
          <p:cNvPr id="4" name="Grafik 3">
            <a:extLst>
              <a:ext uri="{FF2B5EF4-FFF2-40B4-BE49-F238E27FC236}">
                <a16:creationId xmlns:a16="http://schemas.microsoft.com/office/drawing/2014/main" id="{74880011-EF18-4CDE-009B-CF57FE4CC472}"/>
              </a:ext>
            </a:extLst>
          </p:cNvPr>
          <p:cNvPicPr>
            <a:picLocks noChangeAspect="1"/>
          </p:cNvPicPr>
          <p:nvPr/>
        </p:nvPicPr>
        <p:blipFill>
          <a:blip r:embed="rId4"/>
          <a:stretch>
            <a:fillRect/>
          </a:stretch>
        </p:blipFill>
        <p:spPr>
          <a:xfrm>
            <a:off x="4222795" y="2395057"/>
            <a:ext cx="7077146" cy="3586591"/>
          </a:xfrm>
          <a:prstGeom prst="rect">
            <a:avLst/>
          </a:prstGeom>
        </p:spPr>
      </p:pic>
      <p:sp>
        <p:nvSpPr>
          <p:cNvPr id="6" name="Oval 5">
            <a:extLst>
              <a:ext uri="{FF2B5EF4-FFF2-40B4-BE49-F238E27FC236}">
                <a16:creationId xmlns:a16="http://schemas.microsoft.com/office/drawing/2014/main" id="{F568D6E7-AA8D-E064-93FA-E22340A0AFCF}"/>
              </a:ext>
            </a:extLst>
          </p:cNvPr>
          <p:cNvSpPr/>
          <p:nvPr/>
        </p:nvSpPr>
        <p:spPr>
          <a:xfrm>
            <a:off x="5678130" y="2375711"/>
            <a:ext cx="265468" cy="254692"/>
          </a:xfrm>
          <a:prstGeom prst="ellipse">
            <a:avLst/>
          </a:prstGeom>
          <a:noFill/>
          <a:ln w="28575">
            <a:solidFill>
              <a:srgbClr val="3AA9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Titel 3">
            <a:extLst>
              <a:ext uri="{FF2B5EF4-FFF2-40B4-BE49-F238E27FC236}">
                <a16:creationId xmlns:a16="http://schemas.microsoft.com/office/drawing/2014/main" id="{184EA84B-F061-9711-0243-C130EAA53E0E}"/>
              </a:ext>
            </a:extLst>
          </p:cNvPr>
          <p:cNvSpPr txBox="1">
            <a:spLocks/>
          </p:cNvSpPr>
          <p:nvPr/>
        </p:nvSpPr>
        <p:spPr bwMode="auto">
          <a:xfrm>
            <a:off x="696287" y="928243"/>
            <a:ext cx="10303524" cy="841023"/>
          </a:xfrm>
          <a:prstGeom prst="rect">
            <a:avLst/>
          </a:prstGeom>
        </p:spPr>
        <p:txBody>
          <a:bodyPr vert="horz" lIns="91440" tIns="45720" rIns="91440" bIns="45720" rtlCol="0" anchor="ctr">
            <a:normAutofit fontScale="97500"/>
          </a:bodyPr>
          <a:lstStyle>
            <a:lvl1pPr algn="l" defTabSz="914400">
              <a:lnSpc>
                <a:spcPct val="90000"/>
              </a:lnSpc>
              <a:spcBef>
                <a:spcPts val="0"/>
              </a:spcBef>
              <a:buNone/>
              <a:defRPr sz="4400">
                <a:solidFill>
                  <a:schemeClr val="tx1"/>
                </a:solidFill>
                <a:latin typeface="+mj-lt"/>
                <a:ea typeface="+mj-ea"/>
                <a:cs typeface="+mj-cs"/>
              </a:defRPr>
            </a:lvl1pPr>
          </a:lstStyle>
          <a:p>
            <a:endParaRPr lang="de-DE" dirty="0"/>
          </a:p>
        </p:txBody>
      </p:sp>
      <p:pic>
        <p:nvPicPr>
          <p:cNvPr id="9" name="Grafik 8" descr="Ein Bild, das Schrift, Text, Grafiken, Logo enthält.&#10;&#10;KI-generierte Inhalte können fehlerhaft sein.">
            <a:extLst>
              <a:ext uri="{FF2B5EF4-FFF2-40B4-BE49-F238E27FC236}">
                <a16:creationId xmlns:a16="http://schemas.microsoft.com/office/drawing/2014/main" id="{461BAB0E-1821-EF1A-C669-EE1C4CB1A17B}"/>
              </a:ext>
            </a:extLst>
          </p:cNvPr>
          <p:cNvPicPr>
            <a:picLocks noChangeAspect="1"/>
          </p:cNvPicPr>
          <p:nvPr/>
        </p:nvPicPr>
        <p:blipFill>
          <a:blip r:embed="rId5"/>
          <a:stretch>
            <a:fillRect/>
          </a:stretch>
        </p:blipFill>
        <p:spPr bwMode="auto">
          <a:xfrm>
            <a:off x="3275463" y="215422"/>
            <a:ext cx="1901588" cy="773085"/>
          </a:xfrm>
          <a:prstGeom prst="rect">
            <a:avLst/>
          </a:prstGeom>
        </p:spPr>
      </p:pic>
    </p:spTree>
    <p:extLst>
      <p:ext uri="{BB962C8B-B14F-4D97-AF65-F5344CB8AC3E}">
        <p14:creationId xmlns:p14="http://schemas.microsoft.com/office/powerpoint/2010/main" val="2039577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D9EF4-A073-42A7-5DC9-8F4F8DC3A78C}"/>
            </a:ext>
          </a:extLst>
        </p:cNvPr>
        <p:cNvGrpSpPr/>
        <p:nvPr/>
      </p:nvGrpSpPr>
      <p:grpSpPr>
        <a:xfrm>
          <a:off x="0" y="0"/>
          <a:ext cx="0" cy="0"/>
          <a:chOff x="0" y="0"/>
          <a:chExt cx="0" cy="0"/>
        </a:xfrm>
      </p:grpSpPr>
      <p:sp>
        <p:nvSpPr>
          <p:cNvPr id="5" name="Titel 4">
            <a:extLst>
              <a:ext uri="{FF2B5EF4-FFF2-40B4-BE49-F238E27FC236}">
                <a16:creationId xmlns:a16="http://schemas.microsoft.com/office/drawing/2014/main" id="{AE0ABCC5-C1F7-6B4A-D48B-BDD89BF3DE62}"/>
              </a:ext>
            </a:extLst>
          </p:cNvPr>
          <p:cNvSpPr>
            <a:spLocks noGrp="1"/>
          </p:cNvSpPr>
          <p:nvPr>
            <p:ph type="title"/>
          </p:nvPr>
        </p:nvSpPr>
        <p:spPr/>
        <p:txBody>
          <a:bodyPr>
            <a:normAutofit/>
          </a:bodyPr>
          <a:lstStyle/>
          <a:p>
            <a:r>
              <a:rPr lang="de-DE" dirty="0"/>
              <a:t>Large Language Models (LLM) </a:t>
            </a:r>
            <a:r>
              <a:rPr lang="de-DE"/>
              <a:t>&amp; ChatGPT</a:t>
            </a:r>
            <a:endParaRPr lang="de-DE" dirty="0"/>
          </a:p>
        </p:txBody>
      </p:sp>
      <p:sp>
        <p:nvSpPr>
          <p:cNvPr id="6" name="Inhaltsplatzhalter 5">
            <a:extLst>
              <a:ext uri="{FF2B5EF4-FFF2-40B4-BE49-F238E27FC236}">
                <a16:creationId xmlns:a16="http://schemas.microsoft.com/office/drawing/2014/main" id="{EA57C23B-6BEF-7B4F-8B41-F6A15D4FA1D1}"/>
              </a:ext>
            </a:extLst>
          </p:cNvPr>
          <p:cNvSpPr>
            <a:spLocks noGrp="1"/>
          </p:cNvSpPr>
          <p:nvPr>
            <p:ph idx="1"/>
          </p:nvPr>
        </p:nvSpPr>
        <p:spPr>
          <a:xfrm>
            <a:off x="361848" y="1633206"/>
            <a:ext cx="10637962" cy="4807097"/>
          </a:xfrm>
        </p:spPr>
        <p:txBody>
          <a:bodyPr/>
          <a:lstStyle/>
          <a:p>
            <a:pPr marL="0" indent="0">
              <a:buNone/>
            </a:pPr>
            <a:r>
              <a:rPr lang="de-DE" sz="1600" dirty="0"/>
              <a:t>ChatGPT: </a:t>
            </a:r>
          </a:p>
          <a:p>
            <a:pPr marL="0" indent="0">
              <a:buNone/>
            </a:pPr>
            <a:r>
              <a:rPr lang="de-DE" sz="1600" b="1" dirty="0"/>
              <a:t>Chat</a:t>
            </a:r>
            <a:r>
              <a:rPr lang="de-DE" sz="1600" dirty="0"/>
              <a:t>bot </a:t>
            </a:r>
            <a:r>
              <a:rPr lang="de-DE" sz="1600" b="1" dirty="0"/>
              <a:t>G</a:t>
            </a:r>
            <a:r>
              <a:rPr lang="de-DE" sz="1600" dirty="0"/>
              <a:t>enerative </a:t>
            </a:r>
            <a:r>
              <a:rPr lang="de-DE" sz="1600" b="1" dirty="0" err="1"/>
              <a:t>P</a:t>
            </a:r>
            <a:r>
              <a:rPr lang="de-DE" sz="1600" dirty="0" err="1"/>
              <a:t>re-trained</a:t>
            </a:r>
            <a:r>
              <a:rPr lang="de-DE" sz="1600" dirty="0"/>
              <a:t> </a:t>
            </a:r>
            <a:r>
              <a:rPr lang="de-DE" sz="1600" b="1" dirty="0"/>
              <a:t>T</a:t>
            </a:r>
            <a:r>
              <a:rPr lang="de-DE" sz="1600" dirty="0"/>
              <a:t>ransformer</a:t>
            </a:r>
          </a:p>
          <a:p>
            <a:endParaRPr lang="de-DE" dirty="0"/>
          </a:p>
        </p:txBody>
      </p:sp>
      <p:sp>
        <p:nvSpPr>
          <p:cNvPr id="2" name="Foliennummernplatzhalter 1">
            <a:extLst>
              <a:ext uri="{FF2B5EF4-FFF2-40B4-BE49-F238E27FC236}">
                <a16:creationId xmlns:a16="http://schemas.microsoft.com/office/drawing/2014/main" id="{4CAFCF67-569D-EB6E-10C9-6B7F4EBAC554}"/>
              </a:ext>
            </a:extLst>
          </p:cNvPr>
          <p:cNvSpPr>
            <a:spLocks noGrp="1"/>
          </p:cNvSpPr>
          <p:nvPr>
            <p:ph type="sldNum" sz="quarter" idx="12"/>
          </p:nvPr>
        </p:nvSpPr>
        <p:spPr>
          <a:xfrm>
            <a:off x="9647246" y="6550050"/>
            <a:ext cx="2389212" cy="365124"/>
          </a:xfrm>
        </p:spPr>
        <p:txBody>
          <a:bodyPr/>
          <a:lstStyle/>
          <a:p>
            <a:fld id="{E6AA5693-5562-46BF-BAF4-16238AB6C896}" type="slidenum">
              <a:rPr lang="de-DE" smtClean="0"/>
              <a:pPr/>
              <a:t>14</a:t>
            </a:fld>
            <a:endParaRPr lang="de-DE" dirty="0"/>
          </a:p>
        </p:txBody>
      </p:sp>
      <p:sp>
        <p:nvSpPr>
          <p:cNvPr id="4" name="Textfeld 3">
            <a:extLst>
              <a:ext uri="{FF2B5EF4-FFF2-40B4-BE49-F238E27FC236}">
                <a16:creationId xmlns:a16="http://schemas.microsoft.com/office/drawing/2014/main" id="{48E2A16F-F187-2BB7-FB87-13E586FFDC66}"/>
              </a:ext>
            </a:extLst>
          </p:cNvPr>
          <p:cNvSpPr txBox="1"/>
          <p:nvPr/>
        </p:nvSpPr>
        <p:spPr bwMode="auto">
          <a:xfrm>
            <a:off x="1153000" y="6605654"/>
            <a:ext cx="9414368" cy="253916"/>
          </a:xfrm>
          <a:prstGeom prst="rect">
            <a:avLst/>
          </a:prstGeom>
          <a:noFill/>
        </p:spPr>
        <p:txBody>
          <a:bodyPr wrap="square" rtlCol="0">
            <a:spAutoFit/>
          </a:bodyPr>
          <a:lstStyle/>
          <a:p>
            <a:pPr>
              <a:defRPr/>
            </a:pPr>
            <a:r>
              <a:rPr lang="de-DE" sz="1050" dirty="0">
                <a:solidFill>
                  <a:schemeClr val="bg1">
                    <a:lumMod val="65000"/>
                  </a:schemeClr>
                </a:solidFill>
              </a:rPr>
              <a:t>Adaptiert nach Hecker, D. &amp; </a:t>
            </a:r>
            <a:r>
              <a:rPr lang="de-DE" sz="1050" dirty="0" err="1">
                <a:solidFill>
                  <a:schemeClr val="bg1">
                    <a:lumMod val="65000"/>
                  </a:schemeClr>
                </a:solidFill>
              </a:rPr>
              <a:t>Paaß</a:t>
            </a:r>
            <a:r>
              <a:rPr lang="de-DE" sz="1050" dirty="0">
                <a:solidFill>
                  <a:schemeClr val="bg1">
                    <a:lumMod val="65000"/>
                  </a:schemeClr>
                </a:solidFill>
              </a:rPr>
              <a:t>, G. (2022). </a:t>
            </a:r>
            <a:r>
              <a:rPr lang="de-DE" sz="1050" i="1" dirty="0">
                <a:solidFill>
                  <a:schemeClr val="bg1">
                    <a:lumMod val="65000"/>
                  </a:schemeClr>
                </a:solidFill>
              </a:rPr>
              <a:t>Sprachversteher</a:t>
            </a:r>
            <a:r>
              <a:rPr lang="de-DE" sz="1050" dirty="0">
                <a:solidFill>
                  <a:schemeClr val="bg1">
                    <a:lumMod val="65000"/>
                  </a:schemeClr>
                </a:solidFill>
              </a:rPr>
              <a:t>. Heise Magazine. </a:t>
            </a:r>
            <a:r>
              <a:rPr lang="de-DE" sz="1050" dirty="0">
                <a:solidFill>
                  <a:schemeClr val="bg1">
                    <a:lumMod val="65000"/>
                  </a:schemeClr>
                </a:solidFill>
                <a:hlinkClick r:id="rId3">
                  <a:extLst>
                    <a:ext uri="{A12FA001-AC4F-418D-AE19-62706E023703}">
                      <ahyp:hlinkClr xmlns:ahyp="http://schemas.microsoft.com/office/drawing/2018/hyperlinkcolor" val="tx"/>
                    </a:ext>
                  </a:extLst>
                </a:hlinkClick>
              </a:rPr>
              <a:t>https://www.heise.de/select/ct/2022/9/2204711320572887119</a:t>
            </a:r>
            <a:r>
              <a:rPr lang="de-DE" sz="1050" dirty="0">
                <a:solidFill>
                  <a:schemeClr val="bg1">
                    <a:lumMod val="65000"/>
                  </a:schemeClr>
                </a:solidFill>
              </a:rPr>
              <a:t>, S. 65.</a:t>
            </a:r>
          </a:p>
        </p:txBody>
      </p:sp>
      <p:sp>
        <p:nvSpPr>
          <p:cNvPr id="3" name="Titel 3">
            <a:extLst>
              <a:ext uri="{FF2B5EF4-FFF2-40B4-BE49-F238E27FC236}">
                <a16:creationId xmlns:a16="http://schemas.microsoft.com/office/drawing/2014/main" id="{C5E930E0-1381-B508-12B5-3FD5ACF73A00}"/>
              </a:ext>
            </a:extLst>
          </p:cNvPr>
          <p:cNvSpPr txBox="1">
            <a:spLocks/>
          </p:cNvSpPr>
          <p:nvPr/>
        </p:nvSpPr>
        <p:spPr bwMode="auto">
          <a:xfrm>
            <a:off x="696287" y="928243"/>
            <a:ext cx="10303524" cy="841023"/>
          </a:xfrm>
          <a:prstGeom prst="rect">
            <a:avLst/>
          </a:prstGeom>
        </p:spPr>
        <p:txBody>
          <a:bodyPr vert="horz" lIns="91440" tIns="45720" rIns="91440" bIns="45720" rtlCol="0" anchor="ctr">
            <a:normAutofit fontScale="97500"/>
          </a:bodyPr>
          <a:lstStyle>
            <a:lvl1pPr algn="l" defTabSz="914400">
              <a:lnSpc>
                <a:spcPct val="90000"/>
              </a:lnSpc>
              <a:spcBef>
                <a:spcPts val="0"/>
              </a:spcBef>
              <a:buNone/>
              <a:defRPr sz="4400">
                <a:solidFill>
                  <a:schemeClr val="tx1"/>
                </a:solidFill>
                <a:latin typeface="+mj-lt"/>
                <a:ea typeface="+mj-ea"/>
                <a:cs typeface="+mj-cs"/>
              </a:defRPr>
            </a:lvl1pPr>
          </a:lstStyle>
          <a:p>
            <a:endParaRPr lang="de-DE" dirty="0"/>
          </a:p>
        </p:txBody>
      </p:sp>
      <p:pic>
        <p:nvPicPr>
          <p:cNvPr id="9" name="Grafik 8" descr="Ein Bild, das Schrift, Text, Grafiken, Logo enthält.&#10;&#10;KI-generierte Inhalte können fehlerhaft sein.">
            <a:extLst>
              <a:ext uri="{FF2B5EF4-FFF2-40B4-BE49-F238E27FC236}">
                <a16:creationId xmlns:a16="http://schemas.microsoft.com/office/drawing/2014/main" id="{30EB5071-7462-84BA-A937-44A77AEF8EFD}"/>
              </a:ext>
            </a:extLst>
          </p:cNvPr>
          <p:cNvPicPr>
            <a:picLocks noChangeAspect="1"/>
          </p:cNvPicPr>
          <p:nvPr/>
        </p:nvPicPr>
        <p:blipFill>
          <a:blip r:embed="rId4"/>
          <a:stretch>
            <a:fillRect/>
          </a:stretch>
        </p:blipFill>
        <p:spPr bwMode="auto">
          <a:xfrm>
            <a:off x="3275463" y="215422"/>
            <a:ext cx="1901588" cy="773085"/>
          </a:xfrm>
          <a:prstGeom prst="rect">
            <a:avLst/>
          </a:prstGeom>
        </p:spPr>
      </p:pic>
      <p:sp>
        <p:nvSpPr>
          <p:cNvPr id="8" name="Rechteck: abgerundete Ecken 7">
            <a:extLst>
              <a:ext uri="{FF2B5EF4-FFF2-40B4-BE49-F238E27FC236}">
                <a16:creationId xmlns:a16="http://schemas.microsoft.com/office/drawing/2014/main" id="{EAD0FF86-38D3-AB11-BC0D-EECCAC544104}"/>
              </a:ext>
            </a:extLst>
          </p:cNvPr>
          <p:cNvSpPr/>
          <p:nvPr/>
        </p:nvSpPr>
        <p:spPr>
          <a:xfrm>
            <a:off x="1153000" y="2350566"/>
            <a:ext cx="4260052" cy="4255088"/>
          </a:xfrm>
          <a:prstGeom prst="roundRect">
            <a:avLst/>
          </a:prstGeom>
          <a:solidFill>
            <a:schemeClr val="tx2">
              <a:lumMod val="20000"/>
              <a:lumOff val="80000"/>
            </a:schemeClr>
          </a:solidFill>
        </p:spPr>
        <p:style>
          <a:lnRef idx="1">
            <a:schemeClr val="accent3"/>
          </a:lnRef>
          <a:fillRef idx="2">
            <a:schemeClr val="accent3"/>
          </a:fillRef>
          <a:effectRef idx="1">
            <a:schemeClr val="accent3"/>
          </a:effectRef>
          <a:fontRef idx="minor">
            <a:schemeClr val="dk1"/>
          </a:fontRef>
        </p:style>
        <p:txBody>
          <a:bodyPr rtlCol="0" anchor="ctr"/>
          <a:lstStyle/>
          <a:p>
            <a:pPr algn="ctr"/>
            <a:endParaRPr lang="de-DE"/>
          </a:p>
        </p:txBody>
      </p:sp>
      <p:sp>
        <p:nvSpPr>
          <p:cNvPr id="16" name="Rechteck 15">
            <a:extLst>
              <a:ext uri="{FF2B5EF4-FFF2-40B4-BE49-F238E27FC236}">
                <a16:creationId xmlns:a16="http://schemas.microsoft.com/office/drawing/2014/main" id="{CD8A409E-34DD-32D6-7BF0-883552F7B177}"/>
              </a:ext>
            </a:extLst>
          </p:cNvPr>
          <p:cNvSpPr/>
          <p:nvPr/>
        </p:nvSpPr>
        <p:spPr>
          <a:xfrm>
            <a:off x="1384367" y="6165516"/>
            <a:ext cx="623581" cy="209725"/>
          </a:xfrm>
          <a:prstGeom prst="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1200" dirty="0">
                <a:solidFill>
                  <a:schemeClr val="tx1"/>
                </a:solidFill>
              </a:rPr>
              <a:t>[Start]</a:t>
            </a:r>
          </a:p>
        </p:txBody>
      </p:sp>
      <p:sp>
        <p:nvSpPr>
          <p:cNvPr id="17" name="Rechteck 16">
            <a:extLst>
              <a:ext uri="{FF2B5EF4-FFF2-40B4-BE49-F238E27FC236}">
                <a16:creationId xmlns:a16="http://schemas.microsoft.com/office/drawing/2014/main" id="{1CBBBD7F-7912-4216-929C-D24DBA2D1070}"/>
              </a:ext>
            </a:extLst>
          </p:cNvPr>
          <p:cNvSpPr/>
          <p:nvPr/>
        </p:nvSpPr>
        <p:spPr>
          <a:xfrm>
            <a:off x="2111413" y="6165516"/>
            <a:ext cx="623581" cy="209725"/>
          </a:xfrm>
          <a:prstGeom prst="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1200" dirty="0">
                <a:solidFill>
                  <a:schemeClr val="tx1"/>
                </a:solidFill>
              </a:rPr>
              <a:t>Angela</a:t>
            </a:r>
          </a:p>
        </p:txBody>
      </p:sp>
      <p:sp>
        <p:nvSpPr>
          <p:cNvPr id="18" name="Rechteck 17">
            <a:extLst>
              <a:ext uri="{FF2B5EF4-FFF2-40B4-BE49-F238E27FC236}">
                <a16:creationId xmlns:a16="http://schemas.microsoft.com/office/drawing/2014/main" id="{7CB37F91-E558-5E0E-DFFF-E6121748660D}"/>
              </a:ext>
            </a:extLst>
          </p:cNvPr>
          <p:cNvSpPr/>
          <p:nvPr/>
        </p:nvSpPr>
        <p:spPr>
          <a:xfrm>
            <a:off x="2838459" y="6165515"/>
            <a:ext cx="623581" cy="209725"/>
          </a:xfrm>
          <a:prstGeom prst="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1200" dirty="0">
                <a:solidFill>
                  <a:schemeClr val="tx1"/>
                </a:solidFill>
              </a:rPr>
              <a:t>Merkel</a:t>
            </a:r>
          </a:p>
        </p:txBody>
      </p:sp>
      <p:sp>
        <p:nvSpPr>
          <p:cNvPr id="19" name="Rechteck 18">
            <a:extLst>
              <a:ext uri="{FF2B5EF4-FFF2-40B4-BE49-F238E27FC236}">
                <a16:creationId xmlns:a16="http://schemas.microsoft.com/office/drawing/2014/main" id="{3C1FD5DD-67D9-4F9E-DC50-C83757168474}"/>
              </a:ext>
            </a:extLst>
          </p:cNvPr>
          <p:cNvSpPr/>
          <p:nvPr/>
        </p:nvSpPr>
        <p:spPr>
          <a:xfrm>
            <a:off x="3565505" y="6165514"/>
            <a:ext cx="623581" cy="209725"/>
          </a:xfrm>
          <a:prstGeom prst="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1200" dirty="0">
                <a:solidFill>
                  <a:schemeClr val="tx1"/>
                </a:solidFill>
              </a:rPr>
              <a:t>flog</a:t>
            </a:r>
          </a:p>
        </p:txBody>
      </p:sp>
      <p:sp>
        <p:nvSpPr>
          <p:cNvPr id="20" name="Rechteck 19">
            <a:extLst>
              <a:ext uri="{FF2B5EF4-FFF2-40B4-BE49-F238E27FC236}">
                <a16:creationId xmlns:a16="http://schemas.microsoft.com/office/drawing/2014/main" id="{C42DC19C-30B7-2861-3143-08CDF2213E51}"/>
              </a:ext>
            </a:extLst>
          </p:cNvPr>
          <p:cNvSpPr/>
          <p:nvPr/>
        </p:nvSpPr>
        <p:spPr>
          <a:xfrm>
            <a:off x="4297790" y="6165514"/>
            <a:ext cx="623581" cy="209725"/>
          </a:xfrm>
          <a:prstGeom prst="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1200" dirty="0">
                <a:solidFill>
                  <a:schemeClr val="tx1"/>
                </a:solidFill>
              </a:rPr>
              <a:t>nach</a:t>
            </a:r>
          </a:p>
        </p:txBody>
      </p:sp>
      <p:sp>
        <p:nvSpPr>
          <p:cNvPr id="27" name="Pfeil: nach oben 26">
            <a:extLst>
              <a:ext uri="{FF2B5EF4-FFF2-40B4-BE49-F238E27FC236}">
                <a16:creationId xmlns:a16="http://schemas.microsoft.com/office/drawing/2014/main" id="{B65D8694-9968-32FF-42F5-C3A70984F07D}"/>
              </a:ext>
            </a:extLst>
          </p:cNvPr>
          <p:cNvSpPr/>
          <p:nvPr/>
        </p:nvSpPr>
        <p:spPr>
          <a:xfrm>
            <a:off x="1632209" y="5842535"/>
            <a:ext cx="142613" cy="322974"/>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 name="Ellipse 31">
            <a:extLst>
              <a:ext uri="{FF2B5EF4-FFF2-40B4-BE49-F238E27FC236}">
                <a16:creationId xmlns:a16="http://schemas.microsoft.com/office/drawing/2014/main" id="{4990D238-99F8-C40A-D4ED-EF274F3C8753}"/>
              </a:ext>
            </a:extLst>
          </p:cNvPr>
          <p:cNvSpPr/>
          <p:nvPr/>
        </p:nvSpPr>
        <p:spPr>
          <a:xfrm>
            <a:off x="1383337" y="5758649"/>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Ellipse 32">
            <a:extLst>
              <a:ext uri="{FF2B5EF4-FFF2-40B4-BE49-F238E27FC236}">
                <a16:creationId xmlns:a16="http://schemas.microsoft.com/office/drawing/2014/main" id="{BEA2C10A-BEBE-D74C-4B68-C432840077C0}"/>
              </a:ext>
            </a:extLst>
          </p:cNvPr>
          <p:cNvSpPr/>
          <p:nvPr/>
        </p:nvSpPr>
        <p:spPr>
          <a:xfrm>
            <a:off x="1475615" y="5758649"/>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 name="Ellipse 33">
            <a:extLst>
              <a:ext uri="{FF2B5EF4-FFF2-40B4-BE49-F238E27FC236}">
                <a16:creationId xmlns:a16="http://schemas.microsoft.com/office/drawing/2014/main" id="{58D35031-3BAD-1507-0476-E004A53601A6}"/>
              </a:ext>
            </a:extLst>
          </p:cNvPr>
          <p:cNvSpPr/>
          <p:nvPr/>
        </p:nvSpPr>
        <p:spPr>
          <a:xfrm>
            <a:off x="1569292" y="5758648"/>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 name="Ellipse 34">
            <a:extLst>
              <a:ext uri="{FF2B5EF4-FFF2-40B4-BE49-F238E27FC236}">
                <a16:creationId xmlns:a16="http://schemas.microsoft.com/office/drawing/2014/main" id="{CE3A34ED-381B-C980-D9FE-6C5422EBDA27}"/>
              </a:ext>
            </a:extLst>
          </p:cNvPr>
          <p:cNvSpPr/>
          <p:nvPr/>
        </p:nvSpPr>
        <p:spPr>
          <a:xfrm>
            <a:off x="1661570" y="5758647"/>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6" name="Ellipse 35">
            <a:extLst>
              <a:ext uri="{FF2B5EF4-FFF2-40B4-BE49-F238E27FC236}">
                <a16:creationId xmlns:a16="http://schemas.microsoft.com/office/drawing/2014/main" id="{B6446D52-5130-7A8D-E27C-6B54B1701E98}"/>
              </a:ext>
            </a:extLst>
          </p:cNvPr>
          <p:cNvSpPr/>
          <p:nvPr/>
        </p:nvSpPr>
        <p:spPr>
          <a:xfrm>
            <a:off x="1753848" y="5758647"/>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7" name="Ellipse 36">
            <a:extLst>
              <a:ext uri="{FF2B5EF4-FFF2-40B4-BE49-F238E27FC236}">
                <a16:creationId xmlns:a16="http://schemas.microsoft.com/office/drawing/2014/main" id="{8FB60A99-3349-D7A2-4DE0-DA74EAD64A5C}"/>
              </a:ext>
            </a:extLst>
          </p:cNvPr>
          <p:cNvSpPr/>
          <p:nvPr/>
        </p:nvSpPr>
        <p:spPr>
          <a:xfrm>
            <a:off x="1846126" y="5758646"/>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8" name="Ellipse 37">
            <a:extLst>
              <a:ext uri="{FF2B5EF4-FFF2-40B4-BE49-F238E27FC236}">
                <a16:creationId xmlns:a16="http://schemas.microsoft.com/office/drawing/2014/main" id="{E3F0475F-C79D-9598-4304-0D434AC12D83}"/>
              </a:ext>
            </a:extLst>
          </p:cNvPr>
          <p:cNvSpPr/>
          <p:nvPr/>
        </p:nvSpPr>
        <p:spPr>
          <a:xfrm>
            <a:off x="1383338" y="5758646"/>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9" name="Ellipse 38">
            <a:extLst>
              <a:ext uri="{FF2B5EF4-FFF2-40B4-BE49-F238E27FC236}">
                <a16:creationId xmlns:a16="http://schemas.microsoft.com/office/drawing/2014/main" id="{E22315F8-B67E-5771-A31C-4BA0A34B5DF2}"/>
              </a:ext>
            </a:extLst>
          </p:cNvPr>
          <p:cNvSpPr/>
          <p:nvPr/>
        </p:nvSpPr>
        <p:spPr>
          <a:xfrm>
            <a:off x="1933560" y="5758646"/>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1" name="Pfeil: nach oben 80">
            <a:extLst>
              <a:ext uri="{FF2B5EF4-FFF2-40B4-BE49-F238E27FC236}">
                <a16:creationId xmlns:a16="http://schemas.microsoft.com/office/drawing/2014/main" id="{DCAA46E9-D2B5-A428-812D-110146766247}"/>
              </a:ext>
            </a:extLst>
          </p:cNvPr>
          <p:cNvSpPr/>
          <p:nvPr/>
        </p:nvSpPr>
        <p:spPr>
          <a:xfrm>
            <a:off x="4548683" y="5842535"/>
            <a:ext cx="142613" cy="322974"/>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2" name="Ellipse 81">
            <a:extLst>
              <a:ext uri="{FF2B5EF4-FFF2-40B4-BE49-F238E27FC236}">
                <a16:creationId xmlns:a16="http://schemas.microsoft.com/office/drawing/2014/main" id="{B9D3758F-1FD2-0B26-2A7B-7B13BB9693EE}"/>
              </a:ext>
            </a:extLst>
          </p:cNvPr>
          <p:cNvSpPr/>
          <p:nvPr/>
        </p:nvSpPr>
        <p:spPr>
          <a:xfrm>
            <a:off x="4299811" y="5758649"/>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3" name="Ellipse 82">
            <a:extLst>
              <a:ext uri="{FF2B5EF4-FFF2-40B4-BE49-F238E27FC236}">
                <a16:creationId xmlns:a16="http://schemas.microsoft.com/office/drawing/2014/main" id="{96A97244-ACEB-9C55-F46B-936E7D0C51A8}"/>
              </a:ext>
            </a:extLst>
          </p:cNvPr>
          <p:cNvSpPr/>
          <p:nvPr/>
        </p:nvSpPr>
        <p:spPr>
          <a:xfrm>
            <a:off x="4392089" y="5758649"/>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4" name="Ellipse 83">
            <a:extLst>
              <a:ext uri="{FF2B5EF4-FFF2-40B4-BE49-F238E27FC236}">
                <a16:creationId xmlns:a16="http://schemas.microsoft.com/office/drawing/2014/main" id="{3D209AD2-C0FB-62A2-8346-F2E9C123D537}"/>
              </a:ext>
            </a:extLst>
          </p:cNvPr>
          <p:cNvSpPr/>
          <p:nvPr/>
        </p:nvSpPr>
        <p:spPr>
          <a:xfrm>
            <a:off x="4485766" y="5758648"/>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5" name="Ellipse 84">
            <a:extLst>
              <a:ext uri="{FF2B5EF4-FFF2-40B4-BE49-F238E27FC236}">
                <a16:creationId xmlns:a16="http://schemas.microsoft.com/office/drawing/2014/main" id="{B75906C2-C4DE-E1D5-5F78-BA8F9111F771}"/>
              </a:ext>
            </a:extLst>
          </p:cNvPr>
          <p:cNvSpPr/>
          <p:nvPr/>
        </p:nvSpPr>
        <p:spPr>
          <a:xfrm>
            <a:off x="4578044" y="5758647"/>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6" name="Ellipse 85">
            <a:extLst>
              <a:ext uri="{FF2B5EF4-FFF2-40B4-BE49-F238E27FC236}">
                <a16:creationId xmlns:a16="http://schemas.microsoft.com/office/drawing/2014/main" id="{6F0EB7FE-EC35-E645-4A13-57FC12F6121C}"/>
              </a:ext>
            </a:extLst>
          </p:cNvPr>
          <p:cNvSpPr/>
          <p:nvPr/>
        </p:nvSpPr>
        <p:spPr>
          <a:xfrm>
            <a:off x="4670322" y="5758647"/>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7" name="Ellipse 86">
            <a:extLst>
              <a:ext uri="{FF2B5EF4-FFF2-40B4-BE49-F238E27FC236}">
                <a16:creationId xmlns:a16="http://schemas.microsoft.com/office/drawing/2014/main" id="{6234E5BA-2199-1024-9697-49F867296EF9}"/>
              </a:ext>
            </a:extLst>
          </p:cNvPr>
          <p:cNvSpPr/>
          <p:nvPr/>
        </p:nvSpPr>
        <p:spPr>
          <a:xfrm>
            <a:off x="4762600" y="5758646"/>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8" name="Ellipse 87">
            <a:extLst>
              <a:ext uri="{FF2B5EF4-FFF2-40B4-BE49-F238E27FC236}">
                <a16:creationId xmlns:a16="http://schemas.microsoft.com/office/drawing/2014/main" id="{0A29DCD5-9A23-2C96-0851-9F57C187E027}"/>
              </a:ext>
            </a:extLst>
          </p:cNvPr>
          <p:cNvSpPr/>
          <p:nvPr/>
        </p:nvSpPr>
        <p:spPr>
          <a:xfrm>
            <a:off x="4299812" y="5758646"/>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9" name="Ellipse 88">
            <a:extLst>
              <a:ext uri="{FF2B5EF4-FFF2-40B4-BE49-F238E27FC236}">
                <a16:creationId xmlns:a16="http://schemas.microsoft.com/office/drawing/2014/main" id="{2071978A-EFE3-50E4-48E6-785FEC79AD63}"/>
              </a:ext>
            </a:extLst>
          </p:cNvPr>
          <p:cNvSpPr/>
          <p:nvPr/>
        </p:nvSpPr>
        <p:spPr>
          <a:xfrm>
            <a:off x="4850034" y="5758646"/>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0" name="Pfeil: nach oben 89">
            <a:extLst>
              <a:ext uri="{FF2B5EF4-FFF2-40B4-BE49-F238E27FC236}">
                <a16:creationId xmlns:a16="http://schemas.microsoft.com/office/drawing/2014/main" id="{6851FCAC-3BE9-9C52-D441-B51C9CC0FA2C}"/>
              </a:ext>
            </a:extLst>
          </p:cNvPr>
          <p:cNvSpPr/>
          <p:nvPr/>
        </p:nvSpPr>
        <p:spPr>
          <a:xfrm>
            <a:off x="2361502" y="5842535"/>
            <a:ext cx="142613" cy="322974"/>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1" name="Ellipse 90">
            <a:extLst>
              <a:ext uri="{FF2B5EF4-FFF2-40B4-BE49-F238E27FC236}">
                <a16:creationId xmlns:a16="http://schemas.microsoft.com/office/drawing/2014/main" id="{F6BB3B54-3A2F-51DA-0E0F-FCFD4C4FF036}"/>
              </a:ext>
            </a:extLst>
          </p:cNvPr>
          <p:cNvSpPr/>
          <p:nvPr/>
        </p:nvSpPr>
        <p:spPr>
          <a:xfrm>
            <a:off x="2112630" y="5758649"/>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2" name="Ellipse 91">
            <a:extLst>
              <a:ext uri="{FF2B5EF4-FFF2-40B4-BE49-F238E27FC236}">
                <a16:creationId xmlns:a16="http://schemas.microsoft.com/office/drawing/2014/main" id="{EE0DAF3F-F0A1-972E-C521-32AB5BD482C2}"/>
              </a:ext>
            </a:extLst>
          </p:cNvPr>
          <p:cNvSpPr/>
          <p:nvPr/>
        </p:nvSpPr>
        <p:spPr>
          <a:xfrm>
            <a:off x="2204908" y="5758649"/>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3" name="Ellipse 92">
            <a:extLst>
              <a:ext uri="{FF2B5EF4-FFF2-40B4-BE49-F238E27FC236}">
                <a16:creationId xmlns:a16="http://schemas.microsoft.com/office/drawing/2014/main" id="{260E332F-D4ED-872E-F413-B017F792F3D0}"/>
              </a:ext>
            </a:extLst>
          </p:cNvPr>
          <p:cNvSpPr/>
          <p:nvPr/>
        </p:nvSpPr>
        <p:spPr>
          <a:xfrm>
            <a:off x="2298585" y="5758648"/>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4" name="Ellipse 93">
            <a:extLst>
              <a:ext uri="{FF2B5EF4-FFF2-40B4-BE49-F238E27FC236}">
                <a16:creationId xmlns:a16="http://schemas.microsoft.com/office/drawing/2014/main" id="{37B10810-4967-4F06-161D-42EB4C13B0D6}"/>
              </a:ext>
            </a:extLst>
          </p:cNvPr>
          <p:cNvSpPr/>
          <p:nvPr/>
        </p:nvSpPr>
        <p:spPr>
          <a:xfrm>
            <a:off x="2390863" y="5758647"/>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5" name="Ellipse 94">
            <a:extLst>
              <a:ext uri="{FF2B5EF4-FFF2-40B4-BE49-F238E27FC236}">
                <a16:creationId xmlns:a16="http://schemas.microsoft.com/office/drawing/2014/main" id="{DA94594D-3C8E-E5B9-DD97-9F31B13B9C88}"/>
              </a:ext>
            </a:extLst>
          </p:cNvPr>
          <p:cNvSpPr/>
          <p:nvPr/>
        </p:nvSpPr>
        <p:spPr>
          <a:xfrm>
            <a:off x="2483141" y="5758647"/>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6" name="Ellipse 95">
            <a:extLst>
              <a:ext uri="{FF2B5EF4-FFF2-40B4-BE49-F238E27FC236}">
                <a16:creationId xmlns:a16="http://schemas.microsoft.com/office/drawing/2014/main" id="{BE99C579-99DA-F741-7459-BB903598FF77}"/>
              </a:ext>
            </a:extLst>
          </p:cNvPr>
          <p:cNvSpPr/>
          <p:nvPr/>
        </p:nvSpPr>
        <p:spPr>
          <a:xfrm>
            <a:off x="2575419" y="5758646"/>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7" name="Ellipse 96">
            <a:extLst>
              <a:ext uri="{FF2B5EF4-FFF2-40B4-BE49-F238E27FC236}">
                <a16:creationId xmlns:a16="http://schemas.microsoft.com/office/drawing/2014/main" id="{1E954139-1B12-FE8D-4852-C1483DDC9FCE}"/>
              </a:ext>
            </a:extLst>
          </p:cNvPr>
          <p:cNvSpPr/>
          <p:nvPr/>
        </p:nvSpPr>
        <p:spPr>
          <a:xfrm>
            <a:off x="2112631" y="5758646"/>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8" name="Ellipse 97">
            <a:extLst>
              <a:ext uri="{FF2B5EF4-FFF2-40B4-BE49-F238E27FC236}">
                <a16:creationId xmlns:a16="http://schemas.microsoft.com/office/drawing/2014/main" id="{F766CC4C-4DB5-77FD-63C7-7C2F50ABA523}"/>
              </a:ext>
            </a:extLst>
          </p:cNvPr>
          <p:cNvSpPr/>
          <p:nvPr/>
        </p:nvSpPr>
        <p:spPr>
          <a:xfrm>
            <a:off x="2662853" y="5758646"/>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9" name="Pfeil: nach oben 98">
            <a:extLst>
              <a:ext uri="{FF2B5EF4-FFF2-40B4-BE49-F238E27FC236}">
                <a16:creationId xmlns:a16="http://schemas.microsoft.com/office/drawing/2014/main" id="{F972DD9D-5D2A-993B-9472-B63D62C3AE95}"/>
              </a:ext>
            </a:extLst>
          </p:cNvPr>
          <p:cNvSpPr/>
          <p:nvPr/>
        </p:nvSpPr>
        <p:spPr>
          <a:xfrm>
            <a:off x="3076799" y="5842535"/>
            <a:ext cx="142613" cy="322974"/>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0" name="Ellipse 99">
            <a:extLst>
              <a:ext uri="{FF2B5EF4-FFF2-40B4-BE49-F238E27FC236}">
                <a16:creationId xmlns:a16="http://schemas.microsoft.com/office/drawing/2014/main" id="{D788D464-AEC6-3860-FC18-D77A5ED05A50}"/>
              </a:ext>
            </a:extLst>
          </p:cNvPr>
          <p:cNvSpPr/>
          <p:nvPr/>
        </p:nvSpPr>
        <p:spPr>
          <a:xfrm>
            <a:off x="2827927" y="5758649"/>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1" name="Ellipse 100">
            <a:extLst>
              <a:ext uri="{FF2B5EF4-FFF2-40B4-BE49-F238E27FC236}">
                <a16:creationId xmlns:a16="http://schemas.microsoft.com/office/drawing/2014/main" id="{F2B0985C-9FC0-46DF-F6F3-9A649F2D866A}"/>
              </a:ext>
            </a:extLst>
          </p:cNvPr>
          <p:cNvSpPr/>
          <p:nvPr/>
        </p:nvSpPr>
        <p:spPr>
          <a:xfrm>
            <a:off x="2920205" y="5758649"/>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2" name="Ellipse 101">
            <a:extLst>
              <a:ext uri="{FF2B5EF4-FFF2-40B4-BE49-F238E27FC236}">
                <a16:creationId xmlns:a16="http://schemas.microsoft.com/office/drawing/2014/main" id="{BF9C6F00-A516-F8F2-E111-563F18ABD752}"/>
              </a:ext>
            </a:extLst>
          </p:cNvPr>
          <p:cNvSpPr/>
          <p:nvPr/>
        </p:nvSpPr>
        <p:spPr>
          <a:xfrm>
            <a:off x="3013882" y="5758648"/>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3" name="Ellipse 102">
            <a:extLst>
              <a:ext uri="{FF2B5EF4-FFF2-40B4-BE49-F238E27FC236}">
                <a16:creationId xmlns:a16="http://schemas.microsoft.com/office/drawing/2014/main" id="{B6621EB7-E67C-A28B-D193-6045B8423161}"/>
              </a:ext>
            </a:extLst>
          </p:cNvPr>
          <p:cNvSpPr/>
          <p:nvPr/>
        </p:nvSpPr>
        <p:spPr>
          <a:xfrm>
            <a:off x="3106160" y="5758647"/>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4" name="Ellipse 103">
            <a:extLst>
              <a:ext uri="{FF2B5EF4-FFF2-40B4-BE49-F238E27FC236}">
                <a16:creationId xmlns:a16="http://schemas.microsoft.com/office/drawing/2014/main" id="{13605A05-8116-2948-3562-FC08E4D643E5}"/>
              </a:ext>
            </a:extLst>
          </p:cNvPr>
          <p:cNvSpPr/>
          <p:nvPr/>
        </p:nvSpPr>
        <p:spPr>
          <a:xfrm>
            <a:off x="3198438" y="5758647"/>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5" name="Ellipse 104">
            <a:extLst>
              <a:ext uri="{FF2B5EF4-FFF2-40B4-BE49-F238E27FC236}">
                <a16:creationId xmlns:a16="http://schemas.microsoft.com/office/drawing/2014/main" id="{BDBA9C25-4E12-C73B-6AA4-A2F608579BAF}"/>
              </a:ext>
            </a:extLst>
          </p:cNvPr>
          <p:cNvSpPr/>
          <p:nvPr/>
        </p:nvSpPr>
        <p:spPr>
          <a:xfrm>
            <a:off x="3290716" y="5758646"/>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6" name="Ellipse 105">
            <a:extLst>
              <a:ext uri="{FF2B5EF4-FFF2-40B4-BE49-F238E27FC236}">
                <a16:creationId xmlns:a16="http://schemas.microsoft.com/office/drawing/2014/main" id="{27D55E0F-DB62-4D60-905E-4C83E58E9E4E}"/>
              </a:ext>
            </a:extLst>
          </p:cNvPr>
          <p:cNvSpPr/>
          <p:nvPr/>
        </p:nvSpPr>
        <p:spPr>
          <a:xfrm>
            <a:off x="2827928" y="5758646"/>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7" name="Ellipse 106">
            <a:extLst>
              <a:ext uri="{FF2B5EF4-FFF2-40B4-BE49-F238E27FC236}">
                <a16:creationId xmlns:a16="http://schemas.microsoft.com/office/drawing/2014/main" id="{FA276717-B2F5-E233-988C-373B3A77BDC6}"/>
              </a:ext>
            </a:extLst>
          </p:cNvPr>
          <p:cNvSpPr/>
          <p:nvPr/>
        </p:nvSpPr>
        <p:spPr>
          <a:xfrm>
            <a:off x="3378150" y="5758646"/>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8" name="Pfeil: nach oben 107">
            <a:extLst>
              <a:ext uri="{FF2B5EF4-FFF2-40B4-BE49-F238E27FC236}">
                <a16:creationId xmlns:a16="http://schemas.microsoft.com/office/drawing/2014/main" id="{C2170F9B-1F3B-0DAB-810E-BB24AF135891}"/>
              </a:ext>
            </a:extLst>
          </p:cNvPr>
          <p:cNvSpPr/>
          <p:nvPr/>
        </p:nvSpPr>
        <p:spPr>
          <a:xfrm>
            <a:off x="3807531" y="5842535"/>
            <a:ext cx="142613" cy="322974"/>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9" name="Ellipse 108">
            <a:extLst>
              <a:ext uri="{FF2B5EF4-FFF2-40B4-BE49-F238E27FC236}">
                <a16:creationId xmlns:a16="http://schemas.microsoft.com/office/drawing/2014/main" id="{5EA48A43-E744-5FDD-59BC-214453A22A37}"/>
              </a:ext>
            </a:extLst>
          </p:cNvPr>
          <p:cNvSpPr/>
          <p:nvPr/>
        </p:nvSpPr>
        <p:spPr>
          <a:xfrm>
            <a:off x="3558659" y="5758649"/>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0" name="Ellipse 109">
            <a:extLst>
              <a:ext uri="{FF2B5EF4-FFF2-40B4-BE49-F238E27FC236}">
                <a16:creationId xmlns:a16="http://schemas.microsoft.com/office/drawing/2014/main" id="{88B87E93-4337-20F9-8D1E-528DA68BB1A5}"/>
              </a:ext>
            </a:extLst>
          </p:cNvPr>
          <p:cNvSpPr/>
          <p:nvPr/>
        </p:nvSpPr>
        <p:spPr>
          <a:xfrm>
            <a:off x="3650937" y="5758649"/>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1" name="Ellipse 110">
            <a:extLst>
              <a:ext uri="{FF2B5EF4-FFF2-40B4-BE49-F238E27FC236}">
                <a16:creationId xmlns:a16="http://schemas.microsoft.com/office/drawing/2014/main" id="{B1F046E6-1223-1AFC-2116-63AB8CECDC79}"/>
              </a:ext>
            </a:extLst>
          </p:cNvPr>
          <p:cNvSpPr/>
          <p:nvPr/>
        </p:nvSpPr>
        <p:spPr>
          <a:xfrm>
            <a:off x="3744614" y="5758648"/>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2" name="Ellipse 111">
            <a:extLst>
              <a:ext uri="{FF2B5EF4-FFF2-40B4-BE49-F238E27FC236}">
                <a16:creationId xmlns:a16="http://schemas.microsoft.com/office/drawing/2014/main" id="{AEE12749-7BC6-B560-32F2-670C8718ED84}"/>
              </a:ext>
            </a:extLst>
          </p:cNvPr>
          <p:cNvSpPr/>
          <p:nvPr/>
        </p:nvSpPr>
        <p:spPr>
          <a:xfrm>
            <a:off x="3836892" y="5758647"/>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3" name="Ellipse 112">
            <a:extLst>
              <a:ext uri="{FF2B5EF4-FFF2-40B4-BE49-F238E27FC236}">
                <a16:creationId xmlns:a16="http://schemas.microsoft.com/office/drawing/2014/main" id="{A6C30936-CC30-FE8D-2C09-5C8F96CF2C9E}"/>
              </a:ext>
            </a:extLst>
          </p:cNvPr>
          <p:cNvSpPr/>
          <p:nvPr/>
        </p:nvSpPr>
        <p:spPr>
          <a:xfrm>
            <a:off x="3929170" y="5758647"/>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4" name="Ellipse 113">
            <a:extLst>
              <a:ext uri="{FF2B5EF4-FFF2-40B4-BE49-F238E27FC236}">
                <a16:creationId xmlns:a16="http://schemas.microsoft.com/office/drawing/2014/main" id="{F359FE3B-1FAB-CB10-A934-137B3474EB49}"/>
              </a:ext>
            </a:extLst>
          </p:cNvPr>
          <p:cNvSpPr/>
          <p:nvPr/>
        </p:nvSpPr>
        <p:spPr>
          <a:xfrm>
            <a:off x="4021448" y="5758646"/>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5" name="Ellipse 114">
            <a:extLst>
              <a:ext uri="{FF2B5EF4-FFF2-40B4-BE49-F238E27FC236}">
                <a16:creationId xmlns:a16="http://schemas.microsoft.com/office/drawing/2014/main" id="{71A8F47B-AFBA-B073-9941-0BFC08D755E4}"/>
              </a:ext>
            </a:extLst>
          </p:cNvPr>
          <p:cNvSpPr/>
          <p:nvPr/>
        </p:nvSpPr>
        <p:spPr>
          <a:xfrm>
            <a:off x="3558660" y="5758646"/>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6" name="Ellipse 115">
            <a:extLst>
              <a:ext uri="{FF2B5EF4-FFF2-40B4-BE49-F238E27FC236}">
                <a16:creationId xmlns:a16="http://schemas.microsoft.com/office/drawing/2014/main" id="{87AB5248-CCAB-D15D-2D8D-C37A6B9D495F}"/>
              </a:ext>
            </a:extLst>
          </p:cNvPr>
          <p:cNvSpPr/>
          <p:nvPr/>
        </p:nvSpPr>
        <p:spPr>
          <a:xfrm>
            <a:off x="4108882" y="5758646"/>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7" name="Pfeil: nach oben 116">
            <a:extLst>
              <a:ext uri="{FF2B5EF4-FFF2-40B4-BE49-F238E27FC236}">
                <a16:creationId xmlns:a16="http://schemas.microsoft.com/office/drawing/2014/main" id="{3B7FDC27-081C-9C28-304E-B0C2C51E469D}"/>
              </a:ext>
            </a:extLst>
          </p:cNvPr>
          <p:cNvSpPr/>
          <p:nvPr/>
        </p:nvSpPr>
        <p:spPr>
          <a:xfrm>
            <a:off x="1632209" y="5421383"/>
            <a:ext cx="142613" cy="322974"/>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8" name="Pfeil: nach oben 117">
            <a:extLst>
              <a:ext uri="{FF2B5EF4-FFF2-40B4-BE49-F238E27FC236}">
                <a16:creationId xmlns:a16="http://schemas.microsoft.com/office/drawing/2014/main" id="{EA57A084-2F4E-6BA9-1561-40598342C621}"/>
              </a:ext>
            </a:extLst>
          </p:cNvPr>
          <p:cNvSpPr/>
          <p:nvPr/>
        </p:nvSpPr>
        <p:spPr>
          <a:xfrm>
            <a:off x="2359129" y="5421383"/>
            <a:ext cx="142613" cy="322974"/>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9" name="Pfeil: nach oben 118">
            <a:extLst>
              <a:ext uri="{FF2B5EF4-FFF2-40B4-BE49-F238E27FC236}">
                <a16:creationId xmlns:a16="http://schemas.microsoft.com/office/drawing/2014/main" id="{0CFFC6D0-1F04-A0A5-7F63-E4A2FC90589D}"/>
              </a:ext>
            </a:extLst>
          </p:cNvPr>
          <p:cNvSpPr/>
          <p:nvPr/>
        </p:nvSpPr>
        <p:spPr>
          <a:xfrm>
            <a:off x="3074426" y="5421383"/>
            <a:ext cx="142613" cy="322974"/>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0" name="Pfeil: nach oben 119">
            <a:extLst>
              <a:ext uri="{FF2B5EF4-FFF2-40B4-BE49-F238E27FC236}">
                <a16:creationId xmlns:a16="http://schemas.microsoft.com/office/drawing/2014/main" id="{79EBEB2E-4F10-BFF0-01C0-B7593EB28C7C}"/>
              </a:ext>
            </a:extLst>
          </p:cNvPr>
          <p:cNvSpPr/>
          <p:nvPr/>
        </p:nvSpPr>
        <p:spPr>
          <a:xfrm>
            <a:off x="3805988" y="5421383"/>
            <a:ext cx="142613" cy="322974"/>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1" name="Pfeil: nach oben 120">
            <a:extLst>
              <a:ext uri="{FF2B5EF4-FFF2-40B4-BE49-F238E27FC236}">
                <a16:creationId xmlns:a16="http://schemas.microsoft.com/office/drawing/2014/main" id="{E47E6AB0-85AC-704B-BBEE-CB1DBFBD8094}"/>
              </a:ext>
            </a:extLst>
          </p:cNvPr>
          <p:cNvSpPr/>
          <p:nvPr/>
        </p:nvSpPr>
        <p:spPr>
          <a:xfrm>
            <a:off x="4548683" y="5421383"/>
            <a:ext cx="142613" cy="322974"/>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2" name="Rechteck 121">
            <a:extLst>
              <a:ext uri="{FF2B5EF4-FFF2-40B4-BE49-F238E27FC236}">
                <a16:creationId xmlns:a16="http://schemas.microsoft.com/office/drawing/2014/main" id="{57FE5A4D-A971-EA03-BEBC-0CDE0DAFBCC1}"/>
              </a:ext>
            </a:extLst>
          </p:cNvPr>
          <p:cNvSpPr/>
          <p:nvPr/>
        </p:nvSpPr>
        <p:spPr>
          <a:xfrm>
            <a:off x="1383974" y="4994996"/>
            <a:ext cx="3538036" cy="419241"/>
          </a:xfrm>
          <a:prstGeom prst="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Encoder-Schichten</a:t>
            </a:r>
          </a:p>
        </p:txBody>
      </p:sp>
      <p:sp>
        <p:nvSpPr>
          <p:cNvPr id="136" name="Pfeil: nach oben 135">
            <a:extLst>
              <a:ext uri="{FF2B5EF4-FFF2-40B4-BE49-F238E27FC236}">
                <a16:creationId xmlns:a16="http://schemas.microsoft.com/office/drawing/2014/main" id="{92E8D3D0-0611-78DA-1759-042247C69293}"/>
              </a:ext>
            </a:extLst>
          </p:cNvPr>
          <p:cNvSpPr/>
          <p:nvPr/>
        </p:nvSpPr>
        <p:spPr>
          <a:xfrm>
            <a:off x="1632209" y="4664876"/>
            <a:ext cx="142613" cy="322974"/>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7" name="Ellipse 136">
            <a:extLst>
              <a:ext uri="{FF2B5EF4-FFF2-40B4-BE49-F238E27FC236}">
                <a16:creationId xmlns:a16="http://schemas.microsoft.com/office/drawing/2014/main" id="{8F5C3488-F9AC-A725-9299-9694E49CF5F6}"/>
              </a:ext>
            </a:extLst>
          </p:cNvPr>
          <p:cNvSpPr/>
          <p:nvPr/>
        </p:nvSpPr>
        <p:spPr>
          <a:xfrm>
            <a:off x="1378373" y="4580990"/>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8" name="Ellipse 137">
            <a:extLst>
              <a:ext uri="{FF2B5EF4-FFF2-40B4-BE49-F238E27FC236}">
                <a16:creationId xmlns:a16="http://schemas.microsoft.com/office/drawing/2014/main" id="{73DAA285-832E-0B02-D08F-88CB615DD44E}"/>
              </a:ext>
            </a:extLst>
          </p:cNvPr>
          <p:cNvSpPr/>
          <p:nvPr/>
        </p:nvSpPr>
        <p:spPr>
          <a:xfrm>
            <a:off x="1470651" y="4580990"/>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9" name="Ellipse 138">
            <a:extLst>
              <a:ext uri="{FF2B5EF4-FFF2-40B4-BE49-F238E27FC236}">
                <a16:creationId xmlns:a16="http://schemas.microsoft.com/office/drawing/2014/main" id="{1F718075-246E-3648-3923-E140472EF04E}"/>
              </a:ext>
            </a:extLst>
          </p:cNvPr>
          <p:cNvSpPr/>
          <p:nvPr/>
        </p:nvSpPr>
        <p:spPr>
          <a:xfrm>
            <a:off x="1564328" y="4580989"/>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0" name="Ellipse 139">
            <a:extLst>
              <a:ext uri="{FF2B5EF4-FFF2-40B4-BE49-F238E27FC236}">
                <a16:creationId xmlns:a16="http://schemas.microsoft.com/office/drawing/2014/main" id="{3DFDF120-7804-1976-7CB3-CAAEC489A2D1}"/>
              </a:ext>
            </a:extLst>
          </p:cNvPr>
          <p:cNvSpPr/>
          <p:nvPr/>
        </p:nvSpPr>
        <p:spPr>
          <a:xfrm>
            <a:off x="1656606" y="4580988"/>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1" name="Ellipse 140">
            <a:extLst>
              <a:ext uri="{FF2B5EF4-FFF2-40B4-BE49-F238E27FC236}">
                <a16:creationId xmlns:a16="http://schemas.microsoft.com/office/drawing/2014/main" id="{2F0FFE3F-094E-4973-7633-74C8648FD863}"/>
              </a:ext>
            </a:extLst>
          </p:cNvPr>
          <p:cNvSpPr/>
          <p:nvPr/>
        </p:nvSpPr>
        <p:spPr>
          <a:xfrm>
            <a:off x="1748884" y="4580988"/>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2" name="Ellipse 141">
            <a:extLst>
              <a:ext uri="{FF2B5EF4-FFF2-40B4-BE49-F238E27FC236}">
                <a16:creationId xmlns:a16="http://schemas.microsoft.com/office/drawing/2014/main" id="{76010376-E799-3801-739E-112733C8E033}"/>
              </a:ext>
            </a:extLst>
          </p:cNvPr>
          <p:cNvSpPr/>
          <p:nvPr/>
        </p:nvSpPr>
        <p:spPr>
          <a:xfrm>
            <a:off x="1841162" y="4580987"/>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3" name="Ellipse 142">
            <a:extLst>
              <a:ext uri="{FF2B5EF4-FFF2-40B4-BE49-F238E27FC236}">
                <a16:creationId xmlns:a16="http://schemas.microsoft.com/office/drawing/2014/main" id="{72C0C5E5-2706-C804-5BE6-3473AB4D07FD}"/>
              </a:ext>
            </a:extLst>
          </p:cNvPr>
          <p:cNvSpPr/>
          <p:nvPr/>
        </p:nvSpPr>
        <p:spPr>
          <a:xfrm>
            <a:off x="1378374" y="4580987"/>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4" name="Ellipse 143">
            <a:extLst>
              <a:ext uri="{FF2B5EF4-FFF2-40B4-BE49-F238E27FC236}">
                <a16:creationId xmlns:a16="http://schemas.microsoft.com/office/drawing/2014/main" id="{957B3843-B941-1E4B-D4AE-D2040B1F7242}"/>
              </a:ext>
            </a:extLst>
          </p:cNvPr>
          <p:cNvSpPr/>
          <p:nvPr/>
        </p:nvSpPr>
        <p:spPr>
          <a:xfrm>
            <a:off x="1928596" y="4580987"/>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1" name="Ellipse 180">
            <a:extLst>
              <a:ext uri="{FF2B5EF4-FFF2-40B4-BE49-F238E27FC236}">
                <a16:creationId xmlns:a16="http://schemas.microsoft.com/office/drawing/2014/main" id="{3F41925F-0A2C-E3F8-528A-61D4D60FECDC}"/>
              </a:ext>
            </a:extLst>
          </p:cNvPr>
          <p:cNvSpPr/>
          <p:nvPr/>
        </p:nvSpPr>
        <p:spPr>
          <a:xfrm>
            <a:off x="1380657" y="4489955"/>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2" name="Ellipse 181">
            <a:extLst>
              <a:ext uri="{FF2B5EF4-FFF2-40B4-BE49-F238E27FC236}">
                <a16:creationId xmlns:a16="http://schemas.microsoft.com/office/drawing/2014/main" id="{68C05016-C7ED-89DA-E2F3-098D04700EA3}"/>
              </a:ext>
            </a:extLst>
          </p:cNvPr>
          <p:cNvSpPr/>
          <p:nvPr/>
        </p:nvSpPr>
        <p:spPr>
          <a:xfrm>
            <a:off x="1472935" y="4489955"/>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3" name="Ellipse 182">
            <a:extLst>
              <a:ext uri="{FF2B5EF4-FFF2-40B4-BE49-F238E27FC236}">
                <a16:creationId xmlns:a16="http://schemas.microsoft.com/office/drawing/2014/main" id="{267CE64D-00C0-5E9E-ACF5-57A4B16D0A0B}"/>
              </a:ext>
            </a:extLst>
          </p:cNvPr>
          <p:cNvSpPr/>
          <p:nvPr/>
        </p:nvSpPr>
        <p:spPr>
          <a:xfrm>
            <a:off x="1566612" y="4489954"/>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4" name="Ellipse 183">
            <a:extLst>
              <a:ext uri="{FF2B5EF4-FFF2-40B4-BE49-F238E27FC236}">
                <a16:creationId xmlns:a16="http://schemas.microsoft.com/office/drawing/2014/main" id="{3030659C-9282-8025-262D-30A326BEA307}"/>
              </a:ext>
            </a:extLst>
          </p:cNvPr>
          <p:cNvSpPr/>
          <p:nvPr/>
        </p:nvSpPr>
        <p:spPr>
          <a:xfrm>
            <a:off x="1658890" y="4489953"/>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5" name="Ellipse 184">
            <a:extLst>
              <a:ext uri="{FF2B5EF4-FFF2-40B4-BE49-F238E27FC236}">
                <a16:creationId xmlns:a16="http://schemas.microsoft.com/office/drawing/2014/main" id="{8355B390-E3A0-4794-DBCC-2C1185DE82AA}"/>
              </a:ext>
            </a:extLst>
          </p:cNvPr>
          <p:cNvSpPr/>
          <p:nvPr/>
        </p:nvSpPr>
        <p:spPr>
          <a:xfrm>
            <a:off x="1751168" y="4489953"/>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6" name="Ellipse 185">
            <a:extLst>
              <a:ext uri="{FF2B5EF4-FFF2-40B4-BE49-F238E27FC236}">
                <a16:creationId xmlns:a16="http://schemas.microsoft.com/office/drawing/2014/main" id="{358DDC76-0D2F-2F13-423A-80C11CECE50B}"/>
              </a:ext>
            </a:extLst>
          </p:cNvPr>
          <p:cNvSpPr/>
          <p:nvPr/>
        </p:nvSpPr>
        <p:spPr>
          <a:xfrm>
            <a:off x="1843446" y="4489952"/>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7" name="Ellipse 186">
            <a:extLst>
              <a:ext uri="{FF2B5EF4-FFF2-40B4-BE49-F238E27FC236}">
                <a16:creationId xmlns:a16="http://schemas.microsoft.com/office/drawing/2014/main" id="{B7EDB7B7-CEB0-6358-AE8E-327C6504647A}"/>
              </a:ext>
            </a:extLst>
          </p:cNvPr>
          <p:cNvSpPr/>
          <p:nvPr/>
        </p:nvSpPr>
        <p:spPr>
          <a:xfrm>
            <a:off x="1380658" y="4489952"/>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8" name="Ellipse 187">
            <a:extLst>
              <a:ext uri="{FF2B5EF4-FFF2-40B4-BE49-F238E27FC236}">
                <a16:creationId xmlns:a16="http://schemas.microsoft.com/office/drawing/2014/main" id="{35B6115B-A64D-4063-83AF-34097DE29436}"/>
              </a:ext>
            </a:extLst>
          </p:cNvPr>
          <p:cNvSpPr/>
          <p:nvPr/>
        </p:nvSpPr>
        <p:spPr>
          <a:xfrm>
            <a:off x="1930880" y="4489952"/>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9" name="Pfeil: nach oben 188">
            <a:extLst>
              <a:ext uri="{FF2B5EF4-FFF2-40B4-BE49-F238E27FC236}">
                <a16:creationId xmlns:a16="http://schemas.microsoft.com/office/drawing/2014/main" id="{6F0AC283-7915-3535-93B2-07B0B11C80D1}"/>
              </a:ext>
            </a:extLst>
          </p:cNvPr>
          <p:cNvSpPr/>
          <p:nvPr/>
        </p:nvSpPr>
        <p:spPr>
          <a:xfrm>
            <a:off x="1631975" y="4154312"/>
            <a:ext cx="142613" cy="322974"/>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0" name="Pfeil: nach oben 189">
            <a:extLst>
              <a:ext uri="{FF2B5EF4-FFF2-40B4-BE49-F238E27FC236}">
                <a16:creationId xmlns:a16="http://schemas.microsoft.com/office/drawing/2014/main" id="{0B095274-53C3-EA49-91DC-96F39639FF71}"/>
              </a:ext>
            </a:extLst>
          </p:cNvPr>
          <p:cNvSpPr/>
          <p:nvPr/>
        </p:nvSpPr>
        <p:spPr>
          <a:xfrm>
            <a:off x="2352433" y="4664876"/>
            <a:ext cx="142613" cy="322974"/>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1" name="Ellipse 190">
            <a:extLst>
              <a:ext uri="{FF2B5EF4-FFF2-40B4-BE49-F238E27FC236}">
                <a16:creationId xmlns:a16="http://schemas.microsoft.com/office/drawing/2014/main" id="{D64FAEE8-2791-5D47-87AF-0F09DC7ADE5F}"/>
              </a:ext>
            </a:extLst>
          </p:cNvPr>
          <p:cNvSpPr/>
          <p:nvPr/>
        </p:nvSpPr>
        <p:spPr>
          <a:xfrm>
            <a:off x="2098597" y="4580990"/>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2" name="Ellipse 191">
            <a:extLst>
              <a:ext uri="{FF2B5EF4-FFF2-40B4-BE49-F238E27FC236}">
                <a16:creationId xmlns:a16="http://schemas.microsoft.com/office/drawing/2014/main" id="{0E207E8B-4BE7-CBED-4E11-E6067D1424E6}"/>
              </a:ext>
            </a:extLst>
          </p:cNvPr>
          <p:cNvSpPr/>
          <p:nvPr/>
        </p:nvSpPr>
        <p:spPr>
          <a:xfrm>
            <a:off x="2190875" y="4580990"/>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3" name="Ellipse 192">
            <a:extLst>
              <a:ext uri="{FF2B5EF4-FFF2-40B4-BE49-F238E27FC236}">
                <a16:creationId xmlns:a16="http://schemas.microsoft.com/office/drawing/2014/main" id="{63A7DA7A-6BED-710D-2B1D-B99A40487764}"/>
              </a:ext>
            </a:extLst>
          </p:cNvPr>
          <p:cNvSpPr/>
          <p:nvPr/>
        </p:nvSpPr>
        <p:spPr>
          <a:xfrm>
            <a:off x="2284552" y="4580989"/>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4" name="Ellipse 193">
            <a:extLst>
              <a:ext uri="{FF2B5EF4-FFF2-40B4-BE49-F238E27FC236}">
                <a16:creationId xmlns:a16="http://schemas.microsoft.com/office/drawing/2014/main" id="{5862E131-AC66-C666-E337-191EBBE8EECF}"/>
              </a:ext>
            </a:extLst>
          </p:cNvPr>
          <p:cNvSpPr/>
          <p:nvPr/>
        </p:nvSpPr>
        <p:spPr>
          <a:xfrm>
            <a:off x="2376830" y="4580988"/>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5" name="Ellipse 194">
            <a:extLst>
              <a:ext uri="{FF2B5EF4-FFF2-40B4-BE49-F238E27FC236}">
                <a16:creationId xmlns:a16="http://schemas.microsoft.com/office/drawing/2014/main" id="{8DDFD46D-DF3E-015A-0A09-21937F9E676D}"/>
              </a:ext>
            </a:extLst>
          </p:cNvPr>
          <p:cNvSpPr/>
          <p:nvPr/>
        </p:nvSpPr>
        <p:spPr>
          <a:xfrm>
            <a:off x="2469108" y="4580988"/>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6" name="Ellipse 195">
            <a:extLst>
              <a:ext uri="{FF2B5EF4-FFF2-40B4-BE49-F238E27FC236}">
                <a16:creationId xmlns:a16="http://schemas.microsoft.com/office/drawing/2014/main" id="{8DE2DEE7-17E2-C2F3-C59F-534244619CC3}"/>
              </a:ext>
            </a:extLst>
          </p:cNvPr>
          <p:cNvSpPr/>
          <p:nvPr/>
        </p:nvSpPr>
        <p:spPr>
          <a:xfrm>
            <a:off x="2561386" y="4580987"/>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7" name="Ellipse 196">
            <a:extLst>
              <a:ext uri="{FF2B5EF4-FFF2-40B4-BE49-F238E27FC236}">
                <a16:creationId xmlns:a16="http://schemas.microsoft.com/office/drawing/2014/main" id="{4755AA10-7D27-54BE-8619-B369D709E2DE}"/>
              </a:ext>
            </a:extLst>
          </p:cNvPr>
          <p:cNvSpPr/>
          <p:nvPr/>
        </p:nvSpPr>
        <p:spPr>
          <a:xfrm>
            <a:off x="2098598" y="4580987"/>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8" name="Ellipse 197">
            <a:extLst>
              <a:ext uri="{FF2B5EF4-FFF2-40B4-BE49-F238E27FC236}">
                <a16:creationId xmlns:a16="http://schemas.microsoft.com/office/drawing/2014/main" id="{FE609F42-BD51-6820-CF7B-68AC8A0F5255}"/>
              </a:ext>
            </a:extLst>
          </p:cNvPr>
          <p:cNvSpPr/>
          <p:nvPr/>
        </p:nvSpPr>
        <p:spPr>
          <a:xfrm>
            <a:off x="2648820" y="4580987"/>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9" name="Ellipse 198">
            <a:extLst>
              <a:ext uri="{FF2B5EF4-FFF2-40B4-BE49-F238E27FC236}">
                <a16:creationId xmlns:a16="http://schemas.microsoft.com/office/drawing/2014/main" id="{12F7ABC6-5F62-388B-34C8-D84F5C988467}"/>
              </a:ext>
            </a:extLst>
          </p:cNvPr>
          <p:cNvSpPr/>
          <p:nvPr/>
        </p:nvSpPr>
        <p:spPr>
          <a:xfrm>
            <a:off x="2100881" y="4489955"/>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0" name="Ellipse 199">
            <a:extLst>
              <a:ext uri="{FF2B5EF4-FFF2-40B4-BE49-F238E27FC236}">
                <a16:creationId xmlns:a16="http://schemas.microsoft.com/office/drawing/2014/main" id="{DA6EC7B9-95A8-4ED9-4BDE-644D7EB69D9F}"/>
              </a:ext>
            </a:extLst>
          </p:cNvPr>
          <p:cNvSpPr/>
          <p:nvPr/>
        </p:nvSpPr>
        <p:spPr>
          <a:xfrm>
            <a:off x="2193159" y="4489955"/>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1" name="Ellipse 200">
            <a:extLst>
              <a:ext uri="{FF2B5EF4-FFF2-40B4-BE49-F238E27FC236}">
                <a16:creationId xmlns:a16="http://schemas.microsoft.com/office/drawing/2014/main" id="{A87EB7CB-4506-9226-7380-77F29306B2B6}"/>
              </a:ext>
            </a:extLst>
          </p:cNvPr>
          <p:cNvSpPr/>
          <p:nvPr/>
        </p:nvSpPr>
        <p:spPr>
          <a:xfrm>
            <a:off x="2286836" y="4489954"/>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2" name="Ellipse 201">
            <a:extLst>
              <a:ext uri="{FF2B5EF4-FFF2-40B4-BE49-F238E27FC236}">
                <a16:creationId xmlns:a16="http://schemas.microsoft.com/office/drawing/2014/main" id="{54E90A37-B17E-46DC-A88C-B92CA38D9118}"/>
              </a:ext>
            </a:extLst>
          </p:cNvPr>
          <p:cNvSpPr/>
          <p:nvPr/>
        </p:nvSpPr>
        <p:spPr>
          <a:xfrm>
            <a:off x="2379114" y="4489953"/>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3" name="Ellipse 202">
            <a:extLst>
              <a:ext uri="{FF2B5EF4-FFF2-40B4-BE49-F238E27FC236}">
                <a16:creationId xmlns:a16="http://schemas.microsoft.com/office/drawing/2014/main" id="{F4F584D6-E4E9-8042-6812-38218CAA3D56}"/>
              </a:ext>
            </a:extLst>
          </p:cNvPr>
          <p:cNvSpPr/>
          <p:nvPr/>
        </p:nvSpPr>
        <p:spPr>
          <a:xfrm>
            <a:off x="2471392" y="4489953"/>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4" name="Ellipse 203">
            <a:extLst>
              <a:ext uri="{FF2B5EF4-FFF2-40B4-BE49-F238E27FC236}">
                <a16:creationId xmlns:a16="http://schemas.microsoft.com/office/drawing/2014/main" id="{206CC102-9CEE-A622-D4E7-4B6491B7F153}"/>
              </a:ext>
            </a:extLst>
          </p:cNvPr>
          <p:cNvSpPr/>
          <p:nvPr/>
        </p:nvSpPr>
        <p:spPr>
          <a:xfrm>
            <a:off x="2563670" y="4489952"/>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5" name="Ellipse 204">
            <a:extLst>
              <a:ext uri="{FF2B5EF4-FFF2-40B4-BE49-F238E27FC236}">
                <a16:creationId xmlns:a16="http://schemas.microsoft.com/office/drawing/2014/main" id="{ECEFB956-0595-1247-275D-E05A7EC8746D}"/>
              </a:ext>
            </a:extLst>
          </p:cNvPr>
          <p:cNvSpPr/>
          <p:nvPr/>
        </p:nvSpPr>
        <p:spPr>
          <a:xfrm>
            <a:off x="2100882" y="4489952"/>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6" name="Ellipse 205">
            <a:extLst>
              <a:ext uri="{FF2B5EF4-FFF2-40B4-BE49-F238E27FC236}">
                <a16:creationId xmlns:a16="http://schemas.microsoft.com/office/drawing/2014/main" id="{6C327680-A0D8-4ED7-C5F1-CC2F399CBBDA}"/>
              </a:ext>
            </a:extLst>
          </p:cNvPr>
          <p:cNvSpPr/>
          <p:nvPr/>
        </p:nvSpPr>
        <p:spPr>
          <a:xfrm>
            <a:off x="2651104" y="4489952"/>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7" name="Pfeil: nach oben 206">
            <a:extLst>
              <a:ext uri="{FF2B5EF4-FFF2-40B4-BE49-F238E27FC236}">
                <a16:creationId xmlns:a16="http://schemas.microsoft.com/office/drawing/2014/main" id="{8E5A4FD7-E329-10A0-1414-0AAD2D6FD278}"/>
              </a:ext>
            </a:extLst>
          </p:cNvPr>
          <p:cNvSpPr/>
          <p:nvPr/>
        </p:nvSpPr>
        <p:spPr>
          <a:xfrm>
            <a:off x="2352199" y="4154312"/>
            <a:ext cx="142613" cy="322974"/>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8" name="Pfeil: nach oben 207">
            <a:extLst>
              <a:ext uri="{FF2B5EF4-FFF2-40B4-BE49-F238E27FC236}">
                <a16:creationId xmlns:a16="http://schemas.microsoft.com/office/drawing/2014/main" id="{B673C31D-4704-FFD7-0E4F-2925D8380E88}"/>
              </a:ext>
            </a:extLst>
          </p:cNvPr>
          <p:cNvSpPr/>
          <p:nvPr/>
        </p:nvSpPr>
        <p:spPr>
          <a:xfrm>
            <a:off x="3079479" y="4665039"/>
            <a:ext cx="142613" cy="322974"/>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9" name="Ellipse 208">
            <a:extLst>
              <a:ext uri="{FF2B5EF4-FFF2-40B4-BE49-F238E27FC236}">
                <a16:creationId xmlns:a16="http://schemas.microsoft.com/office/drawing/2014/main" id="{9785F252-B3EE-D208-A633-937B5FB9BEB2}"/>
              </a:ext>
            </a:extLst>
          </p:cNvPr>
          <p:cNvSpPr/>
          <p:nvPr/>
        </p:nvSpPr>
        <p:spPr>
          <a:xfrm>
            <a:off x="2825643" y="4581153"/>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0" name="Ellipse 209">
            <a:extLst>
              <a:ext uri="{FF2B5EF4-FFF2-40B4-BE49-F238E27FC236}">
                <a16:creationId xmlns:a16="http://schemas.microsoft.com/office/drawing/2014/main" id="{870FFB2C-8B87-6A53-17B9-803A7A112720}"/>
              </a:ext>
            </a:extLst>
          </p:cNvPr>
          <p:cNvSpPr/>
          <p:nvPr/>
        </p:nvSpPr>
        <p:spPr>
          <a:xfrm>
            <a:off x="2917921" y="4581153"/>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1" name="Ellipse 210">
            <a:extLst>
              <a:ext uri="{FF2B5EF4-FFF2-40B4-BE49-F238E27FC236}">
                <a16:creationId xmlns:a16="http://schemas.microsoft.com/office/drawing/2014/main" id="{1F1743B7-1428-C100-95A3-B1D94CB19C2B}"/>
              </a:ext>
            </a:extLst>
          </p:cNvPr>
          <p:cNvSpPr/>
          <p:nvPr/>
        </p:nvSpPr>
        <p:spPr>
          <a:xfrm>
            <a:off x="3011598" y="4581152"/>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2" name="Ellipse 211">
            <a:extLst>
              <a:ext uri="{FF2B5EF4-FFF2-40B4-BE49-F238E27FC236}">
                <a16:creationId xmlns:a16="http://schemas.microsoft.com/office/drawing/2014/main" id="{9037E6F9-E197-8CA2-A46C-8E05B59BE92E}"/>
              </a:ext>
            </a:extLst>
          </p:cNvPr>
          <p:cNvSpPr/>
          <p:nvPr/>
        </p:nvSpPr>
        <p:spPr>
          <a:xfrm>
            <a:off x="3103876" y="4581151"/>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3" name="Ellipse 212">
            <a:extLst>
              <a:ext uri="{FF2B5EF4-FFF2-40B4-BE49-F238E27FC236}">
                <a16:creationId xmlns:a16="http://schemas.microsoft.com/office/drawing/2014/main" id="{BBBA36FA-A55C-F3CF-A430-E8B82E3C2729}"/>
              </a:ext>
            </a:extLst>
          </p:cNvPr>
          <p:cNvSpPr/>
          <p:nvPr/>
        </p:nvSpPr>
        <p:spPr>
          <a:xfrm>
            <a:off x="3196154" y="4581151"/>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4" name="Ellipse 213">
            <a:extLst>
              <a:ext uri="{FF2B5EF4-FFF2-40B4-BE49-F238E27FC236}">
                <a16:creationId xmlns:a16="http://schemas.microsoft.com/office/drawing/2014/main" id="{5C5EDD39-C8C5-61D0-B654-ACBC110DEA7D}"/>
              </a:ext>
            </a:extLst>
          </p:cNvPr>
          <p:cNvSpPr/>
          <p:nvPr/>
        </p:nvSpPr>
        <p:spPr>
          <a:xfrm>
            <a:off x="3288432" y="4581150"/>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5" name="Ellipse 214">
            <a:extLst>
              <a:ext uri="{FF2B5EF4-FFF2-40B4-BE49-F238E27FC236}">
                <a16:creationId xmlns:a16="http://schemas.microsoft.com/office/drawing/2014/main" id="{B4763366-F6C1-AC55-17BF-E37DFB726932}"/>
              </a:ext>
            </a:extLst>
          </p:cNvPr>
          <p:cNvSpPr/>
          <p:nvPr/>
        </p:nvSpPr>
        <p:spPr>
          <a:xfrm>
            <a:off x="2825644" y="4581150"/>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6" name="Ellipse 215">
            <a:extLst>
              <a:ext uri="{FF2B5EF4-FFF2-40B4-BE49-F238E27FC236}">
                <a16:creationId xmlns:a16="http://schemas.microsoft.com/office/drawing/2014/main" id="{4692A01D-35C4-A5B6-B986-2BAF0C92409C}"/>
              </a:ext>
            </a:extLst>
          </p:cNvPr>
          <p:cNvSpPr/>
          <p:nvPr/>
        </p:nvSpPr>
        <p:spPr>
          <a:xfrm>
            <a:off x="3375866" y="4581150"/>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7" name="Ellipse 216">
            <a:extLst>
              <a:ext uri="{FF2B5EF4-FFF2-40B4-BE49-F238E27FC236}">
                <a16:creationId xmlns:a16="http://schemas.microsoft.com/office/drawing/2014/main" id="{C8746B1B-8170-4C02-B459-89CC5D1FDEDC}"/>
              </a:ext>
            </a:extLst>
          </p:cNvPr>
          <p:cNvSpPr/>
          <p:nvPr/>
        </p:nvSpPr>
        <p:spPr>
          <a:xfrm>
            <a:off x="2827927" y="4490118"/>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8" name="Ellipse 217">
            <a:extLst>
              <a:ext uri="{FF2B5EF4-FFF2-40B4-BE49-F238E27FC236}">
                <a16:creationId xmlns:a16="http://schemas.microsoft.com/office/drawing/2014/main" id="{1CEF583B-DA97-7F19-63E2-4DD912E31AA7}"/>
              </a:ext>
            </a:extLst>
          </p:cNvPr>
          <p:cNvSpPr/>
          <p:nvPr/>
        </p:nvSpPr>
        <p:spPr>
          <a:xfrm>
            <a:off x="2920205" y="4490118"/>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9" name="Ellipse 218">
            <a:extLst>
              <a:ext uri="{FF2B5EF4-FFF2-40B4-BE49-F238E27FC236}">
                <a16:creationId xmlns:a16="http://schemas.microsoft.com/office/drawing/2014/main" id="{42F5519D-2692-A2CF-30A3-41A7BA5FC851}"/>
              </a:ext>
            </a:extLst>
          </p:cNvPr>
          <p:cNvSpPr/>
          <p:nvPr/>
        </p:nvSpPr>
        <p:spPr>
          <a:xfrm>
            <a:off x="3013882" y="4490117"/>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0" name="Ellipse 219">
            <a:extLst>
              <a:ext uri="{FF2B5EF4-FFF2-40B4-BE49-F238E27FC236}">
                <a16:creationId xmlns:a16="http://schemas.microsoft.com/office/drawing/2014/main" id="{509089E5-6474-F04D-D900-533544574FAB}"/>
              </a:ext>
            </a:extLst>
          </p:cNvPr>
          <p:cNvSpPr/>
          <p:nvPr/>
        </p:nvSpPr>
        <p:spPr>
          <a:xfrm>
            <a:off x="3106160" y="4490116"/>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1" name="Ellipse 220">
            <a:extLst>
              <a:ext uri="{FF2B5EF4-FFF2-40B4-BE49-F238E27FC236}">
                <a16:creationId xmlns:a16="http://schemas.microsoft.com/office/drawing/2014/main" id="{DAF9B016-8AE6-FFF4-780F-F39F17590A78}"/>
              </a:ext>
            </a:extLst>
          </p:cNvPr>
          <p:cNvSpPr/>
          <p:nvPr/>
        </p:nvSpPr>
        <p:spPr>
          <a:xfrm>
            <a:off x="3198438" y="4490116"/>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2" name="Ellipse 221">
            <a:extLst>
              <a:ext uri="{FF2B5EF4-FFF2-40B4-BE49-F238E27FC236}">
                <a16:creationId xmlns:a16="http://schemas.microsoft.com/office/drawing/2014/main" id="{124B3506-EE59-1E20-C391-CD69F9E7F7F7}"/>
              </a:ext>
            </a:extLst>
          </p:cNvPr>
          <p:cNvSpPr/>
          <p:nvPr/>
        </p:nvSpPr>
        <p:spPr>
          <a:xfrm>
            <a:off x="3290716" y="4490115"/>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3" name="Ellipse 222">
            <a:extLst>
              <a:ext uri="{FF2B5EF4-FFF2-40B4-BE49-F238E27FC236}">
                <a16:creationId xmlns:a16="http://schemas.microsoft.com/office/drawing/2014/main" id="{6B91CEFF-F96A-A985-C47D-A2701855D61C}"/>
              </a:ext>
            </a:extLst>
          </p:cNvPr>
          <p:cNvSpPr/>
          <p:nvPr/>
        </p:nvSpPr>
        <p:spPr>
          <a:xfrm>
            <a:off x="2827928" y="4490115"/>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4" name="Ellipse 223">
            <a:extLst>
              <a:ext uri="{FF2B5EF4-FFF2-40B4-BE49-F238E27FC236}">
                <a16:creationId xmlns:a16="http://schemas.microsoft.com/office/drawing/2014/main" id="{B4A3150F-8CAF-034F-9095-062F2D73E14D}"/>
              </a:ext>
            </a:extLst>
          </p:cNvPr>
          <p:cNvSpPr/>
          <p:nvPr/>
        </p:nvSpPr>
        <p:spPr>
          <a:xfrm>
            <a:off x="3378150" y="4490115"/>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5" name="Pfeil: nach oben 224">
            <a:extLst>
              <a:ext uri="{FF2B5EF4-FFF2-40B4-BE49-F238E27FC236}">
                <a16:creationId xmlns:a16="http://schemas.microsoft.com/office/drawing/2014/main" id="{71A9A109-ABA5-D340-3761-83E3A5440373}"/>
              </a:ext>
            </a:extLst>
          </p:cNvPr>
          <p:cNvSpPr/>
          <p:nvPr/>
        </p:nvSpPr>
        <p:spPr>
          <a:xfrm>
            <a:off x="3079245" y="4154475"/>
            <a:ext cx="142613" cy="322974"/>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6" name="Pfeil: nach oben 225">
            <a:extLst>
              <a:ext uri="{FF2B5EF4-FFF2-40B4-BE49-F238E27FC236}">
                <a16:creationId xmlns:a16="http://schemas.microsoft.com/office/drawing/2014/main" id="{3E3EE988-28D9-B093-96A9-EFFFED696C97}"/>
              </a:ext>
            </a:extLst>
          </p:cNvPr>
          <p:cNvSpPr/>
          <p:nvPr/>
        </p:nvSpPr>
        <p:spPr>
          <a:xfrm>
            <a:off x="3810211" y="4664960"/>
            <a:ext cx="142613" cy="322974"/>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7" name="Ellipse 226">
            <a:extLst>
              <a:ext uri="{FF2B5EF4-FFF2-40B4-BE49-F238E27FC236}">
                <a16:creationId xmlns:a16="http://schemas.microsoft.com/office/drawing/2014/main" id="{F70B8F9E-F2C2-A8B1-6F1C-95A00693AB93}"/>
              </a:ext>
            </a:extLst>
          </p:cNvPr>
          <p:cNvSpPr/>
          <p:nvPr/>
        </p:nvSpPr>
        <p:spPr>
          <a:xfrm>
            <a:off x="3556375" y="4581074"/>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8" name="Ellipse 227">
            <a:extLst>
              <a:ext uri="{FF2B5EF4-FFF2-40B4-BE49-F238E27FC236}">
                <a16:creationId xmlns:a16="http://schemas.microsoft.com/office/drawing/2014/main" id="{3DA2101D-C84E-20BD-065E-11CC647621F4}"/>
              </a:ext>
            </a:extLst>
          </p:cNvPr>
          <p:cNvSpPr/>
          <p:nvPr/>
        </p:nvSpPr>
        <p:spPr>
          <a:xfrm>
            <a:off x="3648653" y="4581074"/>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9" name="Ellipse 228">
            <a:extLst>
              <a:ext uri="{FF2B5EF4-FFF2-40B4-BE49-F238E27FC236}">
                <a16:creationId xmlns:a16="http://schemas.microsoft.com/office/drawing/2014/main" id="{31C0271E-8F26-6AED-E1F5-C3E83A8A0B92}"/>
              </a:ext>
            </a:extLst>
          </p:cNvPr>
          <p:cNvSpPr/>
          <p:nvPr/>
        </p:nvSpPr>
        <p:spPr>
          <a:xfrm>
            <a:off x="3742330" y="4581073"/>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0" name="Ellipse 229">
            <a:extLst>
              <a:ext uri="{FF2B5EF4-FFF2-40B4-BE49-F238E27FC236}">
                <a16:creationId xmlns:a16="http://schemas.microsoft.com/office/drawing/2014/main" id="{94D752D2-F156-86AA-A57B-DDB224CD090D}"/>
              </a:ext>
            </a:extLst>
          </p:cNvPr>
          <p:cNvSpPr/>
          <p:nvPr/>
        </p:nvSpPr>
        <p:spPr>
          <a:xfrm>
            <a:off x="3834608" y="4581072"/>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1" name="Ellipse 230">
            <a:extLst>
              <a:ext uri="{FF2B5EF4-FFF2-40B4-BE49-F238E27FC236}">
                <a16:creationId xmlns:a16="http://schemas.microsoft.com/office/drawing/2014/main" id="{69EF0B95-834E-A925-8C37-58199BA67ABB}"/>
              </a:ext>
            </a:extLst>
          </p:cNvPr>
          <p:cNvSpPr/>
          <p:nvPr/>
        </p:nvSpPr>
        <p:spPr>
          <a:xfrm>
            <a:off x="3926886" y="4581072"/>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2" name="Ellipse 231">
            <a:extLst>
              <a:ext uri="{FF2B5EF4-FFF2-40B4-BE49-F238E27FC236}">
                <a16:creationId xmlns:a16="http://schemas.microsoft.com/office/drawing/2014/main" id="{F707C3A6-E1D3-DD45-3EA7-86F1DA2D5010}"/>
              </a:ext>
            </a:extLst>
          </p:cNvPr>
          <p:cNvSpPr/>
          <p:nvPr/>
        </p:nvSpPr>
        <p:spPr>
          <a:xfrm>
            <a:off x="4019164" y="4581071"/>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3" name="Ellipse 232">
            <a:extLst>
              <a:ext uri="{FF2B5EF4-FFF2-40B4-BE49-F238E27FC236}">
                <a16:creationId xmlns:a16="http://schemas.microsoft.com/office/drawing/2014/main" id="{6B5F6CE8-6F55-9BB9-0ED3-D7D2A0964A66}"/>
              </a:ext>
            </a:extLst>
          </p:cNvPr>
          <p:cNvSpPr/>
          <p:nvPr/>
        </p:nvSpPr>
        <p:spPr>
          <a:xfrm>
            <a:off x="3556376" y="4581071"/>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4" name="Ellipse 233">
            <a:extLst>
              <a:ext uri="{FF2B5EF4-FFF2-40B4-BE49-F238E27FC236}">
                <a16:creationId xmlns:a16="http://schemas.microsoft.com/office/drawing/2014/main" id="{5B3D42DE-F0D0-FDF0-265B-C596A681B997}"/>
              </a:ext>
            </a:extLst>
          </p:cNvPr>
          <p:cNvSpPr/>
          <p:nvPr/>
        </p:nvSpPr>
        <p:spPr>
          <a:xfrm>
            <a:off x="4106598" y="4581071"/>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5" name="Ellipse 234">
            <a:extLst>
              <a:ext uri="{FF2B5EF4-FFF2-40B4-BE49-F238E27FC236}">
                <a16:creationId xmlns:a16="http://schemas.microsoft.com/office/drawing/2014/main" id="{630EE4DC-4417-36AB-93B2-501E6F2B80DC}"/>
              </a:ext>
            </a:extLst>
          </p:cNvPr>
          <p:cNvSpPr/>
          <p:nvPr/>
        </p:nvSpPr>
        <p:spPr>
          <a:xfrm>
            <a:off x="3558659" y="4490039"/>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6" name="Ellipse 235">
            <a:extLst>
              <a:ext uri="{FF2B5EF4-FFF2-40B4-BE49-F238E27FC236}">
                <a16:creationId xmlns:a16="http://schemas.microsoft.com/office/drawing/2014/main" id="{8DFD360F-7B42-E4E7-6484-C601513B916D}"/>
              </a:ext>
            </a:extLst>
          </p:cNvPr>
          <p:cNvSpPr/>
          <p:nvPr/>
        </p:nvSpPr>
        <p:spPr>
          <a:xfrm>
            <a:off x="3650937" y="4490039"/>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7" name="Ellipse 236">
            <a:extLst>
              <a:ext uri="{FF2B5EF4-FFF2-40B4-BE49-F238E27FC236}">
                <a16:creationId xmlns:a16="http://schemas.microsoft.com/office/drawing/2014/main" id="{A04C2E71-70B5-D039-B74F-03A40D5BB3B6}"/>
              </a:ext>
            </a:extLst>
          </p:cNvPr>
          <p:cNvSpPr/>
          <p:nvPr/>
        </p:nvSpPr>
        <p:spPr>
          <a:xfrm>
            <a:off x="3744614" y="4490038"/>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8" name="Ellipse 237">
            <a:extLst>
              <a:ext uri="{FF2B5EF4-FFF2-40B4-BE49-F238E27FC236}">
                <a16:creationId xmlns:a16="http://schemas.microsoft.com/office/drawing/2014/main" id="{CF056EAD-73D3-1939-0F27-F5667845FB4B}"/>
              </a:ext>
            </a:extLst>
          </p:cNvPr>
          <p:cNvSpPr/>
          <p:nvPr/>
        </p:nvSpPr>
        <p:spPr>
          <a:xfrm>
            <a:off x="3836892" y="4490037"/>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9" name="Ellipse 238">
            <a:extLst>
              <a:ext uri="{FF2B5EF4-FFF2-40B4-BE49-F238E27FC236}">
                <a16:creationId xmlns:a16="http://schemas.microsoft.com/office/drawing/2014/main" id="{3AAA1BD4-1333-8A44-1132-A9A6D284F5C5}"/>
              </a:ext>
            </a:extLst>
          </p:cNvPr>
          <p:cNvSpPr/>
          <p:nvPr/>
        </p:nvSpPr>
        <p:spPr>
          <a:xfrm>
            <a:off x="3929170" y="4490037"/>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0" name="Ellipse 239">
            <a:extLst>
              <a:ext uri="{FF2B5EF4-FFF2-40B4-BE49-F238E27FC236}">
                <a16:creationId xmlns:a16="http://schemas.microsoft.com/office/drawing/2014/main" id="{9BB11803-9D8D-FCF2-8A95-43F8001FC5F4}"/>
              </a:ext>
            </a:extLst>
          </p:cNvPr>
          <p:cNvSpPr/>
          <p:nvPr/>
        </p:nvSpPr>
        <p:spPr>
          <a:xfrm>
            <a:off x="4021448" y="4490036"/>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1" name="Ellipse 240">
            <a:extLst>
              <a:ext uri="{FF2B5EF4-FFF2-40B4-BE49-F238E27FC236}">
                <a16:creationId xmlns:a16="http://schemas.microsoft.com/office/drawing/2014/main" id="{9B301349-81EA-843A-2BDE-61FF4622765E}"/>
              </a:ext>
            </a:extLst>
          </p:cNvPr>
          <p:cNvSpPr/>
          <p:nvPr/>
        </p:nvSpPr>
        <p:spPr>
          <a:xfrm>
            <a:off x="3558660" y="4490036"/>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2" name="Ellipse 241">
            <a:extLst>
              <a:ext uri="{FF2B5EF4-FFF2-40B4-BE49-F238E27FC236}">
                <a16:creationId xmlns:a16="http://schemas.microsoft.com/office/drawing/2014/main" id="{88955447-E7D5-A2E0-ED5C-5E3DCBB0C29D}"/>
              </a:ext>
            </a:extLst>
          </p:cNvPr>
          <p:cNvSpPr/>
          <p:nvPr/>
        </p:nvSpPr>
        <p:spPr>
          <a:xfrm>
            <a:off x="4108882" y="4490036"/>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3" name="Pfeil: nach oben 242">
            <a:extLst>
              <a:ext uri="{FF2B5EF4-FFF2-40B4-BE49-F238E27FC236}">
                <a16:creationId xmlns:a16="http://schemas.microsoft.com/office/drawing/2014/main" id="{80497636-822C-6A9B-1A84-D9652E744139}"/>
              </a:ext>
            </a:extLst>
          </p:cNvPr>
          <p:cNvSpPr/>
          <p:nvPr/>
        </p:nvSpPr>
        <p:spPr>
          <a:xfrm>
            <a:off x="3809977" y="4154396"/>
            <a:ext cx="142613" cy="322974"/>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4" name="Pfeil: nach oben 243">
            <a:extLst>
              <a:ext uri="{FF2B5EF4-FFF2-40B4-BE49-F238E27FC236}">
                <a16:creationId xmlns:a16="http://schemas.microsoft.com/office/drawing/2014/main" id="{19F2229E-2366-E6C8-B58A-D1ED8EA82EBD}"/>
              </a:ext>
            </a:extLst>
          </p:cNvPr>
          <p:cNvSpPr/>
          <p:nvPr/>
        </p:nvSpPr>
        <p:spPr>
          <a:xfrm>
            <a:off x="4542279" y="4657834"/>
            <a:ext cx="142613" cy="322974"/>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5" name="Ellipse 244">
            <a:extLst>
              <a:ext uri="{FF2B5EF4-FFF2-40B4-BE49-F238E27FC236}">
                <a16:creationId xmlns:a16="http://schemas.microsoft.com/office/drawing/2014/main" id="{B40389AB-0E2D-44F7-44D8-A0E05CD6F0B0}"/>
              </a:ext>
            </a:extLst>
          </p:cNvPr>
          <p:cNvSpPr/>
          <p:nvPr/>
        </p:nvSpPr>
        <p:spPr>
          <a:xfrm>
            <a:off x="4288443" y="4573948"/>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6" name="Ellipse 245">
            <a:extLst>
              <a:ext uri="{FF2B5EF4-FFF2-40B4-BE49-F238E27FC236}">
                <a16:creationId xmlns:a16="http://schemas.microsoft.com/office/drawing/2014/main" id="{CC22609A-D4E0-3558-7CBA-BB4BC803C73B}"/>
              </a:ext>
            </a:extLst>
          </p:cNvPr>
          <p:cNvSpPr/>
          <p:nvPr/>
        </p:nvSpPr>
        <p:spPr>
          <a:xfrm>
            <a:off x="4380721" y="4573948"/>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7" name="Ellipse 246">
            <a:extLst>
              <a:ext uri="{FF2B5EF4-FFF2-40B4-BE49-F238E27FC236}">
                <a16:creationId xmlns:a16="http://schemas.microsoft.com/office/drawing/2014/main" id="{4E5A1CF5-EE58-4210-E8BC-F2E8AF71E313}"/>
              </a:ext>
            </a:extLst>
          </p:cNvPr>
          <p:cNvSpPr/>
          <p:nvPr/>
        </p:nvSpPr>
        <p:spPr>
          <a:xfrm>
            <a:off x="4474398" y="4573947"/>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8" name="Ellipse 247">
            <a:extLst>
              <a:ext uri="{FF2B5EF4-FFF2-40B4-BE49-F238E27FC236}">
                <a16:creationId xmlns:a16="http://schemas.microsoft.com/office/drawing/2014/main" id="{F20BD035-6A79-A247-BC27-7DF556978C8D}"/>
              </a:ext>
            </a:extLst>
          </p:cNvPr>
          <p:cNvSpPr/>
          <p:nvPr/>
        </p:nvSpPr>
        <p:spPr>
          <a:xfrm>
            <a:off x="4566676" y="4573946"/>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9" name="Ellipse 248">
            <a:extLst>
              <a:ext uri="{FF2B5EF4-FFF2-40B4-BE49-F238E27FC236}">
                <a16:creationId xmlns:a16="http://schemas.microsoft.com/office/drawing/2014/main" id="{A5D5753B-A775-D7D7-3F3B-EF103567EB29}"/>
              </a:ext>
            </a:extLst>
          </p:cNvPr>
          <p:cNvSpPr/>
          <p:nvPr/>
        </p:nvSpPr>
        <p:spPr>
          <a:xfrm>
            <a:off x="4658954" y="4573946"/>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0" name="Ellipse 249">
            <a:extLst>
              <a:ext uri="{FF2B5EF4-FFF2-40B4-BE49-F238E27FC236}">
                <a16:creationId xmlns:a16="http://schemas.microsoft.com/office/drawing/2014/main" id="{F4BCC5B6-8463-9D4B-7546-6E78088C90F7}"/>
              </a:ext>
            </a:extLst>
          </p:cNvPr>
          <p:cNvSpPr/>
          <p:nvPr/>
        </p:nvSpPr>
        <p:spPr>
          <a:xfrm>
            <a:off x="4751232" y="4573945"/>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1" name="Ellipse 250">
            <a:extLst>
              <a:ext uri="{FF2B5EF4-FFF2-40B4-BE49-F238E27FC236}">
                <a16:creationId xmlns:a16="http://schemas.microsoft.com/office/drawing/2014/main" id="{82F44944-89C6-A356-3D95-1173D1AD95F3}"/>
              </a:ext>
            </a:extLst>
          </p:cNvPr>
          <p:cNvSpPr/>
          <p:nvPr/>
        </p:nvSpPr>
        <p:spPr>
          <a:xfrm>
            <a:off x="4288444" y="4573945"/>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2" name="Ellipse 251">
            <a:extLst>
              <a:ext uri="{FF2B5EF4-FFF2-40B4-BE49-F238E27FC236}">
                <a16:creationId xmlns:a16="http://schemas.microsoft.com/office/drawing/2014/main" id="{DC984538-952E-3713-A4A5-6DE7535E54D2}"/>
              </a:ext>
            </a:extLst>
          </p:cNvPr>
          <p:cNvSpPr/>
          <p:nvPr/>
        </p:nvSpPr>
        <p:spPr>
          <a:xfrm>
            <a:off x="4838666" y="4573945"/>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3" name="Ellipse 252">
            <a:extLst>
              <a:ext uri="{FF2B5EF4-FFF2-40B4-BE49-F238E27FC236}">
                <a16:creationId xmlns:a16="http://schemas.microsoft.com/office/drawing/2014/main" id="{2F1C2174-C976-693D-9E8B-109D65B82FF6}"/>
              </a:ext>
            </a:extLst>
          </p:cNvPr>
          <p:cNvSpPr/>
          <p:nvPr/>
        </p:nvSpPr>
        <p:spPr>
          <a:xfrm>
            <a:off x="4290727" y="4482913"/>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4" name="Ellipse 253">
            <a:extLst>
              <a:ext uri="{FF2B5EF4-FFF2-40B4-BE49-F238E27FC236}">
                <a16:creationId xmlns:a16="http://schemas.microsoft.com/office/drawing/2014/main" id="{A1D182A9-8B55-B393-180C-F11B02801D0C}"/>
              </a:ext>
            </a:extLst>
          </p:cNvPr>
          <p:cNvSpPr/>
          <p:nvPr/>
        </p:nvSpPr>
        <p:spPr>
          <a:xfrm>
            <a:off x="4383005" y="4482913"/>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5" name="Ellipse 254">
            <a:extLst>
              <a:ext uri="{FF2B5EF4-FFF2-40B4-BE49-F238E27FC236}">
                <a16:creationId xmlns:a16="http://schemas.microsoft.com/office/drawing/2014/main" id="{3481CDA4-1C8C-35A1-1F67-6BD989DF4D3C}"/>
              </a:ext>
            </a:extLst>
          </p:cNvPr>
          <p:cNvSpPr/>
          <p:nvPr/>
        </p:nvSpPr>
        <p:spPr>
          <a:xfrm>
            <a:off x="4476682" y="4482912"/>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6" name="Ellipse 255">
            <a:extLst>
              <a:ext uri="{FF2B5EF4-FFF2-40B4-BE49-F238E27FC236}">
                <a16:creationId xmlns:a16="http://schemas.microsoft.com/office/drawing/2014/main" id="{91A2CFD6-A8C1-7409-5A2D-70F4EAFF606F}"/>
              </a:ext>
            </a:extLst>
          </p:cNvPr>
          <p:cNvSpPr/>
          <p:nvPr/>
        </p:nvSpPr>
        <p:spPr>
          <a:xfrm>
            <a:off x="4568960" y="4482911"/>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7" name="Ellipse 256">
            <a:extLst>
              <a:ext uri="{FF2B5EF4-FFF2-40B4-BE49-F238E27FC236}">
                <a16:creationId xmlns:a16="http://schemas.microsoft.com/office/drawing/2014/main" id="{F86FF197-D82C-E8AF-3AFA-4EA1D7E7ACA3}"/>
              </a:ext>
            </a:extLst>
          </p:cNvPr>
          <p:cNvSpPr/>
          <p:nvPr/>
        </p:nvSpPr>
        <p:spPr>
          <a:xfrm>
            <a:off x="4661238" y="4482911"/>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8" name="Ellipse 257">
            <a:extLst>
              <a:ext uri="{FF2B5EF4-FFF2-40B4-BE49-F238E27FC236}">
                <a16:creationId xmlns:a16="http://schemas.microsoft.com/office/drawing/2014/main" id="{A8CF1BA1-224C-6F9A-416D-CD74D9248E00}"/>
              </a:ext>
            </a:extLst>
          </p:cNvPr>
          <p:cNvSpPr/>
          <p:nvPr/>
        </p:nvSpPr>
        <p:spPr>
          <a:xfrm>
            <a:off x="4753516" y="4482910"/>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9" name="Ellipse 258">
            <a:extLst>
              <a:ext uri="{FF2B5EF4-FFF2-40B4-BE49-F238E27FC236}">
                <a16:creationId xmlns:a16="http://schemas.microsoft.com/office/drawing/2014/main" id="{B05E8293-6F52-0198-9872-EC80167A16CF}"/>
              </a:ext>
            </a:extLst>
          </p:cNvPr>
          <p:cNvSpPr/>
          <p:nvPr/>
        </p:nvSpPr>
        <p:spPr>
          <a:xfrm>
            <a:off x="4290728" y="4482910"/>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0" name="Ellipse 259">
            <a:extLst>
              <a:ext uri="{FF2B5EF4-FFF2-40B4-BE49-F238E27FC236}">
                <a16:creationId xmlns:a16="http://schemas.microsoft.com/office/drawing/2014/main" id="{63C612C8-67F5-EED9-ABC7-1541733FF6CC}"/>
              </a:ext>
            </a:extLst>
          </p:cNvPr>
          <p:cNvSpPr/>
          <p:nvPr/>
        </p:nvSpPr>
        <p:spPr>
          <a:xfrm>
            <a:off x="4840950" y="4482910"/>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1" name="Pfeil: nach oben 260">
            <a:extLst>
              <a:ext uri="{FF2B5EF4-FFF2-40B4-BE49-F238E27FC236}">
                <a16:creationId xmlns:a16="http://schemas.microsoft.com/office/drawing/2014/main" id="{E61D39C6-F403-990A-5A35-6CA137E044B4}"/>
              </a:ext>
            </a:extLst>
          </p:cNvPr>
          <p:cNvSpPr/>
          <p:nvPr/>
        </p:nvSpPr>
        <p:spPr>
          <a:xfrm>
            <a:off x="4542045" y="4147270"/>
            <a:ext cx="142613" cy="322974"/>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2" name="Rechteck 261">
            <a:extLst>
              <a:ext uri="{FF2B5EF4-FFF2-40B4-BE49-F238E27FC236}">
                <a16:creationId xmlns:a16="http://schemas.microsoft.com/office/drawing/2014/main" id="{DE5A72C4-328D-AE1D-82E5-A836DECB42B8}"/>
              </a:ext>
            </a:extLst>
          </p:cNvPr>
          <p:cNvSpPr/>
          <p:nvPr/>
        </p:nvSpPr>
        <p:spPr>
          <a:xfrm>
            <a:off x="1383974" y="3726300"/>
            <a:ext cx="3538036" cy="419241"/>
          </a:xfrm>
          <a:prstGeom prst="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Generator-Netzwerk</a:t>
            </a:r>
          </a:p>
        </p:txBody>
      </p:sp>
      <p:sp>
        <p:nvSpPr>
          <p:cNvPr id="263" name="Pfeil: nach oben 262">
            <a:extLst>
              <a:ext uri="{FF2B5EF4-FFF2-40B4-BE49-F238E27FC236}">
                <a16:creationId xmlns:a16="http://schemas.microsoft.com/office/drawing/2014/main" id="{AC51BDDA-FF9F-765D-F007-1EBA4CB2C014}"/>
              </a:ext>
            </a:extLst>
          </p:cNvPr>
          <p:cNvSpPr/>
          <p:nvPr/>
        </p:nvSpPr>
        <p:spPr>
          <a:xfrm>
            <a:off x="4548682" y="3388801"/>
            <a:ext cx="142613" cy="322974"/>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4" name="Ellipse 263">
            <a:extLst>
              <a:ext uri="{FF2B5EF4-FFF2-40B4-BE49-F238E27FC236}">
                <a16:creationId xmlns:a16="http://schemas.microsoft.com/office/drawing/2014/main" id="{FE85F5D3-37FC-053C-1E4F-CB743D196D44}"/>
              </a:ext>
            </a:extLst>
          </p:cNvPr>
          <p:cNvSpPr/>
          <p:nvPr/>
        </p:nvSpPr>
        <p:spPr>
          <a:xfrm>
            <a:off x="4388577" y="3294936"/>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5" name="Ellipse 264">
            <a:extLst>
              <a:ext uri="{FF2B5EF4-FFF2-40B4-BE49-F238E27FC236}">
                <a16:creationId xmlns:a16="http://schemas.microsoft.com/office/drawing/2014/main" id="{141B634D-0DB8-BB65-D554-454FEC28ABEF}"/>
              </a:ext>
            </a:extLst>
          </p:cNvPr>
          <p:cNvSpPr/>
          <p:nvPr/>
        </p:nvSpPr>
        <p:spPr>
          <a:xfrm>
            <a:off x="4480855" y="3294936"/>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6" name="Ellipse 265">
            <a:extLst>
              <a:ext uri="{FF2B5EF4-FFF2-40B4-BE49-F238E27FC236}">
                <a16:creationId xmlns:a16="http://schemas.microsoft.com/office/drawing/2014/main" id="{ED1360A7-6695-F4CD-95B8-3D2B094F866B}"/>
              </a:ext>
            </a:extLst>
          </p:cNvPr>
          <p:cNvSpPr/>
          <p:nvPr/>
        </p:nvSpPr>
        <p:spPr>
          <a:xfrm>
            <a:off x="4574532" y="3294935"/>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7" name="Ellipse 266">
            <a:extLst>
              <a:ext uri="{FF2B5EF4-FFF2-40B4-BE49-F238E27FC236}">
                <a16:creationId xmlns:a16="http://schemas.microsoft.com/office/drawing/2014/main" id="{07479536-D36A-A833-21F6-1746DB7D0D39}"/>
              </a:ext>
            </a:extLst>
          </p:cNvPr>
          <p:cNvSpPr/>
          <p:nvPr/>
        </p:nvSpPr>
        <p:spPr>
          <a:xfrm>
            <a:off x="4666810" y="3294934"/>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8" name="Ellipse 267">
            <a:extLst>
              <a:ext uri="{FF2B5EF4-FFF2-40B4-BE49-F238E27FC236}">
                <a16:creationId xmlns:a16="http://schemas.microsoft.com/office/drawing/2014/main" id="{43148FE0-98AD-D9DB-1E9F-DD800A8EF0A5}"/>
              </a:ext>
            </a:extLst>
          </p:cNvPr>
          <p:cNvSpPr/>
          <p:nvPr/>
        </p:nvSpPr>
        <p:spPr>
          <a:xfrm>
            <a:off x="4759088" y="3294934"/>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9" name="Ellipse 268">
            <a:extLst>
              <a:ext uri="{FF2B5EF4-FFF2-40B4-BE49-F238E27FC236}">
                <a16:creationId xmlns:a16="http://schemas.microsoft.com/office/drawing/2014/main" id="{7885CEF0-196A-F192-0813-6BACB550FE76}"/>
              </a:ext>
            </a:extLst>
          </p:cNvPr>
          <p:cNvSpPr/>
          <p:nvPr/>
        </p:nvSpPr>
        <p:spPr>
          <a:xfrm>
            <a:off x="4851366" y="3294933"/>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0" name="Ellipse 269">
            <a:extLst>
              <a:ext uri="{FF2B5EF4-FFF2-40B4-BE49-F238E27FC236}">
                <a16:creationId xmlns:a16="http://schemas.microsoft.com/office/drawing/2014/main" id="{260DECA4-EBFC-9728-2B18-5DC14DC33D94}"/>
              </a:ext>
            </a:extLst>
          </p:cNvPr>
          <p:cNvSpPr/>
          <p:nvPr/>
        </p:nvSpPr>
        <p:spPr>
          <a:xfrm>
            <a:off x="4388578" y="3294933"/>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1" name="Ellipse 270">
            <a:extLst>
              <a:ext uri="{FF2B5EF4-FFF2-40B4-BE49-F238E27FC236}">
                <a16:creationId xmlns:a16="http://schemas.microsoft.com/office/drawing/2014/main" id="{0F256352-AB74-B01F-CB18-EB1A573EBB04}"/>
              </a:ext>
            </a:extLst>
          </p:cNvPr>
          <p:cNvSpPr/>
          <p:nvPr/>
        </p:nvSpPr>
        <p:spPr>
          <a:xfrm>
            <a:off x="4938800" y="3294933"/>
            <a:ext cx="46857"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2" name="Ellipse 271">
            <a:extLst>
              <a:ext uri="{FF2B5EF4-FFF2-40B4-BE49-F238E27FC236}">
                <a16:creationId xmlns:a16="http://schemas.microsoft.com/office/drawing/2014/main" id="{E263D7A4-92F9-CCC5-B017-5CA2BC360699}"/>
              </a:ext>
            </a:extLst>
          </p:cNvPr>
          <p:cNvSpPr/>
          <p:nvPr/>
        </p:nvSpPr>
        <p:spPr>
          <a:xfrm>
            <a:off x="4390861" y="3203901"/>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3" name="Ellipse 272">
            <a:extLst>
              <a:ext uri="{FF2B5EF4-FFF2-40B4-BE49-F238E27FC236}">
                <a16:creationId xmlns:a16="http://schemas.microsoft.com/office/drawing/2014/main" id="{DA535A60-FB7C-BA28-416C-371329D5A293}"/>
              </a:ext>
            </a:extLst>
          </p:cNvPr>
          <p:cNvSpPr/>
          <p:nvPr/>
        </p:nvSpPr>
        <p:spPr>
          <a:xfrm>
            <a:off x="4483139" y="3203901"/>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4" name="Ellipse 273">
            <a:extLst>
              <a:ext uri="{FF2B5EF4-FFF2-40B4-BE49-F238E27FC236}">
                <a16:creationId xmlns:a16="http://schemas.microsoft.com/office/drawing/2014/main" id="{6D34CBB3-A907-9432-9E31-25018744281A}"/>
              </a:ext>
            </a:extLst>
          </p:cNvPr>
          <p:cNvSpPr/>
          <p:nvPr/>
        </p:nvSpPr>
        <p:spPr>
          <a:xfrm>
            <a:off x="4576816" y="3203900"/>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5" name="Ellipse 274">
            <a:extLst>
              <a:ext uri="{FF2B5EF4-FFF2-40B4-BE49-F238E27FC236}">
                <a16:creationId xmlns:a16="http://schemas.microsoft.com/office/drawing/2014/main" id="{67C23E16-CB9B-F0A3-DA9F-BCFDCBD953D3}"/>
              </a:ext>
            </a:extLst>
          </p:cNvPr>
          <p:cNvSpPr/>
          <p:nvPr/>
        </p:nvSpPr>
        <p:spPr>
          <a:xfrm>
            <a:off x="4669094" y="3203899"/>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6" name="Ellipse 275">
            <a:extLst>
              <a:ext uri="{FF2B5EF4-FFF2-40B4-BE49-F238E27FC236}">
                <a16:creationId xmlns:a16="http://schemas.microsoft.com/office/drawing/2014/main" id="{6850F80E-9072-8932-221B-7FCA4B259B65}"/>
              </a:ext>
            </a:extLst>
          </p:cNvPr>
          <p:cNvSpPr/>
          <p:nvPr/>
        </p:nvSpPr>
        <p:spPr>
          <a:xfrm>
            <a:off x="4761372" y="3203899"/>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7" name="Ellipse 276">
            <a:extLst>
              <a:ext uri="{FF2B5EF4-FFF2-40B4-BE49-F238E27FC236}">
                <a16:creationId xmlns:a16="http://schemas.microsoft.com/office/drawing/2014/main" id="{3ED4B82E-087A-424B-2B2E-18921D62D4ED}"/>
              </a:ext>
            </a:extLst>
          </p:cNvPr>
          <p:cNvSpPr/>
          <p:nvPr/>
        </p:nvSpPr>
        <p:spPr>
          <a:xfrm>
            <a:off x="4853650" y="3203898"/>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8" name="Ellipse 277">
            <a:extLst>
              <a:ext uri="{FF2B5EF4-FFF2-40B4-BE49-F238E27FC236}">
                <a16:creationId xmlns:a16="http://schemas.microsoft.com/office/drawing/2014/main" id="{2D7F2371-4FD9-E9F8-08A7-BA0D933C19AA}"/>
              </a:ext>
            </a:extLst>
          </p:cNvPr>
          <p:cNvSpPr/>
          <p:nvPr/>
        </p:nvSpPr>
        <p:spPr>
          <a:xfrm>
            <a:off x="4390862" y="3203898"/>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0" name="Ellipse 279">
            <a:extLst>
              <a:ext uri="{FF2B5EF4-FFF2-40B4-BE49-F238E27FC236}">
                <a16:creationId xmlns:a16="http://schemas.microsoft.com/office/drawing/2014/main" id="{99334682-ADC4-B0C1-D1F9-EB8FB867C91A}"/>
              </a:ext>
            </a:extLst>
          </p:cNvPr>
          <p:cNvSpPr/>
          <p:nvPr/>
        </p:nvSpPr>
        <p:spPr>
          <a:xfrm>
            <a:off x="4118926" y="3294935"/>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1" name="Ellipse 280">
            <a:extLst>
              <a:ext uri="{FF2B5EF4-FFF2-40B4-BE49-F238E27FC236}">
                <a16:creationId xmlns:a16="http://schemas.microsoft.com/office/drawing/2014/main" id="{20D5E84B-FAE8-44BC-7048-65E0EBA72B44}"/>
              </a:ext>
            </a:extLst>
          </p:cNvPr>
          <p:cNvSpPr/>
          <p:nvPr/>
        </p:nvSpPr>
        <p:spPr>
          <a:xfrm>
            <a:off x="4211204" y="3294934"/>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2" name="Ellipse 281">
            <a:extLst>
              <a:ext uri="{FF2B5EF4-FFF2-40B4-BE49-F238E27FC236}">
                <a16:creationId xmlns:a16="http://schemas.microsoft.com/office/drawing/2014/main" id="{9543E83E-1BE9-610E-25C7-AFBFAC9B9471}"/>
              </a:ext>
            </a:extLst>
          </p:cNvPr>
          <p:cNvSpPr/>
          <p:nvPr/>
        </p:nvSpPr>
        <p:spPr>
          <a:xfrm>
            <a:off x="4298638" y="3294934"/>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3" name="Ellipse 282">
            <a:extLst>
              <a:ext uri="{FF2B5EF4-FFF2-40B4-BE49-F238E27FC236}">
                <a16:creationId xmlns:a16="http://schemas.microsoft.com/office/drawing/2014/main" id="{E7ADA537-5097-48DC-D1D7-1CD8DC15E071}"/>
              </a:ext>
            </a:extLst>
          </p:cNvPr>
          <p:cNvSpPr/>
          <p:nvPr/>
        </p:nvSpPr>
        <p:spPr>
          <a:xfrm>
            <a:off x="4121210" y="3203900"/>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4" name="Ellipse 283">
            <a:extLst>
              <a:ext uri="{FF2B5EF4-FFF2-40B4-BE49-F238E27FC236}">
                <a16:creationId xmlns:a16="http://schemas.microsoft.com/office/drawing/2014/main" id="{D1B8CAE5-833D-F01C-6E47-C22395166C4A}"/>
              </a:ext>
            </a:extLst>
          </p:cNvPr>
          <p:cNvSpPr/>
          <p:nvPr/>
        </p:nvSpPr>
        <p:spPr>
          <a:xfrm>
            <a:off x="4213488" y="3203899"/>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5" name="Ellipse 284">
            <a:extLst>
              <a:ext uri="{FF2B5EF4-FFF2-40B4-BE49-F238E27FC236}">
                <a16:creationId xmlns:a16="http://schemas.microsoft.com/office/drawing/2014/main" id="{CA8C9059-3941-B7BF-AD40-6E8534487365}"/>
              </a:ext>
            </a:extLst>
          </p:cNvPr>
          <p:cNvSpPr/>
          <p:nvPr/>
        </p:nvSpPr>
        <p:spPr>
          <a:xfrm>
            <a:off x="4300922" y="3203899"/>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6" name="Ellipse 285">
            <a:extLst>
              <a:ext uri="{FF2B5EF4-FFF2-40B4-BE49-F238E27FC236}">
                <a16:creationId xmlns:a16="http://schemas.microsoft.com/office/drawing/2014/main" id="{E3121F85-7A24-5CAA-AD3E-592770D4510D}"/>
              </a:ext>
            </a:extLst>
          </p:cNvPr>
          <p:cNvSpPr/>
          <p:nvPr/>
        </p:nvSpPr>
        <p:spPr>
          <a:xfrm>
            <a:off x="4937455" y="3207557"/>
            <a:ext cx="48315"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7" name="Pfeil: nach oben 286">
            <a:extLst>
              <a:ext uri="{FF2B5EF4-FFF2-40B4-BE49-F238E27FC236}">
                <a16:creationId xmlns:a16="http://schemas.microsoft.com/office/drawing/2014/main" id="{5E971082-0F70-C528-35E7-B33EE88F0567}"/>
              </a:ext>
            </a:extLst>
          </p:cNvPr>
          <p:cNvSpPr/>
          <p:nvPr/>
        </p:nvSpPr>
        <p:spPr>
          <a:xfrm>
            <a:off x="4550120" y="2863054"/>
            <a:ext cx="142613" cy="322974"/>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8" name="Pfeil: nach oben 287">
            <a:extLst>
              <a:ext uri="{FF2B5EF4-FFF2-40B4-BE49-F238E27FC236}">
                <a16:creationId xmlns:a16="http://schemas.microsoft.com/office/drawing/2014/main" id="{A1D258BA-CB15-A750-B0F2-076732A0F28B}"/>
              </a:ext>
            </a:extLst>
          </p:cNvPr>
          <p:cNvSpPr/>
          <p:nvPr/>
        </p:nvSpPr>
        <p:spPr>
          <a:xfrm rot="2400000">
            <a:off x="4788000" y="2880000"/>
            <a:ext cx="142613" cy="322974"/>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9" name="Pfeil: nach oben 288">
            <a:extLst>
              <a:ext uri="{FF2B5EF4-FFF2-40B4-BE49-F238E27FC236}">
                <a16:creationId xmlns:a16="http://schemas.microsoft.com/office/drawing/2014/main" id="{D6A82990-6092-0695-F455-2849BDF98218}"/>
              </a:ext>
            </a:extLst>
          </p:cNvPr>
          <p:cNvSpPr/>
          <p:nvPr/>
        </p:nvSpPr>
        <p:spPr>
          <a:xfrm rot="19200000">
            <a:off x="4308450" y="2880000"/>
            <a:ext cx="142613" cy="322974"/>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0" name="Rechteck 289">
            <a:extLst>
              <a:ext uri="{FF2B5EF4-FFF2-40B4-BE49-F238E27FC236}">
                <a16:creationId xmlns:a16="http://schemas.microsoft.com/office/drawing/2014/main" id="{5B6D70FD-4622-DFF7-DE0F-86CCAAB52D06}"/>
              </a:ext>
            </a:extLst>
          </p:cNvPr>
          <p:cNvSpPr/>
          <p:nvPr/>
        </p:nvSpPr>
        <p:spPr>
          <a:xfrm>
            <a:off x="4762600" y="2657727"/>
            <a:ext cx="475191" cy="209725"/>
          </a:xfrm>
          <a:prstGeom prst="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1200" dirty="0">
                <a:solidFill>
                  <a:schemeClr val="tx1"/>
                </a:solidFill>
              </a:rPr>
              <a:t>New</a:t>
            </a:r>
          </a:p>
        </p:txBody>
      </p:sp>
      <p:pic>
        <p:nvPicPr>
          <p:cNvPr id="292" name="Grafik 291" descr="Würfel mit einfarbiger Füllung">
            <a:extLst>
              <a:ext uri="{FF2B5EF4-FFF2-40B4-BE49-F238E27FC236}">
                <a16:creationId xmlns:a16="http://schemas.microsoft.com/office/drawing/2014/main" id="{FE5E9627-DBBD-E5E6-F6A1-A7B7BAB3D10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761013" y="2421865"/>
            <a:ext cx="581324" cy="581324"/>
          </a:xfrm>
          <a:prstGeom prst="rect">
            <a:avLst/>
          </a:prstGeom>
        </p:spPr>
      </p:pic>
      <p:sp>
        <p:nvSpPr>
          <p:cNvPr id="469" name="Rechteck: abgerundete Ecken 468">
            <a:extLst>
              <a:ext uri="{FF2B5EF4-FFF2-40B4-BE49-F238E27FC236}">
                <a16:creationId xmlns:a16="http://schemas.microsoft.com/office/drawing/2014/main" id="{086AC58B-9E6C-E3B2-9BE5-F7987297A278}"/>
              </a:ext>
            </a:extLst>
          </p:cNvPr>
          <p:cNvSpPr/>
          <p:nvPr/>
        </p:nvSpPr>
        <p:spPr>
          <a:xfrm>
            <a:off x="6499695" y="2350566"/>
            <a:ext cx="4879013" cy="4255088"/>
          </a:xfrm>
          <a:prstGeom prst="roundRect">
            <a:avLst/>
          </a:prstGeom>
          <a:solidFill>
            <a:schemeClr val="tx2">
              <a:lumMod val="20000"/>
              <a:lumOff val="80000"/>
            </a:schemeClr>
          </a:solidFill>
        </p:spPr>
        <p:style>
          <a:lnRef idx="1">
            <a:schemeClr val="accent3"/>
          </a:lnRef>
          <a:fillRef idx="2">
            <a:schemeClr val="accent3"/>
          </a:fillRef>
          <a:effectRef idx="1">
            <a:schemeClr val="accent3"/>
          </a:effectRef>
          <a:fontRef idx="minor">
            <a:schemeClr val="dk1"/>
          </a:fontRef>
        </p:style>
        <p:txBody>
          <a:bodyPr rtlCol="0" anchor="ctr"/>
          <a:lstStyle/>
          <a:p>
            <a:pPr algn="ctr"/>
            <a:endParaRPr lang="de-DE"/>
          </a:p>
        </p:txBody>
      </p:sp>
      <p:sp>
        <p:nvSpPr>
          <p:cNvPr id="470" name="Rechteck 469">
            <a:extLst>
              <a:ext uri="{FF2B5EF4-FFF2-40B4-BE49-F238E27FC236}">
                <a16:creationId xmlns:a16="http://schemas.microsoft.com/office/drawing/2014/main" id="{763F5A7A-72AF-E155-0EA1-0FF5C3D9B4B2}"/>
              </a:ext>
            </a:extLst>
          </p:cNvPr>
          <p:cNvSpPr/>
          <p:nvPr/>
        </p:nvSpPr>
        <p:spPr>
          <a:xfrm>
            <a:off x="6731062" y="6165516"/>
            <a:ext cx="623581" cy="209725"/>
          </a:xfrm>
          <a:prstGeom prst="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1200" dirty="0">
                <a:solidFill>
                  <a:schemeClr val="tx1"/>
                </a:solidFill>
              </a:rPr>
              <a:t>[Start]</a:t>
            </a:r>
          </a:p>
        </p:txBody>
      </p:sp>
      <p:sp>
        <p:nvSpPr>
          <p:cNvPr id="471" name="Rechteck 470">
            <a:extLst>
              <a:ext uri="{FF2B5EF4-FFF2-40B4-BE49-F238E27FC236}">
                <a16:creationId xmlns:a16="http://schemas.microsoft.com/office/drawing/2014/main" id="{01203799-DF6E-0DAA-DB3F-1EDC1D943A35}"/>
              </a:ext>
            </a:extLst>
          </p:cNvPr>
          <p:cNvSpPr/>
          <p:nvPr/>
        </p:nvSpPr>
        <p:spPr>
          <a:xfrm>
            <a:off x="7458108" y="6165516"/>
            <a:ext cx="623581" cy="209725"/>
          </a:xfrm>
          <a:prstGeom prst="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1200" dirty="0">
                <a:solidFill>
                  <a:schemeClr val="tx1"/>
                </a:solidFill>
              </a:rPr>
              <a:t>Angela</a:t>
            </a:r>
          </a:p>
        </p:txBody>
      </p:sp>
      <p:sp>
        <p:nvSpPr>
          <p:cNvPr id="472" name="Rechteck 471">
            <a:extLst>
              <a:ext uri="{FF2B5EF4-FFF2-40B4-BE49-F238E27FC236}">
                <a16:creationId xmlns:a16="http://schemas.microsoft.com/office/drawing/2014/main" id="{7ED82B60-FBFB-1E8F-B08D-2C611CFC5A18}"/>
              </a:ext>
            </a:extLst>
          </p:cNvPr>
          <p:cNvSpPr/>
          <p:nvPr/>
        </p:nvSpPr>
        <p:spPr>
          <a:xfrm>
            <a:off x="8185154" y="6165515"/>
            <a:ext cx="623581" cy="209725"/>
          </a:xfrm>
          <a:prstGeom prst="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1200" dirty="0">
                <a:solidFill>
                  <a:schemeClr val="tx1"/>
                </a:solidFill>
              </a:rPr>
              <a:t>Merkel</a:t>
            </a:r>
          </a:p>
        </p:txBody>
      </p:sp>
      <p:sp>
        <p:nvSpPr>
          <p:cNvPr id="473" name="Rechteck 472">
            <a:extLst>
              <a:ext uri="{FF2B5EF4-FFF2-40B4-BE49-F238E27FC236}">
                <a16:creationId xmlns:a16="http://schemas.microsoft.com/office/drawing/2014/main" id="{5D4B55DB-14E4-9BDB-B5B1-04766344DEDB}"/>
              </a:ext>
            </a:extLst>
          </p:cNvPr>
          <p:cNvSpPr/>
          <p:nvPr/>
        </p:nvSpPr>
        <p:spPr>
          <a:xfrm>
            <a:off x="8912200" y="6165514"/>
            <a:ext cx="623581" cy="209725"/>
          </a:xfrm>
          <a:prstGeom prst="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1200" dirty="0">
                <a:solidFill>
                  <a:schemeClr val="tx1"/>
                </a:solidFill>
              </a:rPr>
              <a:t>flog</a:t>
            </a:r>
          </a:p>
        </p:txBody>
      </p:sp>
      <p:sp>
        <p:nvSpPr>
          <p:cNvPr id="474" name="Rechteck 473">
            <a:extLst>
              <a:ext uri="{FF2B5EF4-FFF2-40B4-BE49-F238E27FC236}">
                <a16:creationId xmlns:a16="http://schemas.microsoft.com/office/drawing/2014/main" id="{B4B66AD1-7637-6F32-61B3-79F27D088B83}"/>
              </a:ext>
            </a:extLst>
          </p:cNvPr>
          <p:cNvSpPr/>
          <p:nvPr/>
        </p:nvSpPr>
        <p:spPr>
          <a:xfrm>
            <a:off x="9644485" y="6165514"/>
            <a:ext cx="623581" cy="209725"/>
          </a:xfrm>
          <a:prstGeom prst="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1200" dirty="0">
                <a:solidFill>
                  <a:schemeClr val="tx1"/>
                </a:solidFill>
              </a:rPr>
              <a:t>nach</a:t>
            </a:r>
          </a:p>
        </p:txBody>
      </p:sp>
      <p:sp>
        <p:nvSpPr>
          <p:cNvPr id="475" name="Pfeil: nach oben 474">
            <a:extLst>
              <a:ext uri="{FF2B5EF4-FFF2-40B4-BE49-F238E27FC236}">
                <a16:creationId xmlns:a16="http://schemas.microsoft.com/office/drawing/2014/main" id="{EDA6D771-6D79-9012-8908-15F9261E6E94}"/>
              </a:ext>
            </a:extLst>
          </p:cNvPr>
          <p:cNvSpPr/>
          <p:nvPr/>
        </p:nvSpPr>
        <p:spPr>
          <a:xfrm>
            <a:off x="6978904" y="5842535"/>
            <a:ext cx="142613" cy="322974"/>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76" name="Ellipse 475">
            <a:extLst>
              <a:ext uri="{FF2B5EF4-FFF2-40B4-BE49-F238E27FC236}">
                <a16:creationId xmlns:a16="http://schemas.microsoft.com/office/drawing/2014/main" id="{C368CC16-1011-6920-60D3-D55E94191769}"/>
              </a:ext>
            </a:extLst>
          </p:cNvPr>
          <p:cNvSpPr/>
          <p:nvPr/>
        </p:nvSpPr>
        <p:spPr>
          <a:xfrm>
            <a:off x="6730032" y="5758649"/>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77" name="Ellipse 476">
            <a:extLst>
              <a:ext uri="{FF2B5EF4-FFF2-40B4-BE49-F238E27FC236}">
                <a16:creationId xmlns:a16="http://schemas.microsoft.com/office/drawing/2014/main" id="{BE97F2D4-D9A0-4890-A0C4-E41981CDA69F}"/>
              </a:ext>
            </a:extLst>
          </p:cNvPr>
          <p:cNvSpPr/>
          <p:nvPr/>
        </p:nvSpPr>
        <p:spPr>
          <a:xfrm>
            <a:off x="6822310" y="5758649"/>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78" name="Ellipse 477">
            <a:extLst>
              <a:ext uri="{FF2B5EF4-FFF2-40B4-BE49-F238E27FC236}">
                <a16:creationId xmlns:a16="http://schemas.microsoft.com/office/drawing/2014/main" id="{653E3629-C7A5-6383-B4E1-A7A1018E9F7B}"/>
              </a:ext>
            </a:extLst>
          </p:cNvPr>
          <p:cNvSpPr/>
          <p:nvPr/>
        </p:nvSpPr>
        <p:spPr>
          <a:xfrm>
            <a:off x="6915987" y="5758648"/>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79" name="Ellipse 478">
            <a:extLst>
              <a:ext uri="{FF2B5EF4-FFF2-40B4-BE49-F238E27FC236}">
                <a16:creationId xmlns:a16="http://schemas.microsoft.com/office/drawing/2014/main" id="{2C47B548-6CCA-29B9-99BF-ECE273E19E64}"/>
              </a:ext>
            </a:extLst>
          </p:cNvPr>
          <p:cNvSpPr/>
          <p:nvPr/>
        </p:nvSpPr>
        <p:spPr>
          <a:xfrm>
            <a:off x="7008265" y="5758647"/>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80" name="Ellipse 479">
            <a:extLst>
              <a:ext uri="{FF2B5EF4-FFF2-40B4-BE49-F238E27FC236}">
                <a16:creationId xmlns:a16="http://schemas.microsoft.com/office/drawing/2014/main" id="{C0EE7185-0A7B-9649-A204-29CBF2A745C6}"/>
              </a:ext>
            </a:extLst>
          </p:cNvPr>
          <p:cNvSpPr/>
          <p:nvPr/>
        </p:nvSpPr>
        <p:spPr>
          <a:xfrm>
            <a:off x="7100543" y="5758647"/>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81" name="Ellipse 480">
            <a:extLst>
              <a:ext uri="{FF2B5EF4-FFF2-40B4-BE49-F238E27FC236}">
                <a16:creationId xmlns:a16="http://schemas.microsoft.com/office/drawing/2014/main" id="{C4BF7911-1882-F52B-4E0A-8E2202489E43}"/>
              </a:ext>
            </a:extLst>
          </p:cNvPr>
          <p:cNvSpPr/>
          <p:nvPr/>
        </p:nvSpPr>
        <p:spPr>
          <a:xfrm>
            <a:off x="7192821" y="5758646"/>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82" name="Ellipse 481">
            <a:extLst>
              <a:ext uri="{FF2B5EF4-FFF2-40B4-BE49-F238E27FC236}">
                <a16:creationId xmlns:a16="http://schemas.microsoft.com/office/drawing/2014/main" id="{AF64EC96-C31E-EC1E-E0A9-AFC74A37DB84}"/>
              </a:ext>
            </a:extLst>
          </p:cNvPr>
          <p:cNvSpPr/>
          <p:nvPr/>
        </p:nvSpPr>
        <p:spPr>
          <a:xfrm>
            <a:off x="6730033" y="5758646"/>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83" name="Ellipse 482">
            <a:extLst>
              <a:ext uri="{FF2B5EF4-FFF2-40B4-BE49-F238E27FC236}">
                <a16:creationId xmlns:a16="http://schemas.microsoft.com/office/drawing/2014/main" id="{BBDAC142-0C7C-A898-C3F0-CA0CBE0957EC}"/>
              </a:ext>
            </a:extLst>
          </p:cNvPr>
          <p:cNvSpPr/>
          <p:nvPr/>
        </p:nvSpPr>
        <p:spPr>
          <a:xfrm>
            <a:off x="7280255" y="5758646"/>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84" name="Pfeil: nach oben 483">
            <a:extLst>
              <a:ext uri="{FF2B5EF4-FFF2-40B4-BE49-F238E27FC236}">
                <a16:creationId xmlns:a16="http://schemas.microsoft.com/office/drawing/2014/main" id="{7889EA8F-A1AC-9BA4-C202-3F1367200CB0}"/>
              </a:ext>
            </a:extLst>
          </p:cNvPr>
          <p:cNvSpPr/>
          <p:nvPr/>
        </p:nvSpPr>
        <p:spPr>
          <a:xfrm>
            <a:off x="9895378" y="5842535"/>
            <a:ext cx="142613" cy="322974"/>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85" name="Ellipse 484">
            <a:extLst>
              <a:ext uri="{FF2B5EF4-FFF2-40B4-BE49-F238E27FC236}">
                <a16:creationId xmlns:a16="http://schemas.microsoft.com/office/drawing/2014/main" id="{E42D1959-D3A4-C8E2-6A4D-C61B7D622F13}"/>
              </a:ext>
            </a:extLst>
          </p:cNvPr>
          <p:cNvSpPr/>
          <p:nvPr/>
        </p:nvSpPr>
        <p:spPr>
          <a:xfrm>
            <a:off x="9646506" y="5758649"/>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86" name="Ellipse 485">
            <a:extLst>
              <a:ext uri="{FF2B5EF4-FFF2-40B4-BE49-F238E27FC236}">
                <a16:creationId xmlns:a16="http://schemas.microsoft.com/office/drawing/2014/main" id="{3310B977-786F-B4B9-CA3C-0E9643C90C7F}"/>
              </a:ext>
            </a:extLst>
          </p:cNvPr>
          <p:cNvSpPr/>
          <p:nvPr/>
        </p:nvSpPr>
        <p:spPr>
          <a:xfrm>
            <a:off x="9738784" y="5758649"/>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87" name="Ellipse 486">
            <a:extLst>
              <a:ext uri="{FF2B5EF4-FFF2-40B4-BE49-F238E27FC236}">
                <a16:creationId xmlns:a16="http://schemas.microsoft.com/office/drawing/2014/main" id="{3BE1B008-8A17-0E1C-3DFC-42281F6D25E0}"/>
              </a:ext>
            </a:extLst>
          </p:cNvPr>
          <p:cNvSpPr/>
          <p:nvPr/>
        </p:nvSpPr>
        <p:spPr>
          <a:xfrm>
            <a:off x="9832461" y="5758648"/>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88" name="Ellipse 487">
            <a:extLst>
              <a:ext uri="{FF2B5EF4-FFF2-40B4-BE49-F238E27FC236}">
                <a16:creationId xmlns:a16="http://schemas.microsoft.com/office/drawing/2014/main" id="{3E41D4DC-0607-DEED-0978-9503AF5BE630}"/>
              </a:ext>
            </a:extLst>
          </p:cNvPr>
          <p:cNvSpPr/>
          <p:nvPr/>
        </p:nvSpPr>
        <p:spPr>
          <a:xfrm>
            <a:off x="9924739" y="5758647"/>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89" name="Ellipse 488">
            <a:extLst>
              <a:ext uri="{FF2B5EF4-FFF2-40B4-BE49-F238E27FC236}">
                <a16:creationId xmlns:a16="http://schemas.microsoft.com/office/drawing/2014/main" id="{C0C5656A-2263-BD50-E7BC-C07CD455F5EC}"/>
              </a:ext>
            </a:extLst>
          </p:cNvPr>
          <p:cNvSpPr/>
          <p:nvPr/>
        </p:nvSpPr>
        <p:spPr>
          <a:xfrm>
            <a:off x="10017017" y="5758647"/>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90" name="Ellipse 489">
            <a:extLst>
              <a:ext uri="{FF2B5EF4-FFF2-40B4-BE49-F238E27FC236}">
                <a16:creationId xmlns:a16="http://schemas.microsoft.com/office/drawing/2014/main" id="{73A59CE6-142D-052A-9236-7C84DC771CF5}"/>
              </a:ext>
            </a:extLst>
          </p:cNvPr>
          <p:cNvSpPr/>
          <p:nvPr/>
        </p:nvSpPr>
        <p:spPr>
          <a:xfrm>
            <a:off x="10109295" y="5758646"/>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91" name="Ellipse 490">
            <a:extLst>
              <a:ext uri="{FF2B5EF4-FFF2-40B4-BE49-F238E27FC236}">
                <a16:creationId xmlns:a16="http://schemas.microsoft.com/office/drawing/2014/main" id="{38426847-5A29-9005-5EB2-080BFEC2B8DE}"/>
              </a:ext>
            </a:extLst>
          </p:cNvPr>
          <p:cNvSpPr/>
          <p:nvPr/>
        </p:nvSpPr>
        <p:spPr>
          <a:xfrm>
            <a:off x="9646507" y="5758646"/>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92" name="Ellipse 491">
            <a:extLst>
              <a:ext uri="{FF2B5EF4-FFF2-40B4-BE49-F238E27FC236}">
                <a16:creationId xmlns:a16="http://schemas.microsoft.com/office/drawing/2014/main" id="{0209C187-8BDA-88EE-7C79-5FD9C786167E}"/>
              </a:ext>
            </a:extLst>
          </p:cNvPr>
          <p:cNvSpPr/>
          <p:nvPr/>
        </p:nvSpPr>
        <p:spPr>
          <a:xfrm>
            <a:off x="10196729" y="5758646"/>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93" name="Pfeil: nach oben 492">
            <a:extLst>
              <a:ext uri="{FF2B5EF4-FFF2-40B4-BE49-F238E27FC236}">
                <a16:creationId xmlns:a16="http://schemas.microsoft.com/office/drawing/2014/main" id="{F10C1A2A-BC1D-4BDE-104B-1CE603B06273}"/>
              </a:ext>
            </a:extLst>
          </p:cNvPr>
          <p:cNvSpPr/>
          <p:nvPr/>
        </p:nvSpPr>
        <p:spPr>
          <a:xfrm>
            <a:off x="7708197" y="5842535"/>
            <a:ext cx="142613" cy="322974"/>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94" name="Ellipse 493">
            <a:extLst>
              <a:ext uri="{FF2B5EF4-FFF2-40B4-BE49-F238E27FC236}">
                <a16:creationId xmlns:a16="http://schemas.microsoft.com/office/drawing/2014/main" id="{2A866F49-80E1-9DFA-2F97-B4EB4F547E84}"/>
              </a:ext>
            </a:extLst>
          </p:cNvPr>
          <p:cNvSpPr/>
          <p:nvPr/>
        </p:nvSpPr>
        <p:spPr>
          <a:xfrm>
            <a:off x="7459325" y="5758649"/>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95" name="Ellipse 494">
            <a:extLst>
              <a:ext uri="{FF2B5EF4-FFF2-40B4-BE49-F238E27FC236}">
                <a16:creationId xmlns:a16="http://schemas.microsoft.com/office/drawing/2014/main" id="{819F9F49-6597-3705-89AB-B08BC5CAF47B}"/>
              </a:ext>
            </a:extLst>
          </p:cNvPr>
          <p:cNvSpPr/>
          <p:nvPr/>
        </p:nvSpPr>
        <p:spPr>
          <a:xfrm>
            <a:off x="7551603" y="5758649"/>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96" name="Ellipse 495">
            <a:extLst>
              <a:ext uri="{FF2B5EF4-FFF2-40B4-BE49-F238E27FC236}">
                <a16:creationId xmlns:a16="http://schemas.microsoft.com/office/drawing/2014/main" id="{FDAA187B-E3BA-1412-829E-D231EF75722B}"/>
              </a:ext>
            </a:extLst>
          </p:cNvPr>
          <p:cNvSpPr/>
          <p:nvPr/>
        </p:nvSpPr>
        <p:spPr>
          <a:xfrm>
            <a:off x="7645280" y="5758648"/>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97" name="Ellipse 496">
            <a:extLst>
              <a:ext uri="{FF2B5EF4-FFF2-40B4-BE49-F238E27FC236}">
                <a16:creationId xmlns:a16="http://schemas.microsoft.com/office/drawing/2014/main" id="{86E33F13-3BE1-4AA6-B488-071D0D920E51}"/>
              </a:ext>
            </a:extLst>
          </p:cNvPr>
          <p:cNvSpPr/>
          <p:nvPr/>
        </p:nvSpPr>
        <p:spPr>
          <a:xfrm>
            <a:off x="7737558" y="5758647"/>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98" name="Ellipse 497">
            <a:extLst>
              <a:ext uri="{FF2B5EF4-FFF2-40B4-BE49-F238E27FC236}">
                <a16:creationId xmlns:a16="http://schemas.microsoft.com/office/drawing/2014/main" id="{294450F0-687E-312C-A172-DF076AC70AC1}"/>
              </a:ext>
            </a:extLst>
          </p:cNvPr>
          <p:cNvSpPr/>
          <p:nvPr/>
        </p:nvSpPr>
        <p:spPr>
          <a:xfrm>
            <a:off x="7829836" y="5758647"/>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99" name="Ellipse 498">
            <a:extLst>
              <a:ext uri="{FF2B5EF4-FFF2-40B4-BE49-F238E27FC236}">
                <a16:creationId xmlns:a16="http://schemas.microsoft.com/office/drawing/2014/main" id="{ED824149-C9B8-90AE-B577-6DF9542B1B78}"/>
              </a:ext>
            </a:extLst>
          </p:cNvPr>
          <p:cNvSpPr/>
          <p:nvPr/>
        </p:nvSpPr>
        <p:spPr>
          <a:xfrm>
            <a:off x="7922114" y="5758646"/>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00" name="Ellipse 499">
            <a:extLst>
              <a:ext uri="{FF2B5EF4-FFF2-40B4-BE49-F238E27FC236}">
                <a16:creationId xmlns:a16="http://schemas.microsoft.com/office/drawing/2014/main" id="{4D60F795-6A3F-486A-AAD1-5FEFBD9CF402}"/>
              </a:ext>
            </a:extLst>
          </p:cNvPr>
          <p:cNvSpPr/>
          <p:nvPr/>
        </p:nvSpPr>
        <p:spPr>
          <a:xfrm>
            <a:off x="7459326" y="5758646"/>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01" name="Ellipse 500">
            <a:extLst>
              <a:ext uri="{FF2B5EF4-FFF2-40B4-BE49-F238E27FC236}">
                <a16:creationId xmlns:a16="http://schemas.microsoft.com/office/drawing/2014/main" id="{F2F835DA-BC9E-6E5B-5190-C97CE2A6351B}"/>
              </a:ext>
            </a:extLst>
          </p:cNvPr>
          <p:cNvSpPr/>
          <p:nvPr/>
        </p:nvSpPr>
        <p:spPr>
          <a:xfrm>
            <a:off x="8009548" y="5758646"/>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02" name="Pfeil: nach oben 501">
            <a:extLst>
              <a:ext uri="{FF2B5EF4-FFF2-40B4-BE49-F238E27FC236}">
                <a16:creationId xmlns:a16="http://schemas.microsoft.com/office/drawing/2014/main" id="{318E9EAC-5E62-8E55-11A8-A44F4247620D}"/>
              </a:ext>
            </a:extLst>
          </p:cNvPr>
          <p:cNvSpPr/>
          <p:nvPr/>
        </p:nvSpPr>
        <p:spPr>
          <a:xfrm>
            <a:off x="8423494" y="5842535"/>
            <a:ext cx="142613" cy="322974"/>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03" name="Ellipse 502">
            <a:extLst>
              <a:ext uri="{FF2B5EF4-FFF2-40B4-BE49-F238E27FC236}">
                <a16:creationId xmlns:a16="http://schemas.microsoft.com/office/drawing/2014/main" id="{1030C776-C590-27ED-33AA-C72D82BB0658}"/>
              </a:ext>
            </a:extLst>
          </p:cNvPr>
          <p:cNvSpPr/>
          <p:nvPr/>
        </p:nvSpPr>
        <p:spPr>
          <a:xfrm>
            <a:off x="8174622" y="5758649"/>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04" name="Ellipse 503">
            <a:extLst>
              <a:ext uri="{FF2B5EF4-FFF2-40B4-BE49-F238E27FC236}">
                <a16:creationId xmlns:a16="http://schemas.microsoft.com/office/drawing/2014/main" id="{1CE16AA5-152F-C3F8-949B-8A2CF8F5E472}"/>
              </a:ext>
            </a:extLst>
          </p:cNvPr>
          <p:cNvSpPr/>
          <p:nvPr/>
        </p:nvSpPr>
        <p:spPr>
          <a:xfrm>
            <a:off x="8266900" y="5758649"/>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05" name="Ellipse 504">
            <a:extLst>
              <a:ext uri="{FF2B5EF4-FFF2-40B4-BE49-F238E27FC236}">
                <a16:creationId xmlns:a16="http://schemas.microsoft.com/office/drawing/2014/main" id="{C3054785-3FC1-CAB2-F5F3-0C6846464F05}"/>
              </a:ext>
            </a:extLst>
          </p:cNvPr>
          <p:cNvSpPr/>
          <p:nvPr/>
        </p:nvSpPr>
        <p:spPr>
          <a:xfrm>
            <a:off x="8360577" y="5758648"/>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06" name="Ellipse 505">
            <a:extLst>
              <a:ext uri="{FF2B5EF4-FFF2-40B4-BE49-F238E27FC236}">
                <a16:creationId xmlns:a16="http://schemas.microsoft.com/office/drawing/2014/main" id="{C0B72CB4-9315-52DC-B290-A76B7F115DF5}"/>
              </a:ext>
            </a:extLst>
          </p:cNvPr>
          <p:cNvSpPr/>
          <p:nvPr/>
        </p:nvSpPr>
        <p:spPr>
          <a:xfrm>
            <a:off x="8452855" y="5758647"/>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07" name="Ellipse 506">
            <a:extLst>
              <a:ext uri="{FF2B5EF4-FFF2-40B4-BE49-F238E27FC236}">
                <a16:creationId xmlns:a16="http://schemas.microsoft.com/office/drawing/2014/main" id="{B80FC0ED-722D-7342-20A5-F40421ECE482}"/>
              </a:ext>
            </a:extLst>
          </p:cNvPr>
          <p:cNvSpPr/>
          <p:nvPr/>
        </p:nvSpPr>
        <p:spPr>
          <a:xfrm>
            <a:off x="8545133" y="5758647"/>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08" name="Ellipse 507">
            <a:extLst>
              <a:ext uri="{FF2B5EF4-FFF2-40B4-BE49-F238E27FC236}">
                <a16:creationId xmlns:a16="http://schemas.microsoft.com/office/drawing/2014/main" id="{575490B9-E9B1-0EEE-4D02-9CD6BA4B4CB4}"/>
              </a:ext>
            </a:extLst>
          </p:cNvPr>
          <p:cNvSpPr/>
          <p:nvPr/>
        </p:nvSpPr>
        <p:spPr>
          <a:xfrm>
            <a:off x="8637411" y="5758646"/>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09" name="Ellipse 508">
            <a:extLst>
              <a:ext uri="{FF2B5EF4-FFF2-40B4-BE49-F238E27FC236}">
                <a16:creationId xmlns:a16="http://schemas.microsoft.com/office/drawing/2014/main" id="{BC64766C-FEFC-6577-0001-6C22017D6C60}"/>
              </a:ext>
            </a:extLst>
          </p:cNvPr>
          <p:cNvSpPr/>
          <p:nvPr/>
        </p:nvSpPr>
        <p:spPr>
          <a:xfrm>
            <a:off x="8174623" y="5758646"/>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10" name="Ellipse 509">
            <a:extLst>
              <a:ext uri="{FF2B5EF4-FFF2-40B4-BE49-F238E27FC236}">
                <a16:creationId xmlns:a16="http://schemas.microsoft.com/office/drawing/2014/main" id="{38A9D78D-D7DC-3910-E15E-5B17E4769996}"/>
              </a:ext>
            </a:extLst>
          </p:cNvPr>
          <p:cNvSpPr/>
          <p:nvPr/>
        </p:nvSpPr>
        <p:spPr>
          <a:xfrm>
            <a:off x="8724845" y="5758646"/>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11" name="Pfeil: nach oben 510">
            <a:extLst>
              <a:ext uri="{FF2B5EF4-FFF2-40B4-BE49-F238E27FC236}">
                <a16:creationId xmlns:a16="http://schemas.microsoft.com/office/drawing/2014/main" id="{0C0F3CEC-32E6-5EA9-8D12-F4AA3B6404FB}"/>
              </a:ext>
            </a:extLst>
          </p:cNvPr>
          <p:cNvSpPr/>
          <p:nvPr/>
        </p:nvSpPr>
        <p:spPr>
          <a:xfrm>
            <a:off x="9154226" y="5842535"/>
            <a:ext cx="142613" cy="322974"/>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12" name="Ellipse 511">
            <a:extLst>
              <a:ext uri="{FF2B5EF4-FFF2-40B4-BE49-F238E27FC236}">
                <a16:creationId xmlns:a16="http://schemas.microsoft.com/office/drawing/2014/main" id="{96E1D5FE-9ABC-522C-6AE6-8F9950FCB4A9}"/>
              </a:ext>
            </a:extLst>
          </p:cNvPr>
          <p:cNvSpPr/>
          <p:nvPr/>
        </p:nvSpPr>
        <p:spPr>
          <a:xfrm>
            <a:off x="8905354" y="5758649"/>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13" name="Ellipse 512">
            <a:extLst>
              <a:ext uri="{FF2B5EF4-FFF2-40B4-BE49-F238E27FC236}">
                <a16:creationId xmlns:a16="http://schemas.microsoft.com/office/drawing/2014/main" id="{E71B6126-BA98-C795-990E-BB8FC8B42D8E}"/>
              </a:ext>
            </a:extLst>
          </p:cNvPr>
          <p:cNvSpPr/>
          <p:nvPr/>
        </p:nvSpPr>
        <p:spPr>
          <a:xfrm>
            <a:off x="8997632" y="5758649"/>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14" name="Ellipse 513">
            <a:extLst>
              <a:ext uri="{FF2B5EF4-FFF2-40B4-BE49-F238E27FC236}">
                <a16:creationId xmlns:a16="http://schemas.microsoft.com/office/drawing/2014/main" id="{8F784976-A625-B0E8-0681-E93AF371A50B}"/>
              </a:ext>
            </a:extLst>
          </p:cNvPr>
          <p:cNvSpPr/>
          <p:nvPr/>
        </p:nvSpPr>
        <p:spPr>
          <a:xfrm>
            <a:off x="9091309" y="5758648"/>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15" name="Ellipse 514">
            <a:extLst>
              <a:ext uri="{FF2B5EF4-FFF2-40B4-BE49-F238E27FC236}">
                <a16:creationId xmlns:a16="http://schemas.microsoft.com/office/drawing/2014/main" id="{45825D4B-0DB5-80B8-19D7-FFAB5B11C05B}"/>
              </a:ext>
            </a:extLst>
          </p:cNvPr>
          <p:cNvSpPr/>
          <p:nvPr/>
        </p:nvSpPr>
        <p:spPr>
          <a:xfrm>
            <a:off x="9183587" y="5758647"/>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16" name="Ellipse 515">
            <a:extLst>
              <a:ext uri="{FF2B5EF4-FFF2-40B4-BE49-F238E27FC236}">
                <a16:creationId xmlns:a16="http://schemas.microsoft.com/office/drawing/2014/main" id="{23A8957F-43B4-6DC6-1C4F-C28A008AE071}"/>
              </a:ext>
            </a:extLst>
          </p:cNvPr>
          <p:cNvSpPr/>
          <p:nvPr/>
        </p:nvSpPr>
        <p:spPr>
          <a:xfrm>
            <a:off x="9275865" y="5758647"/>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17" name="Ellipse 516">
            <a:extLst>
              <a:ext uri="{FF2B5EF4-FFF2-40B4-BE49-F238E27FC236}">
                <a16:creationId xmlns:a16="http://schemas.microsoft.com/office/drawing/2014/main" id="{B6E315F2-A2BF-E4BD-F7CD-2B77E79F7154}"/>
              </a:ext>
            </a:extLst>
          </p:cNvPr>
          <p:cNvSpPr/>
          <p:nvPr/>
        </p:nvSpPr>
        <p:spPr>
          <a:xfrm>
            <a:off x="9368143" y="5758646"/>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18" name="Ellipse 517">
            <a:extLst>
              <a:ext uri="{FF2B5EF4-FFF2-40B4-BE49-F238E27FC236}">
                <a16:creationId xmlns:a16="http://schemas.microsoft.com/office/drawing/2014/main" id="{7F1ABB3E-5F08-BCD9-0801-FD340C785E02}"/>
              </a:ext>
            </a:extLst>
          </p:cNvPr>
          <p:cNvSpPr/>
          <p:nvPr/>
        </p:nvSpPr>
        <p:spPr>
          <a:xfrm>
            <a:off x="8905355" y="5758646"/>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19" name="Ellipse 518">
            <a:extLst>
              <a:ext uri="{FF2B5EF4-FFF2-40B4-BE49-F238E27FC236}">
                <a16:creationId xmlns:a16="http://schemas.microsoft.com/office/drawing/2014/main" id="{83BAFA33-AFC7-3E51-BB2D-E9F4B3CC9447}"/>
              </a:ext>
            </a:extLst>
          </p:cNvPr>
          <p:cNvSpPr/>
          <p:nvPr/>
        </p:nvSpPr>
        <p:spPr>
          <a:xfrm>
            <a:off x="9455577" y="5758646"/>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20" name="Pfeil: nach oben 519">
            <a:extLst>
              <a:ext uri="{FF2B5EF4-FFF2-40B4-BE49-F238E27FC236}">
                <a16:creationId xmlns:a16="http://schemas.microsoft.com/office/drawing/2014/main" id="{B80F35B7-91BF-0B72-BEBD-6A128306A7A1}"/>
              </a:ext>
            </a:extLst>
          </p:cNvPr>
          <p:cNvSpPr/>
          <p:nvPr/>
        </p:nvSpPr>
        <p:spPr>
          <a:xfrm>
            <a:off x="6978904" y="5421383"/>
            <a:ext cx="142613" cy="322974"/>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21" name="Pfeil: nach oben 520">
            <a:extLst>
              <a:ext uri="{FF2B5EF4-FFF2-40B4-BE49-F238E27FC236}">
                <a16:creationId xmlns:a16="http://schemas.microsoft.com/office/drawing/2014/main" id="{1957E202-1DD9-BA3B-C630-5751DBEC686D}"/>
              </a:ext>
            </a:extLst>
          </p:cNvPr>
          <p:cNvSpPr/>
          <p:nvPr/>
        </p:nvSpPr>
        <p:spPr>
          <a:xfrm>
            <a:off x="7705824" y="5421383"/>
            <a:ext cx="142613" cy="322974"/>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22" name="Pfeil: nach oben 521">
            <a:extLst>
              <a:ext uri="{FF2B5EF4-FFF2-40B4-BE49-F238E27FC236}">
                <a16:creationId xmlns:a16="http://schemas.microsoft.com/office/drawing/2014/main" id="{61557EB7-3451-11FB-CA92-8738E9BC1B85}"/>
              </a:ext>
            </a:extLst>
          </p:cNvPr>
          <p:cNvSpPr/>
          <p:nvPr/>
        </p:nvSpPr>
        <p:spPr>
          <a:xfrm>
            <a:off x="8421121" y="5421383"/>
            <a:ext cx="142613" cy="322974"/>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23" name="Pfeil: nach oben 522">
            <a:extLst>
              <a:ext uri="{FF2B5EF4-FFF2-40B4-BE49-F238E27FC236}">
                <a16:creationId xmlns:a16="http://schemas.microsoft.com/office/drawing/2014/main" id="{201C6497-02D5-3CB7-6663-7683C2625F52}"/>
              </a:ext>
            </a:extLst>
          </p:cNvPr>
          <p:cNvSpPr/>
          <p:nvPr/>
        </p:nvSpPr>
        <p:spPr>
          <a:xfrm>
            <a:off x="9152683" y="5421383"/>
            <a:ext cx="142613" cy="322974"/>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24" name="Pfeil: nach oben 523">
            <a:extLst>
              <a:ext uri="{FF2B5EF4-FFF2-40B4-BE49-F238E27FC236}">
                <a16:creationId xmlns:a16="http://schemas.microsoft.com/office/drawing/2014/main" id="{CB36D950-D437-2FE6-D2A3-13B5F57B55FD}"/>
              </a:ext>
            </a:extLst>
          </p:cNvPr>
          <p:cNvSpPr/>
          <p:nvPr/>
        </p:nvSpPr>
        <p:spPr>
          <a:xfrm>
            <a:off x="9895378" y="5421383"/>
            <a:ext cx="142613" cy="322974"/>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25" name="Rechteck 524">
            <a:extLst>
              <a:ext uri="{FF2B5EF4-FFF2-40B4-BE49-F238E27FC236}">
                <a16:creationId xmlns:a16="http://schemas.microsoft.com/office/drawing/2014/main" id="{77CDD4FF-BDF5-69B8-C8AA-A04E15416E29}"/>
              </a:ext>
            </a:extLst>
          </p:cNvPr>
          <p:cNvSpPr/>
          <p:nvPr/>
        </p:nvSpPr>
        <p:spPr>
          <a:xfrm>
            <a:off x="6730668" y="4994996"/>
            <a:ext cx="4276423" cy="419241"/>
          </a:xfrm>
          <a:prstGeom prst="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Encoder-Schichten</a:t>
            </a:r>
          </a:p>
        </p:txBody>
      </p:sp>
      <p:sp>
        <p:nvSpPr>
          <p:cNvPr id="526" name="Pfeil: nach oben 525">
            <a:extLst>
              <a:ext uri="{FF2B5EF4-FFF2-40B4-BE49-F238E27FC236}">
                <a16:creationId xmlns:a16="http://schemas.microsoft.com/office/drawing/2014/main" id="{9D32760C-8838-2D51-012C-367EA862563D}"/>
              </a:ext>
            </a:extLst>
          </p:cNvPr>
          <p:cNvSpPr/>
          <p:nvPr/>
        </p:nvSpPr>
        <p:spPr>
          <a:xfrm>
            <a:off x="6978904" y="4664876"/>
            <a:ext cx="142613" cy="322974"/>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27" name="Ellipse 526">
            <a:extLst>
              <a:ext uri="{FF2B5EF4-FFF2-40B4-BE49-F238E27FC236}">
                <a16:creationId xmlns:a16="http://schemas.microsoft.com/office/drawing/2014/main" id="{FE8F39A9-581D-8C76-C995-2A4FF05E2960}"/>
              </a:ext>
            </a:extLst>
          </p:cNvPr>
          <p:cNvSpPr/>
          <p:nvPr/>
        </p:nvSpPr>
        <p:spPr>
          <a:xfrm>
            <a:off x="6725068" y="4580990"/>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28" name="Ellipse 527">
            <a:extLst>
              <a:ext uri="{FF2B5EF4-FFF2-40B4-BE49-F238E27FC236}">
                <a16:creationId xmlns:a16="http://schemas.microsoft.com/office/drawing/2014/main" id="{746ABAD8-8874-1B0C-8D36-25B98A58A9C9}"/>
              </a:ext>
            </a:extLst>
          </p:cNvPr>
          <p:cNvSpPr/>
          <p:nvPr/>
        </p:nvSpPr>
        <p:spPr>
          <a:xfrm>
            <a:off x="6817346" y="4580990"/>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29" name="Ellipse 528">
            <a:extLst>
              <a:ext uri="{FF2B5EF4-FFF2-40B4-BE49-F238E27FC236}">
                <a16:creationId xmlns:a16="http://schemas.microsoft.com/office/drawing/2014/main" id="{18AB4B83-E66F-21CF-AAC2-1AB1539EE152}"/>
              </a:ext>
            </a:extLst>
          </p:cNvPr>
          <p:cNvSpPr/>
          <p:nvPr/>
        </p:nvSpPr>
        <p:spPr>
          <a:xfrm>
            <a:off x="6911023" y="4580989"/>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30" name="Ellipse 529">
            <a:extLst>
              <a:ext uri="{FF2B5EF4-FFF2-40B4-BE49-F238E27FC236}">
                <a16:creationId xmlns:a16="http://schemas.microsoft.com/office/drawing/2014/main" id="{453C5885-2B29-75A2-1069-C608A4C38DCD}"/>
              </a:ext>
            </a:extLst>
          </p:cNvPr>
          <p:cNvSpPr/>
          <p:nvPr/>
        </p:nvSpPr>
        <p:spPr>
          <a:xfrm>
            <a:off x="7003301" y="4580988"/>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31" name="Ellipse 530">
            <a:extLst>
              <a:ext uri="{FF2B5EF4-FFF2-40B4-BE49-F238E27FC236}">
                <a16:creationId xmlns:a16="http://schemas.microsoft.com/office/drawing/2014/main" id="{34A1B72F-1233-DC6E-82F9-5C43283E84FA}"/>
              </a:ext>
            </a:extLst>
          </p:cNvPr>
          <p:cNvSpPr/>
          <p:nvPr/>
        </p:nvSpPr>
        <p:spPr>
          <a:xfrm>
            <a:off x="7095579" y="4580988"/>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32" name="Ellipse 531">
            <a:extLst>
              <a:ext uri="{FF2B5EF4-FFF2-40B4-BE49-F238E27FC236}">
                <a16:creationId xmlns:a16="http://schemas.microsoft.com/office/drawing/2014/main" id="{A86E1D42-7F5D-F6F5-CC68-7628511014D2}"/>
              </a:ext>
            </a:extLst>
          </p:cNvPr>
          <p:cNvSpPr/>
          <p:nvPr/>
        </p:nvSpPr>
        <p:spPr>
          <a:xfrm>
            <a:off x="7187857" y="4580987"/>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33" name="Ellipse 532">
            <a:extLst>
              <a:ext uri="{FF2B5EF4-FFF2-40B4-BE49-F238E27FC236}">
                <a16:creationId xmlns:a16="http://schemas.microsoft.com/office/drawing/2014/main" id="{6747CD8C-7BA6-727C-B8FE-CB3128C5FA55}"/>
              </a:ext>
            </a:extLst>
          </p:cNvPr>
          <p:cNvSpPr/>
          <p:nvPr/>
        </p:nvSpPr>
        <p:spPr>
          <a:xfrm>
            <a:off x="6725069" y="4580987"/>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34" name="Ellipse 533">
            <a:extLst>
              <a:ext uri="{FF2B5EF4-FFF2-40B4-BE49-F238E27FC236}">
                <a16:creationId xmlns:a16="http://schemas.microsoft.com/office/drawing/2014/main" id="{59873B1F-CA2D-DF6F-294B-E7D6646F503B}"/>
              </a:ext>
            </a:extLst>
          </p:cNvPr>
          <p:cNvSpPr/>
          <p:nvPr/>
        </p:nvSpPr>
        <p:spPr>
          <a:xfrm>
            <a:off x="7275291" y="4580987"/>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35" name="Ellipse 534">
            <a:extLst>
              <a:ext uri="{FF2B5EF4-FFF2-40B4-BE49-F238E27FC236}">
                <a16:creationId xmlns:a16="http://schemas.microsoft.com/office/drawing/2014/main" id="{93448659-C6ED-81AF-5B0E-0AF57B5A5482}"/>
              </a:ext>
            </a:extLst>
          </p:cNvPr>
          <p:cNvSpPr/>
          <p:nvPr/>
        </p:nvSpPr>
        <p:spPr>
          <a:xfrm>
            <a:off x="6727352" y="4489955"/>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36" name="Ellipse 535">
            <a:extLst>
              <a:ext uri="{FF2B5EF4-FFF2-40B4-BE49-F238E27FC236}">
                <a16:creationId xmlns:a16="http://schemas.microsoft.com/office/drawing/2014/main" id="{602B8818-85FB-5787-C148-695A54BD368B}"/>
              </a:ext>
            </a:extLst>
          </p:cNvPr>
          <p:cNvSpPr/>
          <p:nvPr/>
        </p:nvSpPr>
        <p:spPr>
          <a:xfrm>
            <a:off x="6819630" y="4489955"/>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37" name="Ellipse 536">
            <a:extLst>
              <a:ext uri="{FF2B5EF4-FFF2-40B4-BE49-F238E27FC236}">
                <a16:creationId xmlns:a16="http://schemas.microsoft.com/office/drawing/2014/main" id="{027A93FE-2C09-1614-7966-BFC2812DA524}"/>
              </a:ext>
            </a:extLst>
          </p:cNvPr>
          <p:cNvSpPr/>
          <p:nvPr/>
        </p:nvSpPr>
        <p:spPr>
          <a:xfrm>
            <a:off x="6913307" y="4489954"/>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38" name="Ellipse 537">
            <a:extLst>
              <a:ext uri="{FF2B5EF4-FFF2-40B4-BE49-F238E27FC236}">
                <a16:creationId xmlns:a16="http://schemas.microsoft.com/office/drawing/2014/main" id="{E794D75F-138E-2A48-2B28-7A35DE8CF95E}"/>
              </a:ext>
            </a:extLst>
          </p:cNvPr>
          <p:cNvSpPr/>
          <p:nvPr/>
        </p:nvSpPr>
        <p:spPr>
          <a:xfrm>
            <a:off x="7005585" y="4489953"/>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39" name="Ellipse 538">
            <a:extLst>
              <a:ext uri="{FF2B5EF4-FFF2-40B4-BE49-F238E27FC236}">
                <a16:creationId xmlns:a16="http://schemas.microsoft.com/office/drawing/2014/main" id="{EBF6E1D2-D09A-D06A-3D35-A4786FEA6E22}"/>
              </a:ext>
            </a:extLst>
          </p:cNvPr>
          <p:cNvSpPr/>
          <p:nvPr/>
        </p:nvSpPr>
        <p:spPr>
          <a:xfrm>
            <a:off x="7097863" y="4489953"/>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40" name="Ellipse 539">
            <a:extLst>
              <a:ext uri="{FF2B5EF4-FFF2-40B4-BE49-F238E27FC236}">
                <a16:creationId xmlns:a16="http://schemas.microsoft.com/office/drawing/2014/main" id="{806BBC65-5FD3-A550-DEE6-C1BBE2555394}"/>
              </a:ext>
            </a:extLst>
          </p:cNvPr>
          <p:cNvSpPr/>
          <p:nvPr/>
        </p:nvSpPr>
        <p:spPr>
          <a:xfrm>
            <a:off x="7190141" y="4489952"/>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41" name="Ellipse 540">
            <a:extLst>
              <a:ext uri="{FF2B5EF4-FFF2-40B4-BE49-F238E27FC236}">
                <a16:creationId xmlns:a16="http://schemas.microsoft.com/office/drawing/2014/main" id="{D3F4D802-3E56-47BD-37F0-14468AA4947B}"/>
              </a:ext>
            </a:extLst>
          </p:cNvPr>
          <p:cNvSpPr/>
          <p:nvPr/>
        </p:nvSpPr>
        <p:spPr>
          <a:xfrm>
            <a:off x="6727353" y="4489952"/>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42" name="Ellipse 541">
            <a:extLst>
              <a:ext uri="{FF2B5EF4-FFF2-40B4-BE49-F238E27FC236}">
                <a16:creationId xmlns:a16="http://schemas.microsoft.com/office/drawing/2014/main" id="{453647EC-1583-5069-54C6-76BF00D116A5}"/>
              </a:ext>
            </a:extLst>
          </p:cNvPr>
          <p:cNvSpPr/>
          <p:nvPr/>
        </p:nvSpPr>
        <p:spPr>
          <a:xfrm>
            <a:off x="7277575" y="4489952"/>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43" name="Pfeil: nach oben 542">
            <a:extLst>
              <a:ext uri="{FF2B5EF4-FFF2-40B4-BE49-F238E27FC236}">
                <a16:creationId xmlns:a16="http://schemas.microsoft.com/office/drawing/2014/main" id="{87A89820-A6F0-93A0-26C8-42ECD117B39E}"/>
              </a:ext>
            </a:extLst>
          </p:cNvPr>
          <p:cNvSpPr/>
          <p:nvPr/>
        </p:nvSpPr>
        <p:spPr>
          <a:xfrm>
            <a:off x="6978670" y="4154312"/>
            <a:ext cx="142613" cy="322974"/>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44" name="Pfeil: nach oben 543">
            <a:extLst>
              <a:ext uri="{FF2B5EF4-FFF2-40B4-BE49-F238E27FC236}">
                <a16:creationId xmlns:a16="http://schemas.microsoft.com/office/drawing/2014/main" id="{F13CD93A-8ABF-03E9-142C-3AD2A43980CD}"/>
              </a:ext>
            </a:extLst>
          </p:cNvPr>
          <p:cNvSpPr/>
          <p:nvPr/>
        </p:nvSpPr>
        <p:spPr>
          <a:xfrm>
            <a:off x="7699128" y="4664876"/>
            <a:ext cx="142613" cy="322974"/>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45" name="Ellipse 544">
            <a:extLst>
              <a:ext uri="{FF2B5EF4-FFF2-40B4-BE49-F238E27FC236}">
                <a16:creationId xmlns:a16="http://schemas.microsoft.com/office/drawing/2014/main" id="{DFBE4EC8-521E-8728-6F2C-B22A10D12F75}"/>
              </a:ext>
            </a:extLst>
          </p:cNvPr>
          <p:cNvSpPr/>
          <p:nvPr/>
        </p:nvSpPr>
        <p:spPr>
          <a:xfrm>
            <a:off x="7445292" y="4580990"/>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46" name="Ellipse 545">
            <a:extLst>
              <a:ext uri="{FF2B5EF4-FFF2-40B4-BE49-F238E27FC236}">
                <a16:creationId xmlns:a16="http://schemas.microsoft.com/office/drawing/2014/main" id="{56FB5E46-93A2-1DF5-B485-F4FB0E64D1A9}"/>
              </a:ext>
            </a:extLst>
          </p:cNvPr>
          <p:cNvSpPr/>
          <p:nvPr/>
        </p:nvSpPr>
        <p:spPr>
          <a:xfrm>
            <a:off x="7537570" y="4580990"/>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47" name="Ellipse 546">
            <a:extLst>
              <a:ext uri="{FF2B5EF4-FFF2-40B4-BE49-F238E27FC236}">
                <a16:creationId xmlns:a16="http://schemas.microsoft.com/office/drawing/2014/main" id="{8BF0F772-BAB4-88FB-FDA3-C05B2BAF00BE}"/>
              </a:ext>
            </a:extLst>
          </p:cNvPr>
          <p:cNvSpPr/>
          <p:nvPr/>
        </p:nvSpPr>
        <p:spPr>
          <a:xfrm>
            <a:off x="7631247" y="4580989"/>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48" name="Ellipse 547">
            <a:extLst>
              <a:ext uri="{FF2B5EF4-FFF2-40B4-BE49-F238E27FC236}">
                <a16:creationId xmlns:a16="http://schemas.microsoft.com/office/drawing/2014/main" id="{AEDE7BA5-BC00-F1D1-C7E0-4BFFC8E817AB}"/>
              </a:ext>
            </a:extLst>
          </p:cNvPr>
          <p:cNvSpPr/>
          <p:nvPr/>
        </p:nvSpPr>
        <p:spPr>
          <a:xfrm>
            <a:off x="7723525" y="4580988"/>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49" name="Ellipse 548">
            <a:extLst>
              <a:ext uri="{FF2B5EF4-FFF2-40B4-BE49-F238E27FC236}">
                <a16:creationId xmlns:a16="http://schemas.microsoft.com/office/drawing/2014/main" id="{771596AF-D668-4A9A-8B40-0C1C62CB4BC4}"/>
              </a:ext>
            </a:extLst>
          </p:cNvPr>
          <p:cNvSpPr/>
          <p:nvPr/>
        </p:nvSpPr>
        <p:spPr>
          <a:xfrm>
            <a:off x="7815803" y="4580988"/>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50" name="Ellipse 549">
            <a:extLst>
              <a:ext uri="{FF2B5EF4-FFF2-40B4-BE49-F238E27FC236}">
                <a16:creationId xmlns:a16="http://schemas.microsoft.com/office/drawing/2014/main" id="{6F93BC05-E925-99D8-5C98-28704D603C70}"/>
              </a:ext>
            </a:extLst>
          </p:cNvPr>
          <p:cNvSpPr/>
          <p:nvPr/>
        </p:nvSpPr>
        <p:spPr>
          <a:xfrm>
            <a:off x="7908081" y="4580987"/>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51" name="Ellipse 550">
            <a:extLst>
              <a:ext uri="{FF2B5EF4-FFF2-40B4-BE49-F238E27FC236}">
                <a16:creationId xmlns:a16="http://schemas.microsoft.com/office/drawing/2014/main" id="{8718C3A9-99D5-B6E9-67B4-3D087552E937}"/>
              </a:ext>
            </a:extLst>
          </p:cNvPr>
          <p:cNvSpPr/>
          <p:nvPr/>
        </p:nvSpPr>
        <p:spPr>
          <a:xfrm>
            <a:off x="7445293" y="4580987"/>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52" name="Ellipse 551">
            <a:extLst>
              <a:ext uri="{FF2B5EF4-FFF2-40B4-BE49-F238E27FC236}">
                <a16:creationId xmlns:a16="http://schemas.microsoft.com/office/drawing/2014/main" id="{09FA539A-EE2E-1BF4-A8B8-411B623FC402}"/>
              </a:ext>
            </a:extLst>
          </p:cNvPr>
          <p:cNvSpPr/>
          <p:nvPr/>
        </p:nvSpPr>
        <p:spPr>
          <a:xfrm>
            <a:off x="7995515" y="4580987"/>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53" name="Ellipse 552">
            <a:extLst>
              <a:ext uri="{FF2B5EF4-FFF2-40B4-BE49-F238E27FC236}">
                <a16:creationId xmlns:a16="http://schemas.microsoft.com/office/drawing/2014/main" id="{A2B1EDCA-F779-FEDB-46DA-5C9C6B9E8B65}"/>
              </a:ext>
            </a:extLst>
          </p:cNvPr>
          <p:cNvSpPr/>
          <p:nvPr/>
        </p:nvSpPr>
        <p:spPr>
          <a:xfrm>
            <a:off x="7447576" y="4489955"/>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54" name="Ellipse 553">
            <a:extLst>
              <a:ext uri="{FF2B5EF4-FFF2-40B4-BE49-F238E27FC236}">
                <a16:creationId xmlns:a16="http://schemas.microsoft.com/office/drawing/2014/main" id="{2829F42B-03DB-5950-36C1-F77096E31792}"/>
              </a:ext>
            </a:extLst>
          </p:cNvPr>
          <p:cNvSpPr/>
          <p:nvPr/>
        </p:nvSpPr>
        <p:spPr>
          <a:xfrm>
            <a:off x="7539854" y="4489955"/>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55" name="Ellipse 554">
            <a:extLst>
              <a:ext uri="{FF2B5EF4-FFF2-40B4-BE49-F238E27FC236}">
                <a16:creationId xmlns:a16="http://schemas.microsoft.com/office/drawing/2014/main" id="{FFAD270B-B48B-C4E7-9742-70FE0B5F2D3E}"/>
              </a:ext>
            </a:extLst>
          </p:cNvPr>
          <p:cNvSpPr/>
          <p:nvPr/>
        </p:nvSpPr>
        <p:spPr>
          <a:xfrm>
            <a:off x="7633531" y="4489954"/>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56" name="Ellipse 555">
            <a:extLst>
              <a:ext uri="{FF2B5EF4-FFF2-40B4-BE49-F238E27FC236}">
                <a16:creationId xmlns:a16="http://schemas.microsoft.com/office/drawing/2014/main" id="{31F2AEC0-D50A-E7A9-1F80-8AC1DD33F5B1}"/>
              </a:ext>
            </a:extLst>
          </p:cNvPr>
          <p:cNvSpPr/>
          <p:nvPr/>
        </p:nvSpPr>
        <p:spPr>
          <a:xfrm>
            <a:off x="7725809" y="4489953"/>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57" name="Ellipse 556">
            <a:extLst>
              <a:ext uri="{FF2B5EF4-FFF2-40B4-BE49-F238E27FC236}">
                <a16:creationId xmlns:a16="http://schemas.microsoft.com/office/drawing/2014/main" id="{66847D7A-5B0E-1FDA-20EF-83831CE948F9}"/>
              </a:ext>
            </a:extLst>
          </p:cNvPr>
          <p:cNvSpPr/>
          <p:nvPr/>
        </p:nvSpPr>
        <p:spPr>
          <a:xfrm>
            <a:off x="7818087" y="4489953"/>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58" name="Ellipse 557">
            <a:extLst>
              <a:ext uri="{FF2B5EF4-FFF2-40B4-BE49-F238E27FC236}">
                <a16:creationId xmlns:a16="http://schemas.microsoft.com/office/drawing/2014/main" id="{F72B2AC8-776D-FE5F-DCA5-CECF418F83E3}"/>
              </a:ext>
            </a:extLst>
          </p:cNvPr>
          <p:cNvSpPr/>
          <p:nvPr/>
        </p:nvSpPr>
        <p:spPr>
          <a:xfrm>
            <a:off x="7910365" y="4489952"/>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59" name="Ellipse 558">
            <a:extLst>
              <a:ext uri="{FF2B5EF4-FFF2-40B4-BE49-F238E27FC236}">
                <a16:creationId xmlns:a16="http://schemas.microsoft.com/office/drawing/2014/main" id="{12E9ECA7-D04F-3265-3501-01160A7E69DF}"/>
              </a:ext>
            </a:extLst>
          </p:cNvPr>
          <p:cNvSpPr/>
          <p:nvPr/>
        </p:nvSpPr>
        <p:spPr>
          <a:xfrm>
            <a:off x="7447577" y="4489952"/>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60" name="Ellipse 559">
            <a:extLst>
              <a:ext uri="{FF2B5EF4-FFF2-40B4-BE49-F238E27FC236}">
                <a16:creationId xmlns:a16="http://schemas.microsoft.com/office/drawing/2014/main" id="{8E61C052-72F7-1512-76B0-E1175957DD35}"/>
              </a:ext>
            </a:extLst>
          </p:cNvPr>
          <p:cNvSpPr/>
          <p:nvPr/>
        </p:nvSpPr>
        <p:spPr>
          <a:xfrm>
            <a:off x="7997799" y="4489952"/>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61" name="Pfeil: nach oben 560">
            <a:extLst>
              <a:ext uri="{FF2B5EF4-FFF2-40B4-BE49-F238E27FC236}">
                <a16:creationId xmlns:a16="http://schemas.microsoft.com/office/drawing/2014/main" id="{F4EC6BAD-545F-E8D9-9C8F-F7A0C5CA21DF}"/>
              </a:ext>
            </a:extLst>
          </p:cNvPr>
          <p:cNvSpPr/>
          <p:nvPr/>
        </p:nvSpPr>
        <p:spPr>
          <a:xfrm>
            <a:off x="7698894" y="4154312"/>
            <a:ext cx="142613" cy="322974"/>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62" name="Pfeil: nach oben 561">
            <a:extLst>
              <a:ext uri="{FF2B5EF4-FFF2-40B4-BE49-F238E27FC236}">
                <a16:creationId xmlns:a16="http://schemas.microsoft.com/office/drawing/2014/main" id="{902E06BE-60DE-4D84-8E79-F20D71F9943B}"/>
              </a:ext>
            </a:extLst>
          </p:cNvPr>
          <p:cNvSpPr/>
          <p:nvPr/>
        </p:nvSpPr>
        <p:spPr>
          <a:xfrm>
            <a:off x="8426174" y="4665039"/>
            <a:ext cx="142613" cy="322974"/>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63" name="Ellipse 562">
            <a:extLst>
              <a:ext uri="{FF2B5EF4-FFF2-40B4-BE49-F238E27FC236}">
                <a16:creationId xmlns:a16="http://schemas.microsoft.com/office/drawing/2014/main" id="{553076B4-7EF0-DE26-023B-CDC40F964DA4}"/>
              </a:ext>
            </a:extLst>
          </p:cNvPr>
          <p:cNvSpPr/>
          <p:nvPr/>
        </p:nvSpPr>
        <p:spPr>
          <a:xfrm>
            <a:off x="8172338" y="4581153"/>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64" name="Ellipse 563">
            <a:extLst>
              <a:ext uri="{FF2B5EF4-FFF2-40B4-BE49-F238E27FC236}">
                <a16:creationId xmlns:a16="http://schemas.microsoft.com/office/drawing/2014/main" id="{7149530F-3845-0829-A7DF-416FE1521F5E}"/>
              </a:ext>
            </a:extLst>
          </p:cNvPr>
          <p:cNvSpPr/>
          <p:nvPr/>
        </p:nvSpPr>
        <p:spPr>
          <a:xfrm>
            <a:off x="8264616" y="4581153"/>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65" name="Ellipse 564">
            <a:extLst>
              <a:ext uri="{FF2B5EF4-FFF2-40B4-BE49-F238E27FC236}">
                <a16:creationId xmlns:a16="http://schemas.microsoft.com/office/drawing/2014/main" id="{763296F0-7232-013F-6CB5-3352E82010E9}"/>
              </a:ext>
            </a:extLst>
          </p:cNvPr>
          <p:cNvSpPr/>
          <p:nvPr/>
        </p:nvSpPr>
        <p:spPr>
          <a:xfrm>
            <a:off x="8358293" y="4581152"/>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66" name="Ellipse 565">
            <a:extLst>
              <a:ext uri="{FF2B5EF4-FFF2-40B4-BE49-F238E27FC236}">
                <a16:creationId xmlns:a16="http://schemas.microsoft.com/office/drawing/2014/main" id="{EF8FA05C-5B51-F624-2D5D-059057316F08}"/>
              </a:ext>
            </a:extLst>
          </p:cNvPr>
          <p:cNvSpPr/>
          <p:nvPr/>
        </p:nvSpPr>
        <p:spPr>
          <a:xfrm>
            <a:off x="8450571" y="4581151"/>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67" name="Ellipse 566">
            <a:extLst>
              <a:ext uri="{FF2B5EF4-FFF2-40B4-BE49-F238E27FC236}">
                <a16:creationId xmlns:a16="http://schemas.microsoft.com/office/drawing/2014/main" id="{2A234901-277B-C97E-FA1D-5F12C9F82E85}"/>
              </a:ext>
            </a:extLst>
          </p:cNvPr>
          <p:cNvSpPr/>
          <p:nvPr/>
        </p:nvSpPr>
        <p:spPr>
          <a:xfrm>
            <a:off x="8542849" y="4581151"/>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68" name="Ellipse 567">
            <a:extLst>
              <a:ext uri="{FF2B5EF4-FFF2-40B4-BE49-F238E27FC236}">
                <a16:creationId xmlns:a16="http://schemas.microsoft.com/office/drawing/2014/main" id="{37C344FB-A0C8-9E5D-890C-536E100BDD2C}"/>
              </a:ext>
            </a:extLst>
          </p:cNvPr>
          <p:cNvSpPr/>
          <p:nvPr/>
        </p:nvSpPr>
        <p:spPr>
          <a:xfrm>
            <a:off x="8635127" y="4581150"/>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69" name="Ellipse 568">
            <a:extLst>
              <a:ext uri="{FF2B5EF4-FFF2-40B4-BE49-F238E27FC236}">
                <a16:creationId xmlns:a16="http://schemas.microsoft.com/office/drawing/2014/main" id="{6CB36697-BC4F-8176-EE15-3AFC63846ACD}"/>
              </a:ext>
            </a:extLst>
          </p:cNvPr>
          <p:cNvSpPr/>
          <p:nvPr/>
        </p:nvSpPr>
        <p:spPr>
          <a:xfrm>
            <a:off x="8172339" y="4581150"/>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70" name="Ellipse 569">
            <a:extLst>
              <a:ext uri="{FF2B5EF4-FFF2-40B4-BE49-F238E27FC236}">
                <a16:creationId xmlns:a16="http://schemas.microsoft.com/office/drawing/2014/main" id="{AF95CE67-F48A-39E5-99FF-1A5DCD2E8296}"/>
              </a:ext>
            </a:extLst>
          </p:cNvPr>
          <p:cNvSpPr/>
          <p:nvPr/>
        </p:nvSpPr>
        <p:spPr>
          <a:xfrm>
            <a:off x="8722561" y="4581150"/>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71" name="Ellipse 570">
            <a:extLst>
              <a:ext uri="{FF2B5EF4-FFF2-40B4-BE49-F238E27FC236}">
                <a16:creationId xmlns:a16="http://schemas.microsoft.com/office/drawing/2014/main" id="{8B6DFDCB-8FB1-1E04-9291-E2248B6BF3FE}"/>
              </a:ext>
            </a:extLst>
          </p:cNvPr>
          <p:cNvSpPr/>
          <p:nvPr/>
        </p:nvSpPr>
        <p:spPr>
          <a:xfrm>
            <a:off x="8174622" y="4490118"/>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72" name="Ellipse 571">
            <a:extLst>
              <a:ext uri="{FF2B5EF4-FFF2-40B4-BE49-F238E27FC236}">
                <a16:creationId xmlns:a16="http://schemas.microsoft.com/office/drawing/2014/main" id="{79422FE9-3A97-0523-E107-3E6B984390A0}"/>
              </a:ext>
            </a:extLst>
          </p:cNvPr>
          <p:cNvSpPr/>
          <p:nvPr/>
        </p:nvSpPr>
        <p:spPr>
          <a:xfrm>
            <a:off x="8266900" y="4490118"/>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73" name="Ellipse 572">
            <a:extLst>
              <a:ext uri="{FF2B5EF4-FFF2-40B4-BE49-F238E27FC236}">
                <a16:creationId xmlns:a16="http://schemas.microsoft.com/office/drawing/2014/main" id="{C0BF8A9D-9269-F591-A462-D7F3B8671B08}"/>
              </a:ext>
            </a:extLst>
          </p:cNvPr>
          <p:cNvSpPr/>
          <p:nvPr/>
        </p:nvSpPr>
        <p:spPr>
          <a:xfrm>
            <a:off x="8360577" y="4490117"/>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74" name="Ellipse 573">
            <a:extLst>
              <a:ext uri="{FF2B5EF4-FFF2-40B4-BE49-F238E27FC236}">
                <a16:creationId xmlns:a16="http://schemas.microsoft.com/office/drawing/2014/main" id="{C7AA6409-885F-2426-16CC-828B38EEFD65}"/>
              </a:ext>
            </a:extLst>
          </p:cNvPr>
          <p:cNvSpPr/>
          <p:nvPr/>
        </p:nvSpPr>
        <p:spPr>
          <a:xfrm>
            <a:off x="8452855" y="4490116"/>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75" name="Ellipse 574">
            <a:extLst>
              <a:ext uri="{FF2B5EF4-FFF2-40B4-BE49-F238E27FC236}">
                <a16:creationId xmlns:a16="http://schemas.microsoft.com/office/drawing/2014/main" id="{DB02B22A-C1E8-7A5C-5060-F82642ACCC7C}"/>
              </a:ext>
            </a:extLst>
          </p:cNvPr>
          <p:cNvSpPr/>
          <p:nvPr/>
        </p:nvSpPr>
        <p:spPr>
          <a:xfrm>
            <a:off x="8545133" y="4490116"/>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76" name="Ellipse 575">
            <a:extLst>
              <a:ext uri="{FF2B5EF4-FFF2-40B4-BE49-F238E27FC236}">
                <a16:creationId xmlns:a16="http://schemas.microsoft.com/office/drawing/2014/main" id="{366404F5-ABD6-52D3-FABB-3841742ED3F0}"/>
              </a:ext>
            </a:extLst>
          </p:cNvPr>
          <p:cNvSpPr/>
          <p:nvPr/>
        </p:nvSpPr>
        <p:spPr>
          <a:xfrm>
            <a:off x="8637411" y="4490115"/>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77" name="Ellipse 576">
            <a:extLst>
              <a:ext uri="{FF2B5EF4-FFF2-40B4-BE49-F238E27FC236}">
                <a16:creationId xmlns:a16="http://schemas.microsoft.com/office/drawing/2014/main" id="{5B495EBE-499C-65DE-FBBF-C3BE386C0875}"/>
              </a:ext>
            </a:extLst>
          </p:cNvPr>
          <p:cNvSpPr/>
          <p:nvPr/>
        </p:nvSpPr>
        <p:spPr>
          <a:xfrm>
            <a:off x="8174623" y="4490115"/>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78" name="Ellipse 577">
            <a:extLst>
              <a:ext uri="{FF2B5EF4-FFF2-40B4-BE49-F238E27FC236}">
                <a16:creationId xmlns:a16="http://schemas.microsoft.com/office/drawing/2014/main" id="{E926D106-E080-895B-AE66-12E81D5E5DB1}"/>
              </a:ext>
            </a:extLst>
          </p:cNvPr>
          <p:cNvSpPr/>
          <p:nvPr/>
        </p:nvSpPr>
        <p:spPr>
          <a:xfrm>
            <a:off x="8724845" y="4490115"/>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79" name="Pfeil: nach oben 578">
            <a:extLst>
              <a:ext uri="{FF2B5EF4-FFF2-40B4-BE49-F238E27FC236}">
                <a16:creationId xmlns:a16="http://schemas.microsoft.com/office/drawing/2014/main" id="{FB284365-2786-F220-D148-DEAB81141AA2}"/>
              </a:ext>
            </a:extLst>
          </p:cNvPr>
          <p:cNvSpPr/>
          <p:nvPr/>
        </p:nvSpPr>
        <p:spPr>
          <a:xfrm>
            <a:off x="8425940" y="4154475"/>
            <a:ext cx="142613" cy="322974"/>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80" name="Pfeil: nach oben 579">
            <a:extLst>
              <a:ext uri="{FF2B5EF4-FFF2-40B4-BE49-F238E27FC236}">
                <a16:creationId xmlns:a16="http://schemas.microsoft.com/office/drawing/2014/main" id="{20BFA0DA-3FD4-FC7E-FA7C-7E01D5501E64}"/>
              </a:ext>
            </a:extLst>
          </p:cNvPr>
          <p:cNvSpPr/>
          <p:nvPr/>
        </p:nvSpPr>
        <p:spPr>
          <a:xfrm>
            <a:off x="9156906" y="4664960"/>
            <a:ext cx="142613" cy="322974"/>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81" name="Ellipse 580">
            <a:extLst>
              <a:ext uri="{FF2B5EF4-FFF2-40B4-BE49-F238E27FC236}">
                <a16:creationId xmlns:a16="http://schemas.microsoft.com/office/drawing/2014/main" id="{65618A69-9C48-E6B4-8B10-57DA22E09B7A}"/>
              </a:ext>
            </a:extLst>
          </p:cNvPr>
          <p:cNvSpPr/>
          <p:nvPr/>
        </p:nvSpPr>
        <p:spPr>
          <a:xfrm>
            <a:off x="8903070" y="4581074"/>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82" name="Ellipse 581">
            <a:extLst>
              <a:ext uri="{FF2B5EF4-FFF2-40B4-BE49-F238E27FC236}">
                <a16:creationId xmlns:a16="http://schemas.microsoft.com/office/drawing/2014/main" id="{AB22A795-E620-A230-E193-8EE9C01B713C}"/>
              </a:ext>
            </a:extLst>
          </p:cNvPr>
          <p:cNvSpPr/>
          <p:nvPr/>
        </p:nvSpPr>
        <p:spPr>
          <a:xfrm>
            <a:off x="8995348" y="4581074"/>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83" name="Ellipse 582">
            <a:extLst>
              <a:ext uri="{FF2B5EF4-FFF2-40B4-BE49-F238E27FC236}">
                <a16:creationId xmlns:a16="http://schemas.microsoft.com/office/drawing/2014/main" id="{906703D9-A455-DAF6-68C0-EF2BBA6ABBD4}"/>
              </a:ext>
            </a:extLst>
          </p:cNvPr>
          <p:cNvSpPr/>
          <p:nvPr/>
        </p:nvSpPr>
        <p:spPr>
          <a:xfrm>
            <a:off x="9089025" y="4581073"/>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84" name="Ellipse 583">
            <a:extLst>
              <a:ext uri="{FF2B5EF4-FFF2-40B4-BE49-F238E27FC236}">
                <a16:creationId xmlns:a16="http://schemas.microsoft.com/office/drawing/2014/main" id="{6DE5D586-452C-6BE0-5043-BC18CF1A8DFB}"/>
              </a:ext>
            </a:extLst>
          </p:cNvPr>
          <p:cNvSpPr/>
          <p:nvPr/>
        </p:nvSpPr>
        <p:spPr>
          <a:xfrm>
            <a:off x="9181303" y="4581072"/>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85" name="Ellipse 584">
            <a:extLst>
              <a:ext uri="{FF2B5EF4-FFF2-40B4-BE49-F238E27FC236}">
                <a16:creationId xmlns:a16="http://schemas.microsoft.com/office/drawing/2014/main" id="{7670A09D-D327-3D81-7F66-2740986DE8C6}"/>
              </a:ext>
            </a:extLst>
          </p:cNvPr>
          <p:cNvSpPr/>
          <p:nvPr/>
        </p:nvSpPr>
        <p:spPr>
          <a:xfrm>
            <a:off x="9273581" y="4581072"/>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86" name="Ellipse 585">
            <a:extLst>
              <a:ext uri="{FF2B5EF4-FFF2-40B4-BE49-F238E27FC236}">
                <a16:creationId xmlns:a16="http://schemas.microsoft.com/office/drawing/2014/main" id="{C74424F3-896E-48C5-2041-3064DA1EC0A2}"/>
              </a:ext>
            </a:extLst>
          </p:cNvPr>
          <p:cNvSpPr/>
          <p:nvPr/>
        </p:nvSpPr>
        <p:spPr>
          <a:xfrm>
            <a:off x="9365859" y="4581071"/>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87" name="Ellipse 586">
            <a:extLst>
              <a:ext uri="{FF2B5EF4-FFF2-40B4-BE49-F238E27FC236}">
                <a16:creationId xmlns:a16="http://schemas.microsoft.com/office/drawing/2014/main" id="{86F4CDE9-5A40-4446-49F9-5B1F1A539D11}"/>
              </a:ext>
            </a:extLst>
          </p:cNvPr>
          <p:cNvSpPr/>
          <p:nvPr/>
        </p:nvSpPr>
        <p:spPr>
          <a:xfrm>
            <a:off x="8903071" y="4581071"/>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88" name="Ellipse 587">
            <a:extLst>
              <a:ext uri="{FF2B5EF4-FFF2-40B4-BE49-F238E27FC236}">
                <a16:creationId xmlns:a16="http://schemas.microsoft.com/office/drawing/2014/main" id="{E290F495-4F59-4FC0-9E8B-D14C902295CA}"/>
              </a:ext>
            </a:extLst>
          </p:cNvPr>
          <p:cNvSpPr/>
          <p:nvPr/>
        </p:nvSpPr>
        <p:spPr>
          <a:xfrm>
            <a:off x="9453293" y="4581071"/>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89" name="Ellipse 588">
            <a:extLst>
              <a:ext uri="{FF2B5EF4-FFF2-40B4-BE49-F238E27FC236}">
                <a16:creationId xmlns:a16="http://schemas.microsoft.com/office/drawing/2014/main" id="{ACFC86EE-72D9-9918-84AE-14A2A11C0370}"/>
              </a:ext>
            </a:extLst>
          </p:cNvPr>
          <p:cNvSpPr/>
          <p:nvPr/>
        </p:nvSpPr>
        <p:spPr>
          <a:xfrm>
            <a:off x="8905354" y="4490039"/>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90" name="Ellipse 589">
            <a:extLst>
              <a:ext uri="{FF2B5EF4-FFF2-40B4-BE49-F238E27FC236}">
                <a16:creationId xmlns:a16="http://schemas.microsoft.com/office/drawing/2014/main" id="{23A6A65C-71A0-838C-67E7-79119B4A7E1C}"/>
              </a:ext>
            </a:extLst>
          </p:cNvPr>
          <p:cNvSpPr/>
          <p:nvPr/>
        </p:nvSpPr>
        <p:spPr>
          <a:xfrm>
            <a:off x="8997632" y="4490039"/>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91" name="Ellipse 590">
            <a:extLst>
              <a:ext uri="{FF2B5EF4-FFF2-40B4-BE49-F238E27FC236}">
                <a16:creationId xmlns:a16="http://schemas.microsoft.com/office/drawing/2014/main" id="{8F93AC1F-C0A4-8A69-7B97-1C23C039A364}"/>
              </a:ext>
            </a:extLst>
          </p:cNvPr>
          <p:cNvSpPr/>
          <p:nvPr/>
        </p:nvSpPr>
        <p:spPr>
          <a:xfrm>
            <a:off x="9091309" y="4490038"/>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92" name="Ellipse 591">
            <a:extLst>
              <a:ext uri="{FF2B5EF4-FFF2-40B4-BE49-F238E27FC236}">
                <a16:creationId xmlns:a16="http://schemas.microsoft.com/office/drawing/2014/main" id="{2C298B53-805D-EA9E-ADD7-89F6BCD8D63D}"/>
              </a:ext>
            </a:extLst>
          </p:cNvPr>
          <p:cNvSpPr/>
          <p:nvPr/>
        </p:nvSpPr>
        <p:spPr>
          <a:xfrm>
            <a:off x="9183587" y="4490037"/>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93" name="Ellipse 592">
            <a:extLst>
              <a:ext uri="{FF2B5EF4-FFF2-40B4-BE49-F238E27FC236}">
                <a16:creationId xmlns:a16="http://schemas.microsoft.com/office/drawing/2014/main" id="{FFDDD3C9-C77D-5A65-BF9D-ECB13EF74E7C}"/>
              </a:ext>
            </a:extLst>
          </p:cNvPr>
          <p:cNvSpPr/>
          <p:nvPr/>
        </p:nvSpPr>
        <p:spPr>
          <a:xfrm>
            <a:off x="9275865" y="4490037"/>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94" name="Ellipse 593">
            <a:extLst>
              <a:ext uri="{FF2B5EF4-FFF2-40B4-BE49-F238E27FC236}">
                <a16:creationId xmlns:a16="http://schemas.microsoft.com/office/drawing/2014/main" id="{39737C32-68F4-989E-6182-097D7B1CFB27}"/>
              </a:ext>
            </a:extLst>
          </p:cNvPr>
          <p:cNvSpPr/>
          <p:nvPr/>
        </p:nvSpPr>
        <p:spPr>
          <a:xfrm>
            <a:off x="9368143" y="4490036"/>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95" name="Ellipse 594">
            <a:extLst>
              <a:ext uri="{FF2B5EF4-FFF2-40B4-BE49-F238E27FC236}">
                <a16:creationId xmlns:a16="http://schemas.microsoft.com/office/drawing/2014/main" id="{80D71E69-3001-4FBB-AD9C-122F9B74849C}"/>
              </a:ext>
            </a:extLst>
          </p:cNvPr>
          <p:cNvSpPr/>
          <p:nvPr/>
        </p:nvSpPr>
        <p:spPr>
          <a:xfrm>
            <a:off x="8905355" y="4490036"/>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96" name="Ellipse 595">
            <a:extLst>
              <a:ext uri="{FF2B5EF4-FFF2-40B4-BE49-F238E27FC236}">
                <a16:creationId xmlns:a16="http://schemas.microsoft.com/office/drawing/2014/main" id="{2E970FB4-A1B9-D5B8-F10B-C74C2DB00187}"/>
              </a:ext>
            </a:extLst>
          </p:cNvPr>
          <p:cNvSpPr/>
          <p:nvPr/>
        </p:nvSpPr>
        <p:spPr>
          <a:xfrm>
            <a:off x="9455577" y="4490036"/>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97" name="Pfeil: nach oben 596">
            <a:extLst>
              <a:ext uri="{FF2B5EF4-FFF2-40B4-BE49-F238E27FC236}">
                <a16:creationId xmlns:a16="http://schemas.microsoft.com/office/drawing/2014/main" id="{6AE0BEDF-6BFD-FA09-851A-ABD51188405D}"/>
              </a:ext>
            </a:extLst>
          </p:cNvPr>
          <p:cNvSpPr/>
          <p:nvPr/>
        </p:nvSpPr>
        <p:spPr>
          <a:xfrm>
            <a:off x="9156672" y="4154396"/>
            <a:ext cx="142613" cy="322974"/>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98" name="Pfeil: nach oben 597">
            <a:extLst>
              <a:ext uri="{FF2B5EF4-FFF2-40B4-BE49-F238E27FC236}">
                <a16:creationId xmlns:a16="http://schemas.microsoft.com/office/drawing/2014/main" id="{FBD4F87F-D090-6CAE-EE3C-AE5C80D64C83}"/>
              </a:ext>
            </a:extLst>
          </p:cNvPr>
          <p:cNvSpPr/>
          <p:nvPr/>
        </p:nvSpPr>
        <p:spPr>
          <a:xfrm>
            <a:off x="9888974" y="4657834"/>
            <a:ext cx="142613" cy="322974"/>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99" name="Ellipse 598">
            <a:extLst>
              <a:ext uri="{FF2B5EF4-FFF2-40B4-BE49-F238E27FC236}">
                <a16:creationId xmlns:a16="http://schemas.microsoft.com/office/drawing/2014/main" id="{B1F4DE0D-C645-4722-6B86-069EA222F9E7}"/>
              </a:ext>
            </a:extLst>
          </p:cNvPr>
          <p:cNvSpPr/>
          <p:nvPr/>
        </p:nvSpPr>
        <p:spPr>
          <a:xfrm>
            <a:off x="9635138" y="4573948"/>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00" name="Ellipse 599">
            <a:extLst>
              <a:ext uri="{FF2B5EF4-FFF2-40B4-BE49-F238E27FC236}">
                <a16:creationId xmlns:a16="http://schemas.microsoft.com/office/drawing/2014/main" id="{DCB141CC-362F-BCD9-BA6C-E4D6341A01F8}"/>
              </a:ext>
            </a:extLst>
          </p:cNvPr>
          <p:cNvSpPr/>
          <p:nvPr/>
        </p:nvSpPr>
        <p:spPr>
          <a:xfrm>
            <a:off x="9727416" y="4573948"/>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01" name="Ellipse 600">
            <a:extLst>
              <a:ext uri="{FF2B5EF4-FFF2-40B4-BE49-F238E27FC236}">
                <a16:creationId xmlns:a16="http://schemas.microsoft.com/office/drawing/2014/main" id="{EB486432-72AC-4A06-0897-04A835142263}"/>
              </a:ext>
            </a:extLst>
          </p:cNvPr>
          <p:cNvSpPr/>
          <p:nvPr/>
        </p:nvSpPr>
        <p:spPr>
          <a:xfrm>
            <a:off x="9821093" y="4573947"/>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02" name="Ellipse 601">
            <a:extLst>
              <a:ext uri="{FF2B5EF4-FFF2-40B4-BE49-F238E27FC236}">
                <a16:creationId xmlns:a16="http://schemas.microsoft.com/office/drawing/2014/main" id="{6B9E794B-D831-A74D-3205-FBA69BB9E5AC}"/>
              </a:ext>
            </a:extLst>
          </p:cNvPr>
          <p:cNvSpPr/>
          <p:nvPr/>
        </p:nvSpPr>
        <p:spPr>
          <a:xfrm>
            <a:off x="9913371" y="4573946"/>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03" name="Ellipse 602">
            <a:extLst>
              <a:ext uri="{FF2B5EF4-FFF2-40B4-BE49-F238E27FC236}">
                <a16:creationId xmlns:a16="http://schemas.microsoft.com/office/drawing/2014/main" id="{0A0A7780-9069-9212-36B2-09F8ACDB2F25}"/>
              </a:ext>
            </a:extLst>
          </p:cNvPr>
          <p:cNvSpPr/>
          <p:nvPr/>
        </p:nvSpPr>
        <p:spPr>
          <a:xfrm>
            <a:off x="10005649" y="4573946"/>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04" name="Ellipse 603">
            <a:extLst>
              <a:ext uri="{FF2B5EF4-FFF2-40B4-BE49-F238E27FC236}">
                <a16:creationId xmlns:a16="http://schemas.microsoft.com/office/drawing/2014/main" id="{FFEE5466-6934-42AD-1D05-A95A4E9AD19B}"/>
              </a:ext>
            </a:extLst>
          </p:cNvPr>
          <p:cNvSpPr/>
          <p:nvPr/>
        </p:nvSpPr>
        <p:spPr>
          <a:xfrm>
            <a:off x="10097927" y="4573945"/>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05" name="Ellipse 604">
            <a:extLst>
              <a:ext uri="{FF2B5EF4-FFF2-40B4-BE49-F238E27FC236}">
                <a16:creationId xmlns:a16="http://schemas.microsoft.com/office/drawing/2014/main" id="{86B0491F-B58D-F1E8-7487-941B21DA9B50}"/>
              </a:ext>
            </a:extLst>
          </p:cNvPr>
          <p:cNvSpPr/>
          <p:nvPr/>
        </p:nvSpPr>
        <p:spPr>
          <a:xfrm>
            <a:off x="9635139" y="4573945"/>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06" name="Ellipse 605">
            <a:extLst>
              <a:ext uri="{FF2B5EF4-FFF2-40B4-BE49-F238E27FC236}">
                <a16:creationId xmlns:a16="http://schemas.microsoft.com/office/drawing/2014/main" id="{9BED9475-1A14-BACC-14FF-0600237D7CE0}"/>
              </a:ext>
            </a:extLst>
          </p:cNvPr>
          <p:cNvSpPr/>
          <p:nvPr/>
        </p:nvSpPr>
        <p:spPr>
          <a:xfrm>
            <a:off x="10185361" y="4573945"/>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07" name="Ellipse 606">
            <a:extLst>
              <a:ext uri="{FF2B5EF4-FFF2-40B4-BE49-F238E27FC236}">
                <a16:creationId xmlns:a16="http://schemas.microsoft.com/office/drawing/2014/main" id="{6A10B481-BAEA-DE76-6562-E216855C3E5C}"/>
              </a:ext>
            </a:extLst>
          </p:cNvPr>
          <p:cNvSpPr/>
          <p:nvPr/>
        </p:nvSpPr>
        <p:spPr>
          <a:xfrm>
            <a:off x="9637422" y="4482913"/>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08" name="Ellipse 607">
            <a:extLst>
              <a:ext uri="{FF2B5EF4-FFF2-40B4-BE49-F238E27FC236}">
                <a16:creationId xmlns:a16="http://schemas.microsoft.com/office/drawing/2014/main" id="{C144D48E-D6C6-1D1D-ACC8-5EB0B2BBD998}"/>
              </a:ext>
            </a:extLst>
          </p:cNvPr>
          <p:cNvSpPr/>
          <p:nvPr/>
        </p:nvSpPr>
        <p:spPr>
          <a:xfrm>
            <a:off x="9729700" y="4482913"/>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09" name="Ellipse 608">
            <a:extLst>
              <a:ext uri="{FF2B5EF4-FFF2-40B4-BE49-F238E27FC236}">
                <a16:creationId xmlns:a16="http://schemas.microsoft.com/office/drawing/2014/main" id="{FBD2E7CB-EA87-44BF-A6BA-7D0DD60A4B6B}"/>
              </a:ext>
            </a:extLst>
          </p:cNvPr>
          <p:cNvSpPr/>
          <p:nvPr/>
        </p:nvSpPr>
        <p:spPr>
          <a:xfrm>
            <a:off x="9823377" y="4482912"/>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10" name="Ellipse 609">
            <a:extLst>
              <a:ext uri="{FF2B5EF4-FFF2-40B4-BE49-F238E27FC236}">
                <a16:creationId xmlns:a16="http://schemas.microsoft.com/office/drawing/2014/main" id="{76B884F9-D5C3-790F-096F-E12AD12B5332}"/>
              </a:ext>
            </a:extLst>
          </p:cNvPr>
          <p:cNvSpPr/>
          <p:nvPr/>
        </p:nvSpPr>
        <p:spPr>
          <a:xfrm>
            <a:off x="9915655" y="4482911"/>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11" name="Ellipse 610">
            <a:extLst>
              <a:ext uri="{FF2B5EF4-FFF2-40B4-BE49-F238E27FC236}">
                <a16:creationId xmlns:a16="http://schemas.microsoft.com/office/drawing/2014/main" id="{7D18B83E-9034-7C20-68B1-DB4BA27E8BB0}"/>
              </a:ext>
            </a:extLst>
          </p:cNvPr>
          <p:cNvSpPr/>
          <p:nvPr/>
        </p:nvSpPr>
        <p:spPr>
          <a:xfrm>
            <a:off x="10007933" y="4482911"/>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12" name="Ellipse 611">
            <a:extLst>
              <a:ext uri="{FF2B5EF4-FFF2-40B4-BE49-F238E27FC236}">
                <a16:creationId xmlns:a16="http://schemas.microsoft.com/office/drawing/2014/main" id="{523002B2-6FAE-0E87-DAFB-7E3A2E6AC525}"/>
              </a:ext>
            </a:extLst>
          </p:cNvPr>
          <p:cNvSpPr/>
          <p:nvPr/>
        </p:nvSpPr>
        <p:spPr>
          <a:xfrm>
            <a:off x="10100211" y="4482910"/>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13" name="Ellipse 612">
            <a:extLst>
              <a:ext uri="{FF2B5EF4-FFF2-40B4-BE49-F238E27FC236}">
                <a16:creationId xmlns:a16="http://schemas.microsoft.com/office/drawing/2014/main" id="{D65F2773-3D3B-D515-81DA-37F553B5F31D}"/>
              </a:ext>
            </a:extLst>
          </p:cNvPr>
          <p:cNvSpPr/>
          <p:nvPr/>
        </p:nvSpPr>
        <p:spPr>
          <a:xfrm>
            <a:off x="9637423" y="4482910"/>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14" name="Ellipse 613">
            <a:extLst>
              <a:ext uri="{FF2B5EF4-FFF2-40B4-BE49-F238E27FC236}">
                <a16:creationId xmlns:a16="http://schemas.microsoft.com/office/drawing/2014/main" id="{19C64F67-F875-AB9E-E905-FDCB9C5DC72D}"/>
              </a:ext>
            </a:extLst>
          </p:cNvPr>
          <p:cNvSpPr/>
          <p:nvPr/>
        </p:nvSpPr>
        <p:spPr>
          <a:xfrm>
            <a:off x="10187645" y="4482910"/>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15" name="Pfeil: nach oben 614">
            <a:extLst>
              <a:ext uri="{FF2B5EF4-FFF2-40B4-BE49-F238E27FC236}">
                <a16:creationId xmlns:a16="http://schemas.microsoft.com/office/drawing/2014/main" id="{EA8182CC-2AB3-B460-C4E3-10C4E2224EB5}"/>
              </a:ext>
            </a:extLst>
          </p:cNvPr>
          <p:cNvSpPr/>
          <p:nvPr/>
        </p:nvSpPr>
        <p:spPr>
          <a:xfrm>
            <a:off x="9888740" y="4147270"/>
            <a:ext cx="142613" cy="322974"/>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16" name="Rechteck 615">
            <a:extLst>
              <a:ext uri="{FF2B5EF4-FFF2-40B4-BE49-F238E27FC236}">
                <a16:creationId xmlns:a16="http://schemas.microsoft.com/office/drawing/2014/main" id="{8FAA42A5-EA68-32AF-D7B0-CF6F085D1ECE}"/>
              </a:ext>
            </a:extLst>
          </p:cNvPr>
          <p:cNvSpPr/>
          <p:nvPr/>
        </p:nvSpPr>
        <p:spPr>
          <a:xfrm>
            <a:off x="6730669" y="3726300"/>
            <a:ext cx="4303186" cy="419241"/>
          </a:xfrm>
          <a:prstGeom prst="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Generator-Netzwerk</a:t>
            </a:r>
          </a:p>
        </p:txBody>
      </p:sp>
      <p:sp>
        <p:nvSpPr>
          <p:cNvPr id="617" name="Pfeil: nach oben 616">
            <a:extLst>
              <a:ext uri="{FF2B5EF4-FFF2-40B4-BE49-F238E27FC236}">
                <a16:creationId xmlns:a16="http://schemas.microsoft.com/office/drawing/2014/main" id="{9C9991AE-2212-40A2-975A-6171CB6EDD66}"/>
              </a:ext>
            </a:extLst>
          </p:cNvPr>
          <p:cNvSpPr/>
          <p:nvPr/>
        </p:nvSpPr>
        <p:spPr>
          <a:xfrm>
            <a:off x="10556852" y="3377661"/>
            <a:ext cx="142613" cy="322974"/>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18" name="Ellipse 617">
            <a:extLst>
              <a:ext uri="{FF2B5EF4-FFF2-40B4-BE49-F238E27FC236}">
                <a16:creationId xmlns:a16="http://schemas.microsoft.com/office/drawing/2014/main" id="{44B69A04-EE1A-6A5D-BF80-64043975CFF3}"/>
              </a:ext>
            </a:extLst>
          </p:cNvPr>
          <p:cNvSpPr/>
          <p:nvPr/>
        </p:nvSpPr>
        <p:spPr>
          <a:xfrm>
            <a:off x="10396747" y="3283796"/>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19" name="Ellipse 618">
            <a:extLst>
              <a:ext uri="{FF2B5EF4-FFF2-40B4-BE49-F238E27FC236}">
                <a16:creationId xmlns:a16="http://schemas.microsoft.com/office/drawing/2014/main" id="{C8548D80-452F-909F-1FA0-0B8E15838579}"/>
              </a:ext>
            </a:extLst>
          </p:cNvPr>
          <p:cNvSpPr/>
          <p:nvPr/>
        </p:nvSpPr>
        <p:spPr>
          <a:xfrm>
            <a:off x="10489025" y="3283796"/>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20" name="Ellipse 619">
            <a:extLst>
              <a:ext uri="{FF2B5EF4-FFF2-40B4-BE49-F238E27FC236}">
                <a16:creationId xmlns:a16="http://schemas.microsoft.com/office/drawing/2014/main" id="{19119E40-C696-20D9-306E-A5393A6AAEEC}"/>
              </a:ext>
            </a:extLst>
          </p:cNvPr>
          <p:cNvSpPr/>
          <p:nvPr/>
        </p:nvSpPr>
        <p:spPr>
          <a:xfrm>
            <a:off x="10582702" y="3283795"/>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21" name="Ellipse 620">
            <a:extLst>
              <a:ext uri="{FF2B5EF4-FFF2-40B4-BE49-F238E27FC236}">
                <a16:creationId xmlns:a16="http://schemas.microsoft.com/office/drawing/2014/main" id="{A4F89035-6A1F-57DB-4016-2BD093183CF2}"/>
              </a:ext>
            </a:extLst>
          </p:cNvPr>
          <p:cNvSpPr/>
          <p:nvPr/>
        </p:nvSpPr>
        <p:spPr>
          <a:xfrm>
            <a:off x="10674980" y="3283794"/>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22" name="Ellipse 621">
            <a:extLst>
              <a:ext uri="{FF2B5EF4-FFF2-40B4-BE49-F238E27FC236}">
                <a16:creationId xmlns:a16="http://schemas.microsoft.com/office/drawing/2014/main" id="{92D4C218-E6B9-7DC7-FCBF-6301D1BA2579}"/>
              </a:ext>
            </a:extLst>
          </p:cNvPr>
          <p:cNvSpPr/>
          <p:nvPr/>
        </p:nvSpPr>
        <p:spPr>
          <a:xfrm>
            <a:off x="10767258" y="3283794"/>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23" name="Ellipse 622">
            <a:extLst>
              <a:ext uri="{FF2B5EF4-FFF2-40B4-BE49-F238E27FC236}">
                <a16:creationId xmlns:a16="http://schemas.microsoft.com/office/drawing/2014/main" id="{BE4D4EBA-5323-0D07-E42B-19964B4E03DE}"/>
              </a:ext>
            </a:extLst>
          </p:cNvPr>
          <p:cNvSpPr/>
          <p:nvPr/>
        </p:nvSpPr>
        <p:spPr>
          <a:xfrm>
            <a:off x="10859536" y="3283793"/>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24" name="Ellipse 623">
            <a:extLst>
              <a:ext uri="{FF2B5EF4-FFF2-40B4-BE49-F238E27FC236}">
                <a16:creationId xmlns:a16="http://schemas.microsoft.com/office/drawing/2014/main" id="{F5AC07D4-C2CD-FB8E-FEC2-917880A0C096}"/>
              </a:ext>
            </a:extLst>
          </p:cNvPr>
          <p:cNvSpPr/>
          <p:nvPr/>
        </p:nvSpPr>
        <p:spPr>
          <a:xfrm>
            <a:off x="10396748" y="3283793"/>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25" name="Ellipse 624">
            <a:extLst>
              <a:ext uri="{FF2B5EF4-FFF2-40B4-BE49-F238E27FC236}">
                <a16:creationId xmlns:a16="http://schemas.microsoft.com/office/drawing/2014/main" id="{2332FF02-9E4E-E952-067B-9FD5B79863D8}"/>
              </a:ext>
            </a:extLst>
          </p:cNvPr>
          <p:cNvSpPr/>
          <p:nvPr/>
        </p:nvSpPr>
        <p:spPr>
          <a:xfrm>
            <a:off x="10946970" y="3283793"/>
            <a:ext cx="47441"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26" name="Ellipse 625">
            <a:extLst>
              <a:ext uri="{FF2B5EF4-FFF2-40B4-BE49-F238E27FC236}">
                <a16:creationId xmlns:a16="http://schemas.microsoft.com/office/drawing/2014/main" id="{C0D6FBA1-0F66-9E2A-80B4-6B11A7A313EB}"/>
              </a:ext>
            </a:extLst>
          </p:cNvPr>
          <p:cNvSpPr/>
          <p:nvPr/>
        </p:nvSpPr>
        <p:spPr>
          <a:xfrm>
            <a:off x="10399031" y="3192761"/>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27" name="Ellipse 626">
            <a:extLst>
              <a:ext uri="{FF2B5EF4-FFF2-40B4-BE49-F238E27FC236}">
                <a16:creationId xmlns:a16="http://schemas.microsoft.com/office/drawing/2014/main" id="{A0602965-CC98-3145-A3BB-486BC224FBA5}"/>
              </a:ext>
            </a:extLst>
          </p:cNvPr>
          <p:cNvSpPr/>
          <p:nvPr/>
        </p:nvSpPr>
        <p:spPr>
          <a:xfrm>
            <a:off x="10491309" y="3192761"/>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28" name="Ellipse 627">
            <a:extLst>
              <a:ext uri="{FF2B5EF4-FFF2-40B4-BE49-F238E27FC236}">
                <a16:creationId xmlns:a16="http://schemas.microsoft.com/office/drawing/2014/main" id="{E9C54148-E9E6-D678-C9E1-02F88496812F}"/>
              </a:ext>
            </a:extLst>
          </p:cNvPr>
          <p:cNvSpPr/>
          <p:nvPr/>
        </p:nvSpPr>
        <p:spPr>
          <a:xfrm>
            <a:off x="10584986" y="3192760"/>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29" name="Ellipse 628">
            <a:extLst>
              <a:ext uri="{FF2B5EF4-FFF2-40B4-BE49-F238E27FC236}">
                <a16:creationId xmlns:a16="http://schemas.microsoft.com/office/drawing/2014/main" id="{7F23C108-D293-7145-3E65-A33975BE34C6}"/>
              </a:ext>
            </a:extLst>
          </p:cNvPr>
          <p:cNvSpPr/>
          <p:nvPr/>
        </p:nvSpPr>
        <p:spPr>
          <a:xfrm>
            <a:off x="10677264" y="3192759"/>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30" name="Ellipse 629">
            <a:extLst>
              <a:ext uri="{FF2B5EF4-FFF2-40B4-BE49-F238E27FC236}">
                <a16:creationId xmlns:a16="http://schemas.microsoft.com/office/drawing/2014/main" id="{852B552B-44E4-066D-1F6B-641EFFD9E6AF}"/>
              </a:ext>
            </a:extLst>
          </p:cNvPr>
          <p:cNvSpPr/>
          <p:nvPr/>
        </p:nvSpPr>
        <p:spPr>
          <a:xfrm>
            <a:off x="10769542" y="3192759"/>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31" name="Ellipse 630">
            <a:extLst>
              <a:ext uri="{FF2B5EF4-FFF2-40B4-BE49-F238E27FC236}">
                <a16:creationId xmlns:a16="http://schemas.microsoft.com/office/drawing/2014/main" id="{42AF75F5-43C0-D2F8-7D8D-4EC6FAE4B57B}"/>
              </a:ext>
            </a:extLst>
          </p:cNvPr>
          <p:cNvSpPr/>
          <p:nvPr/>
        </p:nvSpPr>
        <p:spPr>
          <a:xfrm>
            <a:off x="10861820" y="3192758"/>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32" name="Ellipse 631">
            <a:extLst>
              <a:ext uri="{FF2B5EF4-FFF2-40B4-BE49-F238E27FC236}">
                <a16:creationId xmlns:a16="http://schemas.microsoft.com/office/drawing/2014/main" id="{341DEBDD-DA82-CF5D-7C08-3290EEC9E673}"/>
              </a:ext>
            </a:extLst>
          </p:cNvPr>
          <p:cNvSpPr/>
          <p:nvPr/>
        </p:nvSpPr>
        <p:spPr>
          <a:xfrm>
            <a:off x="10399032" y="3192758"/>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33" name="Ellipse 632">
            <a:extLst>
              <a:ext uri="{FF2B5EF4-FFF2-40B4-BE49-F238E27FC236}">
                <a16:creationId xmlns:a16="http://schemas.microsoft.com/office/drawing/2014/main" id="{E475A04B-736E-836F-0B8B-D339BD4A8727}"/>
              </a:ext>
            </a:extLst>
          </p:cNvPr>
          <p:cNvSpPr/>
          <p:nvPr/>
        </p:nvSpPr>
        <p:spPr>
          <a:xfrm>
            <a:off x="10127096" y="3283795"/>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34" name="Ellipse 633">
            <a:extLst>
              <a:ext uri="{FF2B5EF4-FFF2-40B4-BE49-F238E27FC236}">
                <a16:creationId xmlns:a16="http://schemas.microsoft.com/office/drawing/2014/main" id="{7F29EC68-47FB-2304-6D39-62AD205B4BD1}"/>
              </a:ext>
            </a:extLst>
          </p:cNvPr>
          <p:cNvSpPr/>
          <p:nvPr/>
        </p:nvSpPr>
        <p:spPr>
          <a:xfrm>
            <a:off x="10219374" y="3283794"/>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35" name="Ellipse 634">
            <a:extLst>
              <a:ext uri="{FF2B5EF4-FFF2-40B4-BE49-F238E27FC236}">
                <a16:creationId xmlns:a16="http://schemas.microsoft.com/office/drawing/2014/main" id="{4243977E-1042-B535-B769-885713D4FB6B}"/>
              </a:ext>
            </a:extLst>
          </p:cNvPr>
          <p:cNvSpPr/>
          <p:nvPr/>
        </p:nvSpPr>
        <p:spPr>
          <a:xfrm>
            <a:off x="10306808" y="3283794"/>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36" name="Ellipse 635">
            <a:extLst>
              <a:ext uri="{FF2B5EF4-FFF2-40B4-BE49-F238E27FC236}">
                <a16:creationId xmlns:a16="http://schemas.microsoft.com/office/drawing/2014/main" id="{6F8B33D5-DFC4-4026-873B-8BC30EACB664}"/>
              </a:ext>
            </a:extLst>
          </p:cNvPr>
          <p:cNvSpPr/>
          <p:nvPr/>
        </p:nvSpPr>
        <p:spPr>
          <a:xfrm>
            <a:off x="10129380" y="3192760"/>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37" name="Ellipse 636">
            <a:extLst>
              <a:ext uri="{FF2B5EF4-FFF2-40B4-BE49-F238E27FC236}">
                <a16:creationId xmlns:a16="http://schemas.microsoft.com/office/drawing/2014/main" id="{53AF8FBE-21F1-000E-3BC1-364803EA2057}"/>
              </a:ext>
            </a:extLst>
          </p:cNvPr>
          <p:cNvSpPr/>
          <p:nvPr/>
        </p:nvSpPr>
        <p:spPr>
          <a:xfrm>
            <a:off x="10221658" y="3192759"/>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38" name="Ellipse 637">
            <a:extLst>
              <a:ext uri="{FF2B5EF4-FFF2-40B4-BE49-F238E27FC236}">
                <a16:creationId xmlns:a16="http://schemas.microsoft.com/office/drawing/2014/main" id="{DE307864-35FA-BC4F-0A66-7E3EE3FE78DB}"/>
              </a:ext>
            </a:extLst>
          </p:cNvPr>
          <p:cNvSpPr/>
          <p:nvPr/>
        </p:nvSpPr>
        <p:spPr>
          <a:xfrm>
            <a:off x="10309092" y="3192759"/>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39" name="Ellipse 638">
            <a:extLst>
              <a:ext uri="{FF2B5EF4-FFF2-40B4-BE49-F238E27FC236}">
                <a16:creationId xmlns:a16="http://schemas.microsoft.com/office/drawing/2014/main" id="{EA2DDC69-5F95-1AA4-EED8-512FFDB07600}"/>
              </a:ext>
            </a:extLst>
          </p:cNvPr>
          <p:cNvSpPr/>
          <p:nvPr/>
        </p:nvSpPr>
        <p:spPr>
          <a:xfrm>
            <a:off x="10945625" y="3196417"/>
            <a:ext cx="48315"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40" name="Pfeil: nach oben 639">
            <a:extLst>
              <a:ext uri="{FF2B5EF4-FFF2-40B4-BE49-F238E27FC236}">
                <a16:creationId xmlns:a16="http://schemas.microsoft.com/office/drawing/2014/main" id="{13903281-9495-6867-5846-CA2D3E5F3343}"/>
              </a:ext>
            </a:extLst>
          </p:cNvPr>
          <p:cNvSpPr/>
          <p:nvPr/>
        </p:nvSpPr>
        <p:spPr>
          <a:xfrm>
            <a:off x="10558290" y="2851914"/>
            <a:ext cx="142613" cy="322974"/>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41" name="Pfeil: nach oben 640">
            <a:extLst>
              <a:ext uri="{FF2B5EF4-FFF2-40B4-BE49-F238E27FC236}">
                <a16:creationId xmlns:a16="http://schemas.microsoft.com/office/drawing/2014/main" id="{90888AF8-DFA2-8C11-52EA-D2FCDED8DF17}"/>
              </a:ext>
            </a:extLst>
          </p:cNvPr>
          <p:cNvSpPr/>
          <p:nvPr/>
        </p:nvSpPr>
        <p:spPr>
          <a:xfrm rot="2400000">
            <a:off x="10800000" y="2880000"/>
            <a:ext cx="142613" cy="322974"/>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42" name="Pfeil: nach oben 641">
            <a:extLst>
              <a:ext uri="{FF2B5EF4-FFF2-40B4-BE49-F238E27FC236}">
                <a16:creationId xmlns:a16="http://schemas.microsoft.com/office/drawing/2014/main" id="{63B67C07-35F5-32DD-DDA6-C4B5451763BA}"/>
              </a:ext>
            </a:extLst>
          </p:cNvPr>
          <p:cNvSpPr/>
          <p:nvPr/>
        </p:nvSpPr>
        <p:spPr>
          <a:xfrm rot="19200000">
            <a:off x="10318680" y="2880000"/>
            <a:ext cx="142613" cy="322974"/>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43" name="Rechteck 642">
            <a:extLst>
              <a:ext uri="{FF2B5EF4-FFF2-40B4-BE49-F238E27FC236}">
                <a16:creationId xmlns:a16="http://schemas.microsoft.com/office/drawing/2014/main" id="{94E2B5A6-62C8-86A1-E51D-B397E8A775F8}"/>
              </a:ext>
            </a:extLst>
          </p:cNvPr>
          <p:cNvSpPr/>
          <p:nvPr/>
        </p:nvSpPr>
        <p:spPr>
          <a:xfrm>
            <a:off x="10724090" y="2622275"/>
            <a:ext cx="475191" cy="209725"/>
          </a:xfrm>
          <a:prstGeom prst="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1200" dirty="0">
                <a:solidFill>
                  <a:schemeClr val="tx1"/>
                </a:solidFill>
              </a:rPr>
              <a:t>York</a:t>
            </a:r>
          </a:p>
        </p:txBody>
      </p:sp>
      <p:pic>
        <p:nvPicPr>
          <p:cNvPr id="644" name="Grafik 643" descr="Würfel mit einfarbiger Füllung">
            <a:extLst>
              <a:ext uri="{FF2B5EF4-FFF2-40B4-BE49-F238E27FC236}">
                <a16:creationId xmlns:a16="http://schemas.microsoft.com/office/drawing/2014/main" id="{778E47A0-1767-AB90-BCC0-64CA98A3C7A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769183" y="2410725"/>
            <a:ext cx="581324" cy="581324"/>
          </a:xfrm>
          <a:prstGeom prst="rect">
            <a:avLst/>
          </a:prstGeom>
        </p:spPr>
      </p:pic>
      <p:sp>
        <p:nvSpPr>
          <p:cNvPr id="7" name="Textfeld 6">
            <a:extLst>
              <a:ext uri="{FF2B5EF4-FFF2-40B4-BE49-F238E27FC236}">
                <a16:creationId xmlns:a16="http://schemas.microsoft.com/office/drawing/2014/main" id="{CDF60EFD-CE70-ED03-1DC4-9BDF83E62187}"/>
              </a:ext>
            </a:extLst>
          </p:cNvPr>
          <p:cNvSpPr txBox="1"/>
          <p:nvPr/>
        </p:nvSpPr>
        <p:spPr>
          <a:xfrm>
            <a:off x="5250476" y="6163304"/>
            <a:ext cx="1454092" cy="276999"/>
          </a:xfrm>
          <a:prstGeom prst="rect">
            <a:avLst/>
          </a:prstGeom>
          <a:noFill/>
        </p:spPr>
        <p:txBody>
          <a:bodyPr wrap="square" rtlCol="0">
            <a:spAutoFit/>
          </a:bodyPr>
          <a:lstStyle/>
          <a:p>
            <a:pPr algn="ctr"/>
            <a:r>
              <a:rPr lang="de-DE" sz="1200" b="1" dirty="0"/>
              <a:t>Eingabewörter</a:t>
            </a:r>
            <a:endParaRPr lang="de-DE" sz="1600" b="1" dirty="0"/>
          </a:p>
        </p:txBody>
      </p:sp>
      <p:sp>
        <p:nvSpPr>
          <p:cNvPr id="10" name="Textfeld 9">
            <a:extLst>
              <a:ext uri="{FF2B5EF4-FFF2-40B4-BE49-F238E27FC236}">
                <a16:creationId xmlns:a16="http://schemas.microsoft.com/office/drawing/2014/main" id="{FFAC5001-CD95-CFF6-C340-4A44ED139226}"/>
              </a:ext>
            </a:extLst>
          </p:cNvPr>
          <p:cNvSpPr txBox="1"/>
          <p:nvPr/>
        </p:nvSpPr>
        <p:spPr>
          <a:xfrm>
            <a:off x="5324247" y="5513524"/>
            <a:ext cx="1246772" cy="461665"/>
          </a:xfrm>
          <a:prstGeom prst="rect">
            <a:avLst/>
          </a:prstGeom>
          <a:noFill/>
        </p:spPr>
        <p:txBody>
          <a:bodyPr wrap="square" rtlCol="0">
            <a:spAutoFit/>
          </a:bodyPr>
          <a:lstStyle/>
          <a:p>
            <a:pPr algn="ctr"/>
            <a:r>
              <a:rPr lang="de-DE" sz="1200" b="1" dirty="0"/>
              <a:t>Eingabe-</a:t>
            </a:r>
            <a:r>
              <a:rPr lang="de-DE" sz="1200" b="1" dirty="0" err="1"/>
              <a:t>Embeddings</a:t>
            </a:r>
            <a:endParaRPr lang="de-DE" sz="1400" b="1" dirty="0"/>
          </a:p>
        </p:txBody>
      </p:sp>
      <p:sp>
        <p:nvSpPr>
          <p:cNvPr id="11" name="Textfeld 10">
            <a:extLst>
              <a:ext uri="{FF2B5EF4-FFF2-40B4-BE49-F238E27FC236}">
                <a16:creationId xmlns:a16="http://schemas.microsoft.com/office/drawing/2014/main" id="{52889B07-BEA8-345F-D9C9-D5DC28D8C835}"/>
              </a:ext>
            </a:extLst>
          </p:cNvPr>
          <p:cNvSpPr txBox="1"/>
          <p:nvPr/>
        </p:nvSpPr>
        <p:spPr>
          <a:xfrm>
            <a:off x="5220033" y="4435342"/>
            <a:ext cx="1454092" cy="276999"/>
          </a:xfrm>
          <a:prstGeom prst="rect">
            <a:avLst/>
          </a:prstGeom>
          <a:noFill/>
        </p:spPr>
        <p:txBody>
          <a:bodyPr wrap="square" rtlCol="0">
            <a:spAutoFit/>
          </a:bodyPr>
          <a:lstStyle/>
          <a:p>
            <a:pPr algn="ctr"/>
            <a:r>
              <a:rPr lang="de-DE" sz="1200" b="1" dirty="0" err="1"/>
              <a:t>Embeddings</a:t>
            </a:r>
            <a:endParaRPr lang="de-DE" sz="1400" b="1" dirty="0"/>
          </a:p>
        </p:txBody>
      </p:sp>
      <p:sp>
        <p:nvSpPr>
          <p:cNvPr id="12" name="Textfeld 11">
            <a:extLst>
              <a:ext uri="{FF2B5EF4-FFF2-40B4-BE49-F238E27FC236}">
                <a16:creationId xmlns:a16="http://schemas.microsoft.com/office/drawing/2014/main" id="{1D5D8D98-1DC3-ACEE-424A-EC629B320ACC}"/>
              </a:ext>
            </a:extLst>
          </p:cNvPr>
          <p:cNvSpPr txBox="1"/>
          <p:nvPr/>
        </p:nvSpPr>
        <p:spPr>
          <a:xfrm>
            <a:off x="5360133" y="3024635"/>
            <a:ext cx="1251411" cy="461665"/>
          </a:xfrm>
          <a:prstGeom prst="rect">
            <a:avLst/>
          </a:prstGeom>
          <a:noFill/>
        </p:spPr>
        <p:txBody>
          <a:bodyPr wrap="square" rtlCol="0">
            <a:spAutoFit/>
          </a:bodyPr>
          <a:lstStyle/>
          <a:p>
            <a:r>
              <a:rPr lang="de-DE" sz="1200" b="1" dirty="0"/>
              <a:t>Wortwahr-</a:t>
            </a:r>
            <a:r>
              <a:rPr lang="de-DE" sz="1200" b="1" dirty="0" err="1"/>
              <a:t>scheinlichkeiten</a:t>
            </a:r>
            <a:endParaRPr lang="de-DE" sz="1200" b="1" dirty="0"/>
          </a:p>
        </p:txBody>
      </p:sp>
      <p:sp>
        <p:nvSpPr>
          <p:cNvPr id="13" name="Textfeld 12">
            <a:extLst>
              <a:ext uri="{FF2B5EF4-FFF2-40B4-BE49-F238E27FC236}">
                <a16:creationId xmlns:a16="http://schemas.microsoft.com/office/drawing/2014/main" id="{6F4669BC-484F-FBD4-30E6-E29302DD77CA}"/>
              </a:ext>
            </a:extLst>
          </p:cNvPr>
          <p:cNvSpPr txBox="1"/>
          <p:nvPr/>
        </p:nvSpPr>
        <p:spPr>
          <a:xfrm>
            <a:off x="5346151" y="2615322"/>
            <a:ext cx="1201855" cy="276999"/>
          </a:xfrm>
          <a:prstGeom prst="rect">
            <a:avLst/>
          </a:prstGeom>
          <a:noFill/>
        </p:spPr>
        <p:txBody>
          <a:bodyPr wrap="square" rtlCol="0">
            <a:spAutoFit/>
          </a:bodyPr>
          <a:lstStyle/>
          <a:p>
            <a:pPr algn="ctr"/>
            <a:r>
              <a:rPr lang="de-DE" sz="1200" b="1" dirty="0"/>
              <a:t>Ausgabewort</a:t>
            </a:r>
            <a:endParaRPr lang="de-DE" sz="1400" b="1" dirty="0"/>
          </a:p>
        </p:txBody>
      </p:sp>
      <p:sp>
        <p:nvSpPr>
          <p:cNvPr id="25" name="Pfeil: nach unten gekrümmt 24">
            <a:extLst>
              <a:ext uri="{FF2B5EF4-FFF2-40B4-BE49-F238E27FC236}">
                <a16:creationId xmlns:a16="http://schemas.microsoft.com/office/drawing/2014/main" id="{036C0717-9CB5-9CB1-A761-E5D8AB2185AB}"/>
              </a:ext>
            </a:extLst>
          </p:cNvPr>
          <p:cNvSpPr/>
          <p:nvPr/>
        </p:nvSpPr>
        <p:spPr>
          <a:xfrm>
            <a:off x="4392089" y="1898583"/>
            <a:ext cx="3697074" cy="451983"/>
          </a:xfrm>
          <a:prstGeom prst="curvedDownArrow">
            <a:avLst/>
          </a:prstGeom>
          <a:solidFill>
            <a:schemeClr val="accent2">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sp>
        <p:nvSpPr>
          <p:cNvPr id="26" name="Pfeil: nach unten gekrümmt 25">
            <a:extLst>
              <a:ext uri="{FF2B5EF4-FFF2-40B4-BE49-F238E27FC236}">
                <a16:creationId xmlns:a16="http://schemas.microsoft.com/office/drawing/2014/main" id="{2ECFD2AC-310F-EB71-C0DB-70CBD3A2AD90}"/>
              </a:ext>
            </a:extLst>
          </p:cNvPr>
          <p:cNvSpPr/>
          <p:nvPr/>
        </p:nvSpPr>
        <p:spPr>
          <a:xfrm>
            <a:off x="8563039" y="1898583"/>
            <a:ext cx="2752050" cy="451983"/>
          </a:xfrm>
          <a:prstGeom prst="curvedDownArrow">
            <a:avLst/>
          </a:prstGeom>
          <a:solidFill>
            <a:schemeClr val="accent2">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solidFill>
                <a:srgbClr val="FF0000"/>
              </a:solidFill>
            </a:endParaRPr>
          </a:p>
        </p:txBody>
      </p:sp>
      <p:sp>
        <p:nvSpPr>
          <p:cNvPr id="28" name="Textfeld 27">
            <a:extLst>
              <a:ext uri="{FF2B5EF4-FFF2-40B4-BE49-F238E27FC236}">
                <a16:creationId xmlns:a16="http://schemas.microsoft.com/office/drawing/2014/main" id="{E5DA7A44-ACEB-AC94-AD7A-397C3F8D743A}"/>
              </a:ext>
            </a:extLst>
          </p:cNvPr>
          <p:cNvSpPr txBox="1"/>
          <p:nvPr/>
        </p:nvSpPr>
        <p:spPr>
          <a:xfrm>
            <a:off x="11401705" y="4478110"/>
            <a:ext cx="557868" cy="461665"/>
          </a:xfrm>
          <a:prstGeom prst="rect">
            <a:avLst/>
          </a:prstGeom>
          <a:noFill/>
        </p:spPr>
        <p:txBody>
          <a:bodyPr wrap="square" rtlCol="0">
            <a:spAutoFit/>
          </a:bodyPr>
          <a:lstStyle/>
          <a:p>
            <a:r>
              <a:rPr lang="de-DE" sz="2400" b="1" dirty="0">
                <a:solidFill>
                  <a:schemeClr val="accent2">
                    <a:lumMod val="75000"/>
                  </a:schemeClr>
                </a:solidFill>
              </a:rPr>
              <a:t>…</a:t>
            </a:r>
          </a:p>
        </p:txBody>
      </p:sp>
      <p:sp>
        <p:nvSpPr>
          <p:cNvPr id="29" name="Rechteck 28">
            <a:extLst>
              <a:ext uri="{FF2B5EF4-FFF2-40B4-BE49-F238E27FC236}">
                <a16:creationId xmlns:a16="http://schemas.microsoft.com/office/drawing/2014/main" id="{43FE3D1F-84C1-D474-27CD-7CD493F58B70}"/>
              </a:ext>
            </a:extLst>
          </p:cNvPr>
          <p:cNvSpPr/>
          <p:nvPr/>
        </p:nvSpPr>
        <p:spPr>
          <a:xfrm>
            <a:off x="10383904" y="6165509"/>
            <a:ext cx="623581" cy="209725"/>
          </a:xfrm>
          <a:prstGeom prst="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1200" dirty="0">
                <a:solidFill>
                  <a:schemeClr val="tx1"/>
                </a:solidFill>
              </a:rPr>
              <a:t>New</a:t>
            </a:r>
          </a:p>
        </p:txBody>
      </p:sp>
      <p:sp>
        <p:nvSpPr>
          <p:cNvPr id="47" name="Pfeil: nach oben 46">
            <a:extLst>
              <a:ext uri="{FF2B5EF4-FFF2-40B4-BE49-F238E27FC236}">
                <a16:creationId xmlns:a16="http://schemas.microsoft.com/office/drawing/2014/main" id="{107F134A-271B-A7FC-CCDB-C12B986B402F}"/>
              </a:ext>
            </a:extLst>
          </p:cNvPr>
          <p:cNvSpPr/>
          <p:nvPr/>
        </p:nvSpPr>
        <p:spPr>
          <a:xfrm>
            <a:off x="10621214" y="5842534"/>
            <a:ext cx="142613" cy="322974"/>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8" name="Ellipse 47">
            <a:extLst>
              <a:ext uri="{FF2B5EF4-FFF2-40B4-BE49-F238E27FC236}">
                <a16:creationId xmlns:a16="http://schemas.microsoft.com/office/drawing/2014/main" id="{8E6423F9-B849-F560-2486-60449C2A4B63}"/>
              </a:ext>
            </a:extLst>
          </p:cNvPr>
          <p:cNvSpPr/>
          <p:nvPr/>
        </p:nvSpPr>
        <p:spPr>
          <a:xfrm>
            <a:off x="10372342" y="5758648"/>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9" name="Ellipse 48">
            <a:extLst>
              <a:ext uri="{FF2B5EF4-FFF2-40B4-BE49-F238E27FC236}">
                <a16:creationId xmlns:a16="http://schemas.microsoft.com/office/drawing/2014/main" id="{6C229340-93C1-A8C3-2787-DD35C8743A00}"/>
              </a:ext>
            </a:extLst>
          </p:cNvPr>
          <p:cNvSpPr/>
          <p:nvPr/>
        </p:nvSpPr>
        <p:spPr>
          <a:xfrm>
            <a:off x="10464620" y="5758648"/>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0" name="Ellipse 49">
            <a:extLst>
              <a:ext uri="{FF2B5EF4-FFF2-40B4-BE49-F238E27FC236}">
                <a16:creationId xmlns:a16="http://schemas.microsoft.com/office/drawing/2014/main" id="{65D5B9C4-FF44-BF50-B62E-DAE007B9DCC2}"/>
              </a:ext>
            </a:extLst>
          </p:cNvPr>
          <p:cNvSpPr/>
          <p:nvPr/>
        </p:nvSpPr>
        <p:spPr>
          <a:xfrm>
            <a:off x="10558297" y="5758647"/>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1" name="Ellipse 50">
            <a:extLst>
              <a:ext uri="{FF2B5EF4-FFF2-40B4-BE49-F238E27FC236}">
                <a16:creationId xmlns:a16="http://schemas.microsoft.com/office/drawing/2014/main" id="{E43820E1-426F-0744-B246-5F0D2F819C35}"/>
              </a:ext>
            </a:extLst>
          </p:cNvPr>
          <p:cNvSpPr/>
          <p:nvPr/>
        </p:nvSpPr>
        <p:spPr>
          <a:xfrm>
            <a:off x="10650575" y="5758646"/>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2" name="Ellipse 51">
            <a:extLst>
              <a:ext uri="{FF2B5EF4-FFF2-40B4-BE49-F238E27FC236}">
                <a16:creationId xmlns:a16="http://schemas.microsoft.com/office/drawing/2014/main" id="{3544AE3B-46E3-9668-B94B-F8051EA04917}"/>
              </a:ext>
            </a:extLst>
          </p:cNvPr>
          <p:cNvSpPr/>
          <p:nvPr/>
        </p:nvSpPr>
        <p:spPr>
          <a:xfrm>
            <a:off x="10742853" y="5758646"/>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3" name="Ellipse 52">
            <a:extLst>
              <a:ext uri="{FF2B5EF4-FFF2-40B4-BE49-F238E27FC236}">
                <a16:creationId xmlns:a16="http://schemas.microsoft.com/office/drawing/2014/main" id="{129DB6FE-F205-8AEB-0D9D-D5212EB10541}"/>
              </a:ext>
            </a:extLst>
          </p:cNvPr>
          <p:cNvSpPr/>
          <p:nvPr/>
        </p:nvSpPr>
        <p:spPr>
          <a:xfrm>
            <a:off x="10835131" y="5758645"/>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4" name="Ellipse 53">
            <a:extLst>
              <a:ext uri="{FF2B5EF4-FFF2-40B4-BE49-F238E27FC236}">
                <a16:creationId xmlns:a16="http://schemas.microsoft.com/office/drawing/2014/main" id="{E1B51281-8DEA-C12F-AB8F-60AE5B1A693B}"/>
              </a:ext>
            </a:extLst>
          </p:cNvPr>
          <p:cNvSpPr/>
          <p:nvPr/>
        </p:nvSpPr>
        <p:spPr>
          <a:xfrm>
            <a:off x="10372343" y="5758645"/>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5" name="Ellipse 54">
            <a:extLst>
              <a:ext uri="{FF2B5EF4-FFF2-40B4-BE49-F238E27FC236}">
                <a16:creationId xmlns:a16="http://schemas.microsoft.com/office/drawing/2014/main" id="{A33E123B-91A0-D991-2AE9-C52D96510F6C}"/>
              </a:ext>
            </a:extLst>
          </p:cNvPr>
          <p:cNvSpPr/>
          <p:nvPr/>
        </p:nvSpPr>
        <p:spPr>
          <a:xfrm>
            <a:off x="10922565" y="5758645"/>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6" name="Pfeil: nach oben 55">
            <a:extLst>
              <a:ext uri="{FF2B5EF4-FFF2-40B4-BE49-F238E27FC236}">
                <a16:creationId xmlns:a16="http://schemas.microsoft.com/office/drawing/2014/main" id="{9B70E796-30A5-0751-8DD6-9D13C5AD363C}"/>
              </a:ext>
            </a:extLst>
          </p:cNvPr>
          <p:cNvSpPr/>
          <p:nvPr/>
        </p:nvSpPr>
        <p:spPr>
          <a:xfrm>
            <a:off x="10621214" y="5421382"/>
            <a:ext cx="142613" cy="322974"/>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7" name="Pfeil: nach oben 56">
            <a:extLst>
              <a:ext uri="{FF2B5EF4-FFF2-40B4-BE49-F238E27FC236}">
                <a16:creationId xmlns:a16="http://schemas.microsoft.com/office/drawing/2014/main" id="{7E69CB8D-B707-BE46-4E0C-06BFB29EF83F}"/>
              </a:ext>
            </a:extLst>
          </p:cNvPr>
          <p:cNvSpPr/>
          <p:nvPr/>
        </p:nvSpPr>
        <p:spPr>
          <a:xfrm>
            <a:off x="10628470" y="4657731"/>
            <a:ext cx="142613" cy="322974"/>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8" name="Ellipse 57">
            <a:extLst>
              <a:ext uri="{FF2B5EF4-FFF2-40B4-BE49-F238E27FC236}">
                <a16:creationId xmlns:a16="http://schemas.microsoft.com/office/drawing/2014/main" id="{C7B5D6D0-3967-0624-040D-28BDBCC6E28C}"/>
              </a:ext>
            </a:extLst>
          </p:cNvPr>
          <p:cNvSpPr/>
          <p:nvPr/>
        </p:nvSpPr>
        <p:spPr>
          <a:xfrm>
            <a:off x="10374634" y="4573845"/>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9" name="Ellipse 58">
            <a:extLst>
              <a:ext uri="{FF2B5EF4-FFF2-40B4-BE49-F238E27FC236}">
                <a16:creationId xmlns:a16="http://schemas.microsoft.com/office/drawing/2014/main" id="{B4E31DA0-3EDB-E5EF-D422-91F0C680088D}"/>
              </a:ext>
            </a:extLst>
          </p:cNvPr>
          <p:cNvSpPr/>
          <p:nvPr/>
        </p:nvSpPr>
        <p:spPr>
          <a:xfrm>
            <a:off x="10466912" y="4573845"/>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0" name="Ellipse 59">
            <a:extLst>
              <a:ext uri="{FF2B5EF4-FFF2-40B4-BE49-F238E27FC236}">
                <a16:creationId xmlns:a16="http://schemas.microsoft.com/office/drawing/2014/main" id="{9C9755F6-F29D-CA67-99F4-A2AC3E12E239}"/>
              </a:ext>
            </a:extLst>
          </p:cNvPr>
          <p:cNvSpPr/>
          <p:nvPr/>
        </p:nvSpPr>
        <p:spPr>
          <a:xfrm>
            <a:off x="10560589" y="4573844"/>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1" name="Ellipse 60">
            <a:extLst>
              <a:ext uri="{FF2B5EF4-FFF2-40B4-BE49-F238E27FC236}">
                <a16:creationId xmlns:a16="http://schemas.microsoft.com/office/drawing/2014/main" id="{835990EF-8808-C209-034D-1AE9A915E94E}"/>
              </a:ext>
            </a:extLst>
          </p:cNvPr>
          <p:cNvSpPr/>
          <p:nvPr/>
        </p:nvSpPr>
        <p:spPr>
          <a:xfrm>
            <a:off x="10652867" y="4573843"/>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2" name="Ellipse 61">
            <a:extLst>
              <a:ext uri="{FF2B5EF4-FFF2-40B4-BE49-F238E27FC236}">
                <a16:creationId xmlns:a16="http://schemas.microsoft.com/office/drawing/2014/main" id="{DD64EE62-5293-3012-F929-AE49A610F6C9}"/>
              </a:ext>
            </a:extLst>
          </p:cNvPr>
          <p:cNvSpPr/>
          <p:nvPr/>
        </p:nvSpPr>
        <p:spPr>
          <a:xfrm>
            <a:off x="10745145" y="4573843"/>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3" name="Ellipse 62">
            <a:extLst>
              <a:ext uri="{FF2B5EF4-FFF2-40B4-BE49-F238E27FC236}">
                <a16:creationId xmlns:a16="http://schemas.microsoft.com/office/drawing/2014/main" id="{DAB71C26-5998-4A75-D2D2-C6E53E3F6727}"/>
              </a:ext>
            </a:extLst>
          </p:cNvPr>
          <p:cNvSpPr/>
          <p:nvPr/>
        </p:nvSpPr>
        <p:spPr>
          <a:xfrm>
            <a:off x="10837423" y="4573842"/>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48" name="Ellipse 447">
            <a:extLst>
              <a:ext uri="{FF2B5EF4-FFF2-40B4-BE49-F238E27FC236}">
                <a16:creationId xmlns:a16="http://schemas.microsoft.com/office/drawing/2014/main" id="{FB76590D-1D41-130E-2493-4FAE32603247}"/>
              </a:ext>
            </a:extLst>
          </p:cNvPr>
          <p:cNvSpPr/>
          <p:nvPr/>
        </p:nvSpPr>
        <p:spPr>
          <a:xfrm>
            <a:off x="10374635" y="4573842"/>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49" name="Ellipse 448">
            <a:extLst>
              <a:ext uri="{FF2B5EF4-FFF2-40B4-BE49-F238E27FC236}">
                <a16:creationId xmlns:a16="http://schemas.microsoft.com/office/drawing/2014/main" id="{C52AF249-D937-AAD4-1D9A-90870E8724DC}"/>
              </a:ext>
            </a:extLst>
          </p:cNvPr>
          <p:cNvSpPr/>
          <p:nvPr/>
        </p:nvSpPr>
        <p:spPr>
          <a:xfrm>
            <a:off x="10924857" y="4573842"/>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50" name="Ellipse 449">
            <a:extLst>
              <a:ext uri="{FF2B5EF4-FFF2-40B4-BE49-F238E27FC236}">
                <a16:creationId xmlns:a16="http://schemas.microsoft.com/office/drawing/2014/main" id="{C6C7B990-E018-38A0-FBD2-E6D57D307BB9}"/>
              </a:ext>
            </a:extLst>
          </p:cNvPr>
          <p:cNvSpPr/>
          <p:nvPr/>
        </p:nvSpPr>
        <p:spPr>
          <a:xfrm>
            <a:off x="10376918" y="4482810"/>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51" name="Ellipse 450">
            <a:extLst>
              <a:ext uri="{FF2B5EF4-FFF2-40B4-BE49-F238E27FC236}">
                <a16:creationId xmlns:a16="http://schemas.microsoft.com/office/drawing/2014/main" id="{C631CFC0-FB12-B6DB-28CF-A0198C73B619}"/>
              </a:ext>
            </a:extLst>
          </p:cNvPr>
          <p:cNvSpPr/>
          <p:nvPr/>
        </p:nvSpPr>
        <p:spPr>
          <a:xfrm>
            <a:off x="10469196" y="4482810"/>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52" name="Ellipse 451">
            <a:extLst>
              <a:ext uri="{FF2B5EF4-FFF2-40B4-BE49-F238E27FC236}">
                <a16:creationId xmlns:a16="http://schemas.microsoft.com/office/drawing/2014/main" id="{0311F904-7BE8-F104-1C31-424D410C0238}"/>
              </a:ext>
            </a:extLst>
          </p:cNvPr>
          <p:cNvSpPr/>
          <p:nvPr/>
        </p:nvSpPr>
        <p:spPr>
          <a:xfrm>
            <a:off x="10562873" y="4482809"/>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53" name="Ellipse 452">
            <a:extLst>
              <a:ext uri="{FF2B5EF4-FFF2-40B4-BE49-F238E27FC236}">
                <a16:creationId xmlns:a16="http://schemas.microsoft.com/office/drawing/2014/main" id="{423E2545-97EB-C1AF-18DC-8EB1B1562908}"/>
              </a:ext>
            </a:extLst>
          </p:cNvPr>
          <p:cNvSpPr/>
          <p:nvPr/>
        </p:nvSpPr>
        <p:spPr>
          <a:xfrm>
            <a:off x="10655151" y="4482808"/>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54" name="Ellipse 453">
            <a:extLst>
              <a:ext uri="{FF2B5EF4-FFF2-40B4-BE49-F238E27FC236}">
                <a16:creationId xmlns:a16="http://schemas.microsoft.com/office/drawing/2014/main" id="{C80A3E46-FEAD-D452-A577-6DE646B97100}"/>
              </a:ext>
            </a:extLst>
          </p:cNvPr>
          <p:cNvSpPr/>
          <p:nvPr/>
        </p:nvSpPr>
        <p:spPr>
          <a:xfrm>
            <a:off x="10747429" y="4482808"/>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55" name="Ellipse 454">
            <a:extLst>
              <a:ext uri="{FF2B5EF4-FFF2-40B4-BE49-F238E27FC236}">
                <a16:creationId xmlns:a16="http://schemas.microsoft.com/office/drawing/2014/main" id="{B826BC86-34B6-F5B2-C3A3-54CE4E89663D}"/>
              </a:ext>
            </a:extLst>
          </p:cNvPr>
          <p:cNvSpPr/>
          <p:nvPr/>
        </p:nvSpPr>
        <p:spPr>
          <a:xfrm>
            <a:off x="10839707" y="4482807"/>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56" name="Ellipse 455">
            <a:extLst>
              <a:ext uri="{FF2B5EF4-FFF2-40B4-BE49-F238E27FC236}">
                <a16:creationId xmlns:a16="http://schemas.microsoft.com/office/drawing/2014/main" id="{9F1EAB10-3CCC-8FDF-D199-D7DFDD2A7F42}"/>
              </a:ext>
            </a:extLst>
          </p:cNvPr>
          <p:cNvSpPr/>
          <p:nvPr/>
        </p:nvSpPr>
        <p:spPr>
          <a:xfrm>
            <a:off x="10376919" y="4482807"/>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57" name="Ellipse 456">
            <a:extLst>
              <a:ext uri="{FF2B5EF4-FFF2-40B4-BE49-F238E27FC236}">
                <a16:creationId xmlns:a16="http://schemas.microsoft.com/office/drawing/2014/main" id="{6DF28CDA-E014-F38D-23FC-8B4AD9B542EE}"/>
              </a:ext>
            </a:extLst>
          </p:cNvPr>
          <p:cNvSpPr/>
          <p:nvPr/>
        </p:nvSpPr>
        <p:spPr>
          <a:xfrm>
            <a:off x="10927141" y="4482807"/>
            <a:ext cx="83890" cy="83889"/>
          </a:xfrm>
          <a:prstGeom prst="ellipse">
            <a:avLst/>
          </a:prstGeom>
          <a:solidFill>
            <a:schemeClr val="tx1">
              <a:lumMod val="50000"/>
              <a:lumOff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58" name="Pfeil: nach oben 457">
            <a:extLst>
              <a:ext uri="{FF2B5EF4-FFF2-40B4-BE49-F238E27FC236}">
                <a16:creationId xmlns:a16="http://schemas.microsoft.com/office/drawing/2014/main" id="{10138532-41A2-B36D-55EF-FD4EC7CDB820}"/>
              </a:ext>
            </a:extLst>
          </p:cNvPr>
          <p:cNvSpPr/>
          <p:nvPr/>
        </p:nvSpPr>
        <p:spPr>
          <a:xfrm>
            <a:off x="10628236" y="4147167"/>
            <a:ext cx="142613" cy="322974"/>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9715421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6F9B04D-C800-AD50-8DEF-A812672B9E98}"/>
              </a:ext>
            </a:extLst>
          </p:cNvPr>
          <p:cNvSpPr>
            <a:spLocks noGrp="1"/>
          </p:cNvSpPr>
          <p:nvPr>
            <p:ph type="title"/>
          </p:nvPr>
        </p:nvSpPr>
        <p:spPr>
          <a:xfrm>
            <a:off x="1237128" y="1097619"/>
            <a:ext cx="10184483" cy="2852737"/>
          </a:xfrm>
        </p:spPr>
        <p:txBody>
          <a:bodyPr>
            <a:normAutofit/>
          </a:bodyPr>
          <a:lstStyle/>
          <a:p>
            <a:r>
              <a:rPr lang="de-DE" dirty="0"/>
              <a:t>Beispielhafte Anwendung von KI</a:t>
            </a:r>
          </a:p>
        </p:txBody>
      </p:sp>
      <p:sp>
        <p:nvSpPr>
          <p:cNvPr id="3" name="Textplatzhalter 2">
            <a:extLst>
              <a:ext uri="{FF2B5EF4-FFF2-40B4-BE49-F238E27FC236}">
                <a16:creationId xmlns:a16="http://schemas.microsoft.com/office/drawing/2014/main" id="{3348F4B2-0D86-8CB6-03A2-54653FFAAAED}"/>
              </a:ext>
            </a:extLst>
          </p:cNvPr>
          <p:cNvSpPr>
            <a:spLocks noGrp="1"/>
          </p:cNvSpPr>
          <p:nvPr>
            <p:ph type="body" idx="1"/>
          </p:nvPr>
        </p:nvSpPr>
        <p:spPr/>
        <p:txBody>
          <a:bodyPr/>
          <a:lstStyle/>
          <a:p>
            <a:r>
              <a:rPr lang="de-DE" dirty="0"/>
              <a:t>zur Auswertung von Experimenten</a:t>
            </a:r>
            <a:br>
              <a:rPr lang="de-DE" dirty="0"/>
            </a:br>
            <a:endParaRPr lang="de-DE" dirty="0"/>
          </a:p>
        </p:txBody>
      </p:sp>
      <p:sp>
        <p:nvSpPr>
          <p:cNvPr id="4" name="Foliennummernplatzhalter 3">
            <a:extLst>
              <a:ext uri="{FF2B5EF4-FFF2-40B4-BE49-F238E27FC236}">
                <a16:creationId xmlns:a16="http://schemas.microsoft.com/office/drawing/2014/main" id="{7A07017D-13FA-5540-FEE4-CABDDBCACF64}"/>
              </a:ext>
            </a:extLst>
          </p:cNvPr>
          <p:cNvSpPr>
            <a:spLocks noGrp="1"/>
          </p:cNvSpPr>
          <p:nvPr>
            <p:ph type="sldNum" sz="quarter" idx="12"/>
          </p:nvPr>
        </p:nvSpPr>
        <p:spPr/>
        <p:txBody>
          <a:bodyPr/>
          <a:lstStyle/>
          <a:p>
            <a:pPr>
              <a:defRPr/>
            </a:pPr>
            <a:fld id="{26D19A97-F44C-1644-AE1D-27F927F17EC0}" type="slidenum">
              <a:rPr lang="de-DE" smtClean="0"/>
              <a:t>15</a:t>
            </a:fld>
            <a:endParaRPr lang="de-DE"/>
          </a:p>
        </p:txBody>
      </p:sp>
    </p:spTree>
    <p:extLst>
      <p:ext uri="{BB962C8B-B14F-4D97-AF65-F5344CB8AC3E}">
        <p14:creationId xmlns:p14="http://schemas.microsoft.com/office/powerpoint/2010/main" val="38445862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3">
            <a:extLst>
              <a:ext uri="{FF2B5EF4-FFF2-40B4-BE49-F238E27FC236}">
                <a16:creationId xmlns:a16="http://schemas.microsoft.com/office/drawing/2014/main" id="{B95D0AD6-78C5-1D7B-60F0-250894C1ECF9}"/>
              </a:ext>
            </a:extLst>
          </p:cNvPr>
          <p:cNvSpPr>
            <a:spLocks noGrp="1"/>
          </p:cNvSpPr>
          <p:nvPr>
            <p:ph type="title"/>
          </p:nvPr>
        </p:nvSpPr>
        <p:spPr>
          <a:xfrm>
            <a:off x="1230313" y="928243"/>
            <a:ext cx="9769497" cy="1184512"/>
          </a:xfrm>
        </p:spPr>
        <p:txBody>
          <a:bodyPr>
            <a:normAutofit fontScale="90000"/>
          </a:bodyPr>
          <a:lstStyle/>
          <a:p>
            <a:r>
              <a:rPr lang="de-DE" dirty="0"/>
              <a:t>Auswertung eines Experiments mithilfe eines Chatbots</a:t>
            </a:r>
          </a:p>
        </p:txBody>
      </p:sp>
      <p:sp>
        <p:nvSpPr>
          <p:cNvPr id="1398771875" name="Foliennummer"/>
          <p:cNvSpPr>
            <a:spLocks noGrp="1"/>
          </p:cNvSpPr>
          <p:nvPr>
            <p:ph type="sldNum" sz="quarter" idx="12"/>
          </p:nvPr>
        </p:nvSpPr>
        <p:spPr bwMode="auto"/>
        <p:txBody>
          <a:bodyPr/>
          <a:lstStyle/>
          <a:p>
            <a:pPr>
              <a:defRPr/>
            </a:pPr>
            <a:fld id="{8CAC871E-D75A-EF1B-08DA-3B22D17A3528}" type="slidenum">
              <a:rPr lang="de-DE"/>
              <a:t>16</a:t>
            </a:fld>
            <a:endParaRPr lang="de-DE"/>
          </a:p>
        </p:txBody>
      </p:sp>
      <p:sp>
        <p:nvSpPr>
          <p:cNvPr id="373671326" name="Textfeld 373671325"/>
          <p:cNvSpPr txBox="1"/>
          <p:nvPr/>
        </p:nvSpPr>
        <p:spPr bwMode="auto">
          <a:xfrm>
            <a:off x="3405925" y="2813033"/>
            <a:ext cx="7789178" cy="2064989"/>
          </a:xfrm>
          <a:prstGeom prst="rect">
            <a:avLst/>
          </a:prstGeom>
          <a:noFill/>
        </p:spPr>
        <p:txBody>
          <a:bodyPr vertOverflow="overflow" horzOverflow="overflow" vert="horz" wrap="square" lIns="91440" tIns="45720" rIns="91440" bIns="45720" numCol="1" spcCol="0" rtlCol="0" fromWordArt="0" anchor="t" anchorCtr="0" forceAA="0" compatLnSpc="0">
            <a:spAutoFit/>
          </a:bodyPr>
          <a:lstStyle/>
          <a:p>
            <a:pPr marL="283879" indent="-283879">
              <a:buAutoNum type="arabicPeriod"/>
              <a:defRPr/>
            </a:pPr>
            <a:r>
              <a:rPr dirty="0" err="1"/>
              <a:t>Öffnen</a:t>
            </a:r>
            <a:r>
              <a:rPr dirty="0"/>
              <a:t> Sie den </a:t>
            </a:r>
            <a:r>
              <a:rPr b="1" dirty="0"/>
              <a:t>Chatbot hinter dem QR-Code</a:t>
            </a:r>
            <a:r>
              <a:rPr dirty="0"/>
              <a:t>.</a:t>
            </a:r>
          </a:p>
          <a:p>
            <a:pPr marL="283879" indent="-283879">
              <a:buAutoNum type="arabicPeriod"/>
              <a:defRPr/>
            </a:pPr>
            <a:r>
              <a:rPr dirty="0" err="1"/>
              <a:t>Idealerweise</a:t>
            </a:r>
            <a:r>
              <a:rPr dirty="0"/>
              <a:t> </a:t>
            </a:r>
            <a:r>
              <a:rPr dirty="0" err="1"/>
              <a:t>sind</a:t>
            </a:r>
            <a:r>
              <a:rPr dirty="0"/>
              <a:t> Sie </a:t>
            </a:r>
            <a:r>
              <a:rPr b="1" dirty="0"/>
              <a:t>in </a:t>
            </a:r>
            <a:r>
              <a:rPr b="1" dirty="0" err="1"/>
              <a:t>Fobizz</a:t>
            </a:r>
            <a:r>
              <a:rPr b="1" dirty="0"/>
              <a:t> </a:t>
            </a:r>
            <a:r>
              <a:rPr b="1" dirty="0" err="1"/>
              <a:t>eingeloggt</a:t>
            </a:r>
            <a:r>
              <a:rPr b="1" dirty="0"/>
              <a:t> </a:t>
            </a:r>
            <a:r>
              <a:rPr dirty="0"/>
              <a:t>(es </a:t>
            </a:r>
            <a:r>
              <a:rPr dirty="0" err="1"/>
              <a:t>geht</a:t>
            </a:r>
            <a:r>
              <a:rPr dirty="0"/>
              <a:t> </a:t>
            </a:r>
            <a:r>
              <a:rPr dirty="0" err="1"/>
              <a:t>auch</a:t>
            </a:r>
            <a:r>
              <a:rPr dirty="0"/>
              <a:t> </a:t>
            </a:r>
            <a:r>
              <a:rPr dirty="0" err="1"/>
              <a:t>ohne</a:t>
            </a:r>
            <a:r>
              <a:rPr dirty="0"/>
              <a:t> Login).</a:t>
            </a:r>
          </a:p>
          <a:p>
            <a:pPr marL="283878" indent="-283878">
              <a:buAutoNum type="arabicPeriod"/>
              <a:defRPr/>
            </a:pPr>
            <a:r>
              <a:rPr dirty="0" err="1"/>
              <a:t>Versetzen</a:t>
            </a:r>
            <a:r>
              <a:rPr dirty="0"/>
              <a:t> Sie </a:t>
            </a:r>
            <a:r>
              <a:rPr dirty="0" err="1"/>
              <a:t>sich</a:t>
            </a:r>
            <a:r>
              <a:rPr dirty="0"/>
              <a:t> in die Lage der Schüler*</a:t>
            </a:r>
            <a:r>
              <a:rPr dirty="0" err="1"/>
              <a:t>innen</a:t>
            </a:r>
            <a:r>
              <a:rPr dirty="0"/>
              <a:t> und </a:t>
            </a:r>
            <a:r>
              <a:rPr lang="de-DE" b="1" dirty="0"/>
              <a:t>starten Sie die </a:t>
            </a:r>
            <a:r>
              <a:rPr b="1" dirty="0" err="1"/>
              <a:t>Auswertung</a:t>
            </a:r>
            <a:r>
              <a:rPr b="1" dirty="0"/>
              <a:t> </a:t>
            </a:r>
            <a:r>
              <a:rPr lang="de-DE" b="1" dirty="0"/>
              <a:t>des Experiments </a:t>
            </a:r>
            <a:r>
              <a:rPr dirty="0" err="1"/>
              <a:t>mit</a:t>
            </a:r>
            <a:r>
              <a:rPr dirty="0"/>
              <a:t> </a:t>
            </a:r>
            <a:r>
              <a:rPr dirty="0" err="1"/>
              <a:t>einem</a:t>
            </a:r>
            <a:r>
              <a:rPr dirty="0"/>
              <a:t> </a:t>
            </a:r>
            <a:r>
              <a:rPr b="1" dirty="0"/>
              <a:t>Klick auf den</a:t>
            </a:r>
            <a:r>
              <a:rPr dirty="0"/>
              <a:t> </a:t>
            </a:r>
            <a:r>
              <a:rPr b="1" dirty="0" err="1"/>
              <a:t>Chatstarter</a:t>
            </a:r>
            <a:r>
              <a:rPr lang="de-DE" dirty="0"/>
              <a:t>.</a:t>
            </a:r>
            <a:r>
              <a:rPr lang="de-DE" b="1" dirty="0"/>
              <a:t> </a:t>
            </a:r>
          </a:p>
          <a:p>
            <a:pPr marL="283878" indent="-283878">
              <a:buAutoNum type="arabicPeriod"/>
              <a:defRPr/>
            </a:pPr>
            <a:r>
              <a:rPr dirty="0" err="1"/>
              <a:t>Folgen</a:t>
            </a:r>
            <a:r>
              <a:rPr dirty="0"/>
              <a:t> Sie den </a:t>
            </a:r>
            <a:r>
              <a:rPr b="1" dirty="0" err="1"/>
              <a:t>Anweisungen</a:t>
            </a:r>
            <a:r>
              <a:rPr b="1" dirty="0"/>
              <a:t> des Chatbots, </a:t>
            </a:r>
            <a:r>
              <a:rPr b="1" dirty="0" err="1"/>
              <a:t>antworten</a:t>
            </a:r>
            <a:r>
              <a:rPr b="1" dirty="0"/>
              <a:t> Sie</a:t>
            </a:r>
            <a:r>
              <a:rPr dirty="0"/>
              <a:t>, </a:t>
            </a:r>
            <a:r>
              <a:rPr dirty="0" err="1"/>
              <a:t>wie</a:t>
            </a:r>
            <a:r>
              <a:rPr dirty="0"/>
              <a:t> es </a:t>
            </a:r>
            <a:r>
              <a:rPr dirty="0" err="1"/>
              <a:t>ein</a:t>
            </a:r>
            <a:r>
              <a:rPr dirty="0"/>
              <a:t>*e Schüler*in tun </a:t>
            </a:r>
            <a:r>
              <a:rPr dirty="0" err="1"/>
              <a:t>würde</a:t>
            </a:r>
            <a:r>
              <a:rPr dirty="0"/>
              <a:t> und </a:t>
            </a:r>
            <a:r>
              <a:rPr b="1" dirty="0" err="1"/>
              <a:t>stellen</a:t>
            </a:r>
            <a:r>
              <a:rPr b="1" dirty="0"/>
              <a:t> Sie </a:t>
            </a:r>
            <a:r>
              <a:rPr b="1" dirty="0" err="1"/>
              <a:t>Fragen</a:t>
            </a:r>
            <a:r>
              <a:rPr dirty="0"/>
              <a:t>, die Schüler*</a:t>
            </a:r>
            <a:r>
              <a:rPr dirty="0" err="1"/>
              <a:t>innen</a:t>
            </a:r>
            <a:r>
              <a:rPr dirty="0"/>
              <a:t> </a:t>
            </a:r>
            <a:r>
              <a:rPr dirty="0" err="1"/>
              <a:t>stellen</a:t>
            </a:r>
            <a:r>
              <a:rPr dirty="0"/>
              <a:t> </a:t>
            </a:r>
            <a:r>
              <a:rPr dirty="0" err="1"/>
              <a:t>würden</a:t>
            </a:r>
            <a:r>
              <a:rPr dirty="0"/>
              <a:t>.</a:t>
            </a:r>
            <a:endParaRPr lang="de-DE" dirty="0"/>
          </a:p>
        </p:txBody>
      </p:sp>
      <p:pic>
        <p:nvPicPr>
          <p:cNvPr id="3" name="Grafik 2" descr="Ein Bild, das Muster, Grafiken, Pixel, Design enthält.&#10;&#10;KI-generierte Inhalte können fehlerhaft sein.">
            <a:extLst>
              <a:ext uri="{FF2B5EF4-FFF2-40B4-BE49-F238E27FC236}">
                <a16:creationId xmlns:a16="http://schemas.microsoft.com/office/drawing/2014/main" id="{F388A9E0-B66A-E21C-0246-F2C1DD3CCC51}"/>
              </a:ext>
            </a:extLst>
          </p:cNvPr>
          <p:cNvPicPr>
            <a:picLocks noChangeAspect="1"/>
          </p:cNvPicPr>
          <p:nvPr/>
        </p:nvPicPr>
        <p:blipFill>
          <a:blip r:embed="rId3"/>
          <a:stretch>
            <a:fillRect/>
          </a:stretch>
        </p:blipFill>
        <p:spPr>
          <a:xfrm>
            <a:off x="1103520" y="2654057"/>
            <a:ext cx="2171943" cy="2177025"/>
          </a:xfrm>
          <a:prstGeom prst="rect">
            <a:avLst/>
          </a:prstGeom>
        </p:spPr>
      </p:pic>
      <p:sp>
        <p:nvSpPr>
          <p:cNvPr id="5" name="Titel 3">
            <a:extLst>
              <a:ext uri="{FF2B5EF4-FFF2-40B4-BE49-F238E27FC236}">
                <a16:creationId xmlns:a16="http://schemas.microsoft.com/office/drawing/2014/main" id="{3BF208F8-2DC2-8859-A66A-649BB1995180}"/>
              </a:ext>
            </a:extLst>
          </p:cNvPr>
          <p:cNvSpPr txBox="1">
            <a:spLocks/>
          </p:cNvSpPr>
          <p:nvPr/>
        </p:nvSpPr>
        <p:spPr bwMode="auto">
          <a:xfrm>
            <a:off x="696287" y="928243"/>
            <a:ext cx="10303524" cy="841023"/>
          </a:xfrm>
          <a:prstGeom prst="rect">
            <a:avLst/>
          </a:prstGeom>
        </p:spPr>
        <p:txBody>
          <a:bodyPr vert="horz" lIns="91440" tIns="45720" rIns="91440" bIns="45720" rtlCol="0" anchor="ctr">
            <a:normAutofit fontScale="97500"/>
          </a:bodyPr>
          <a:lstStyle>
            <a:lvl1pPr algn="l" defTabSz="914400">
              <a:lnSpc>
                <a:spcPct val="90000"/>
              </a:lnSpc>
              <a:spcBef>
                <a:spcPts val="0"/>
              </a:spcBef>
              <a:buNone/>
              <a:defRPr sz="4400">
                <a:solidFill>
                  <a:schemeClr val="tx1"/>
                </a:solidFill>
                <a:latin typeface="+mj-lt"/>
                <a:ea typeface="+mj-ea"/>
                <a:cs typeface="+mj-cs"/>
              </a:defRPr>
            </a:lvl1pPr>
          </a:lstStyle>
          <a:p>
            <a:endParaRPr lang="de-DE" dirty="0"/>
          </a:p>
        </p:txBody>
      </p:sp>
      <p:pic>
        <p:nvPicPr>
          <p:cNvPr id="8" name="Grafik 7" descr="Ein Bild, das Schrift, Text, Grafiken, Logo enthält.&#10;&#10;KI-generierte Inhalte können fehlerhaft sein.">
            <a:extLst>
              <a:ext uri="{FF2B5EF4-FFF2-40B4-BE49-F238E27FC236}">
                <a16:creationId xmlns:a16="http://schemas.microsoft.com/office/drawing/2014/main" id="{50DEF1D5-08A0-C4FB-8F37-B8FEBA93B84F}"/>
              </a:ext>
            </a:extLst>
          </p:cNvPr>
          <p:cNvPicPr>
            <a:picLocks noChangeAspect="1"/>
          </p:cNvPicPr>
          <p:nvPr/>
        </p:nvPicPr>
        <p:blipFill>
          <a:blip r:embed="rId4"/>
          <a:stretch>
            <a:fillRect/>
          </a:stretch>
        </p:blipFill>
        <p:spPr bwMode="auto">
          <a:xfrm>
            <a:off x="3275463" y="215422"/>
            <a:ext cx="1901588" cy="773085"/>
          </a:xfrm>
          <a:prstGeom prst="rect">
            <a:avLst/>
          </a:prstGeom>
        </p:spPr>
      </p:pic>
      <p:sp>
        <p:nvSpPr>
          <p:cNvPr id="2" name="Textfeld 1">
            <a:extLst>
              <a:ext uri="{FF2B5EF4-FFF2-40B4-BE49-F238E27FC236}">
                <a16:creationId xmlns:a16="http://schemas.microsoft.com/office/drawing/2014/main" id="{84ABE405-51CB-4A16-BE55-7870E4D6EF89}"/>
              </a:ext>
            </a:extLst>
          </p:cNvPr>
          <p:cNvSpPr txBox="1"/>
          <p:nvPr/>
        </p:nvSpPr>
        <p:spPr>
          <a:xfrm>
            <a:off x="3795320" y="2112755"/>
            <a:ext cx="4815280" cy="369332"/>
          </a:xfrm>
          <a:prstGeom prst="rect">
            <a:avLst/>
          </a:prstGeom>
          <a:noFill/>
        </p:spPr>
        <p:txBody>
          <a:bodyPr wrap="square" rtlCol="0">
            <a:spAutoFit/>
          </a:bodyPr>
          <a:lstStyle/>
          <a:p>
            <a:r>
              <a:rPr lang="de-DE" b="1" dirty="0"/>
              <a:t>Anleitung für das Vorgehen mit dem Chatbot:</a:t>
            </a:r>
          </a:p>
        </p:txBody>
      </p:sp>
      <p:sp>
        <p:nvSpPr>
          <p:cNvPr id="6" name="Textfeld 5">
            <a:extLst>
              <a:ext uri="{FF2B5EF4-FFF2-40B4-BE49-F238E27FC236}">
                <a16:creationId xmlns:a16="http://schemas.microsoft.com/office/drawing/2014/main" id="{5D540E27-1A47-E2E3-3160-C00A36484895}"/>
              </a:ext>
            </a:extLst>
          </p:cNvPr>
          <p:cNvSpPr txBox="1"/>
          <p:nvPr/>
        </p:nvSpPr>
        <p:spPr>
          <a:xfrm>
            <a:off x="1996581" y="4977209"/>
            <a:ext cx="7638175" cy="1477328"/>
          </a:xfrm>
          <a:prstGeom prst="rect">
            <a:avLst/>
          </a:prstGeom>
          <a:noFill/>
        </p:spPr>
        <p:txBody>
          <a:bodyPr wrap="square" rtlCol="0">
            <a:spAutoFit/>
          </a:bodyPr>
          <a:lstStyle/>
          <a:p>
            <a:r>
              <a:rPr lang="de-DE" b="1" dirty="0"/>
              <a:t>Aufgabe:</a:t>
            </a:r>
          </a:p>
          <a:p>
            <a:endParaRPr lang="de-DE" b="1" dirty="0"/>
          </a:p>
          <a:p>
            <a:r>
              <a:rPr lang="de-DE" b="1" u="sng" dirty="0"/>
              <a:t>Vergleichen</a:t>
            </a:r>
            <a:r>
              <a:rPr lang="de-DE" dirty="0"/>
              <a:t> Sie Ihre </a:t>
            </a:r>
            <a:r>
              <a:rPr lang="de-DE" b="1" dirty="0"/>
              <a:t>Auswertung</a:t>
            </a:r>
            <a:r>
              <a:rPr lang="de-DE" dirty="0"/>
              <a:t> </a:t>
            </a:r>
            <a:r>
              <a:rPr lang="de-DE" b="1" dirty="0"/>
              <a:t>mit Auswertungen von Kolleg*innen </a:t>
            </a:r>
            <a:r>
              <a:rPr lang="de-DE" dirty="0"/>
              <a:t>und tauschen Sie </a:t>
            </a:r>
            <a:r>
              <a:rPr lang="de-DE" b="1" dirty="0"/>
              <a:t>Vor- und Nachteile </a:t>
            </a:r>
            <a:r>
              <a:rPr lang="de-DE" dirty="0"/>
              <a:t>der Verwendung eines solchen Chatbots aus.</a:t>
            </a:r>
          </a:p>
          <a:p>
            <a:r>
              <a:rPr lang="de-DE" dirty="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7367132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73671326">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73671326">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73671326">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3E885DE-75A1-8C97-D02C-FC1206C5F2BE}"/>
              </a:ext>
            </a:extLst>
          </p:cNvPr>
          <p:cNvSpPr>
            <a:spLocks noGrp="1"/>
          </p:cNvSpPr>
          <p:nvPr>
            <p:ph type="title"/>
          </p:nvPr>
        </p:nvSpPr>
        <p:spPr/>
        <p:txBody>
          <a:bodyPr/>
          <a:lstStyle/>
          <a:p>
            <a:r>
              <a:rPr lang="de-DE" dirty="0"/>
              <a:t>Gemeinsame Reflexion</a:t>
            </a:r>
          </a:p>
        </p:txBody>
      </p:sp>
      <p:sp>
        <p:nvSpPr>
          <p:cNvPr id="3" name="Textplatzhalter 2">
            <a:extLst>
              <a:ext uri="{FF2B5EF4-FFF2-40B4-BE49-F238E27FC236}">
                <a16:creationId xmlns:a16="http://schemas.microsoft.com/office/drawing/2014/main" id="{F8A4C8D5-F754-D5D5-67A1-BFC2709E5C87}"/>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62FDABB4-061B-06ED-4D64-78E95F81614F}"/>
              </a:ext>
            </a:extLst>
          </p:cNvPr>
          <p:cNvSpPr>
            <a:spLocks noGrp="1"/>
          </p:cNvSpPr>
          <p:nvPr>
            <p:ph type="sldNum" sz="quarter" idx="12"/>
          </p:nvPr>
        </p:nvSpPr>
        <p:spPr/>
        <p:txBody>
          <a:bodyPr/>
          <a:lstStyle/>
          <a:p>
            <a:pPr>
              <a:defRPr/>
            </a:pPr>
            <a:fld id="{26D19A97-F44C-1644-AE1D-27F927F17EC0}" type="slidenum">
              <a:rPr lang="de-DE" smtClean="0"/>
              <a:t>17</a:t>
            </a:fld>
            <a:endParaRPr lang="de-DE"/>
          </a:p>
        </p:txBody>
      </p:sp>
    </p:spTree>
    <p:extLst>
      <p:ext uri="{BB962C8B-B14F-4D97-AF65-F5344CB8AC3E}">
        <p14:creationId xmlns:p14="http://schemas.microsoft.com/office/powerpoint/2010/main" val="27119604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249496830" name="Foliennummer"/>
          <p:cNvSpPr>
            <a:spLocks noGrp="1"/>
          </p:cNvSpPr>
          <p:nvPr>
            <p:ph type="sldNum" sz="quarter" idx="12"/>
          </p:nvPr>
        </p:nvSpPr>
        <p:spPr bwMode="auto"/>
        <p:txBody>
          <a:bodyPr/>
          <a:lstStyle/>
          <a:p>
            <a:pPr>
              <a:defRPr/>
            </a:pPr>
            <a:fld id="{601D178F-0708-5296-6FE2-7E3506AE0A21}" type="slidenum">
              <a:rPr lang="de-DE"/>
              <a:t>18</a:t>
            </a:fld>
            <a:endParaRPr lang="de-DE"/>
          </a:p>
        </p:txBody>
      </p:sp>
      <p:sp>
        <p:nvSpPr>
          <p:cNvPr id="1724694514" name="Headline"/>
          <p:cNvSpPr>
            <a:spLocks noGrp="1"/>
          </p:cNvSpPr>
          <p:nvPr>
            <p:ph type="title" hasCustomPrompt="1"/>
          </p:nvPr>
        </p:nvSpPr>
        <p:spPr bwMode="auto"/>
        <p:txBody>
          <a:bodyPr/>
          <a:lstStyle>
            <a:lvl1pPr>
              <a:defRPr/>
            </a:lvl1pPr>
          </a:lstStyle>
          <a:p>
            <a:pPr>
              <a:defRPr/>
            </a:pPr>
            <a:r>
              <a:t>Fobizz</a:t>
            </a:r>
          </a:p>
        </p:txBody>
      </p:sp>
      <p:pic>
        <p:nvPicPr>
          <p:cNvPr id="3" name="Grafik 2"/>
          <p:cNvPicPr>
            <a:picLocks noChangeAspect="1"/>
          </p:cNvPicPr>
          <p:nvPr/>
        </p:nvPicPr>
        <p:blipFill>
          <a:blip r:embed="rId3"/>
          <a:stretch/>
        </p:blipFill>
        <p:spPr bwMode="auto">
          <a:xfrm>
            <a:off x="2759075" y="2884530"/>
            <a:ext cx="6084158" cy="2012590"/>
          </a:xfrm>
          <a:prstGeom prst="rect">
            <a:avLst/>
          </a:prstGeom>
        </p:spPr>
      </p:pic>
      <p:pic>
        <p:nvPicPr>
          <p:cNvPr id="4" name="Grafik 3"/>
          <p:cNvPicPr>
            <a:picLocks noChangeAspect="1"/>
          </p:cNvPicPr>
          <p:nvPr/>
        </p:nvPicPr>
        <p:blipFill>
          <a:blip r:embed="rId4"/>
          <a:stretch/>
        </p:blipFill>
        <p:spPr bwMode="auto">
          <a:xfrm>
            <a:off x="1230313" y="970187"/>
            <a:ext cx="9585310" cy="5464522"/>
          </a:xfrm>
          <a:prstGeom prst="rect">
            <a:avLst/>
          </a:prstGeom>
        </p:spPr>
      </p:pic>
      <p:sp>
        <p:nvSpPr>
          <p:cNvPr id="5" name="Abgerundetes Rechteck 4"/>
          <p:cNvSpPr/>
          <p:nvPr/>
        </p:nvSpPr>
        <p:spPr bwMode="auto">
          <a:xfrm>
            <a:off x="4496499" y="2114024"/>
            <a:ext cx="3007453" cy="725648"/>
          </a:xfrm>
          <a:prstGeom prst="roundRect">
            <a:avLst>
              <a:gd name="adj" fmla="val 16667"/>
            </a:avLst>
          </a:prstGeom>
          <a:noFill/>
          <a:ln w="76200">
            <a:solidFill>
              <a:srgbClr val="3AA9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defRPr/>
            </a:pPr>
            <a:endParaRPr lang="de-DE" dirty="0"/>
          </a:p>
        </p:txBody>
      </p:sp>
      <p:pic>
        <p:nvPicPr>
          <p:cNvPr id="7" name="Grafik 6" descr="Ein Bild, das Schrift, Text, Grafiken, Logo enthält.&#10;&#10;KI-generierte Inhalte können fehlerhaft sein.">
            <a:extLst>
              <a:ext uri="{FF2B5EF4-FFF2-40B4-BE49-F238E27FC236}">
                <a16:creationId xmlns:a16="http://schemas.microsoft.com/office/drawing/2014/main" id="{A90727CA-8ACE-06FA-841F-0E4A1060C1DA}"/>
              </a:ext>
            </a:extLst>
          </p:cNvPr>
          <p:cNvPicPr>
            <a:picLocks noChangeAspect="1"/>
          </p:cNvPicPr>
          <p:nvPr/>
        </p:nvPicPr>
        <p:blipFill>
          <a:blip r:embed="rId5"/>
          <a:stretch>
            <a:fillRect/>
          </a:stretch>
        </p:blipFill>
        <p:spPr bwMode="auto">
          <a:xfrm>
            <a:off x="3275463" y="215422"/>
            <a:ext cx="1901588" cy="7730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01BA02D5-0A82-E325-7F23-924FB2ED8F88}"/>
              </a:ext>
            </a:extLst>
          </p:cNvPr>
          <p:cNvSpPr>
            <a:spLocks noGrp="1"/>
          </p:cNvSpPr>
          <p:nvPr>
            <p:ph type="title"/>
          </p:nvPr>
        </p:nvSpPr>
        <p:spPr>
          <a:xfrm>
            <a:off x="1230313" y="928243"/>
            <a:ext cx="10258410" cy="841023"/>
          </a:xfrm>
        </p:spPr>
        <p:txBody>
          <a:bodyPr>
            <a:normAutofit fontScale="90000"/>
          </a:bodyPr>
          <a:lstStyle/>
          <a:p>
            <a:r>
              <a:rPr lang="de-DE" dirty="0"/>
              <a:t>Chatbot erstellen mit </a:t>
            </a:r>
            <a:r>
              <a:rPr lang="de-DE" dirty="0" err="1"/>
              <a:t>fobizz</a:t>
            </a:r>
            <a:r>
              <a:rPr lang="de-DE" dirty="0"/>
              <a:t> – Beispiel „</a:t>
            </a:r>
            <a:r>
              <a:rPr lang="de-DE" dirty="0" err="1"/>
              <a:t>Reagent</a:t>
            </a:r>
            <a:r>
              <a:rPr lang="de-DE" dirty="0"/>
              <a:t>“</a:t>
            </a:r>
          </a:p>
        </p:txBody>
      </p:sp>
      <p:sp>
        <p:nvSpPr>
          <p:cNvPr id="3" name="Inhaltsplatzhalter 2">
            <a:extLst>
              <a:ext uri="{FF2B5EF4-FFF2-40B4-BE49-F238E27FC236}">
                <a16:creationId xmlns:a16="http://schemas.microsoft.com/office/drawing/2014/main" id="{BFF17D30-DA90-E9FE-FEB2-439C301ABCDE}"/>
              </a:ext>
            </a:extLst>
          </p:cNvPr>
          <p:cNvSpPr>
            <a:spLocks noGrp="1"/>
          </p:cNvSpPr>
          <p:nvPr>
            <p:ph idx="1"/>
          </p:nvPr>
        </p:nvSpPr>
        <p:spPr>
          <a:xfrm>
            <a:off x="1230314" y="1847848"/>
            <a:ext cx="4746842" cy="4351338"/>
          </a:xfrm>
        </p:spPr>
        <p:txBody>
          <a:bodyPr>
            <a:normAutofit/>
          </a:bodyPr>
          <a:lstStyle/>
          <a:p>
            <a:pPr marL="285750" indent="-285750">
              <a:buFont typeface="Arial" panose="020B0604020202020204" pitchFamily="34" charset="0"/>
              <a:buChar char="•"/>
            </a:pPr>
            <a:r>
              <a:rPr lang="de-DE" sz="1800" dirty="0"/>
              <a:t>Bild erst generieren, wenn </a:t>
            </a:r>
            <a:r>
              <a:rPr lang="de-DE" sz="1800" b="1" dirty="0"/>
              <a:t>alle Informationen eingetragen</a:t>
            </a:r>
            <a:r>
              <a:rPr lang="de-DE" sz="1800" dirty="0"/>
              <a:t> sind</a:t>
            </a:r>
          </a:p>
          <a:p>
            <a:pPr marL="285750" indent="-285750">
              <a:buFont typeface="Arial" panose="020B0604020202020204" pitchFamily="34" charset="0"/>
              <a:buChar char="•"/>
            </a:pPr>
            <a:endParaRPr lang="de-DE" sz="1800" dirty="0"/>
          </a:p>
          <a:p>
            <a:pPr marL="285750" indent="-285750">
              <a:buFont typeface="Arial" panose="020B0604020202020204" pitchFamily="34" charset="0"/>
              <a:buChar char="•"/>
            </a:pPr>
            <a:r>
              <a:rPr lang="de-DE" sz="1800" b="1" dirty="0"/>
              <a:t>Namen</a:t>
            </a:r>
            <a:r>
              <a:rPr lang="de-DE" sz="1800" dirty="0"/>
              <a:t> vergeben</a:t>
            </a:r>
          </a:p>
          <a:p>
            <a:pPr marL="285750" indent="-285750">
              <a:buFont typeface="Arial" panose="020B0604020202020204" pitchFamily="34" charset="0"/>
              <a:buChar char="•"/>
            </a:pPr>
            <a:endParaRPr lang="de-DE" sz="1800" dirty="0"/>
          </a:p>
          <a:p>
            <a:pPr marL="285750" indent="-285750">
              <a:buFont typeface="Arial" panose="020B0604020202020204" pitchFamily="34" charset="0"/>
              <a:buChar char="•"/>
            </a:pPr>
            <a:r>
              <a:rPr lang="de-DE" sz="1800" b="1" dirty="0"/>
              <a:t>Beschreibung spielt für Funktionalität des Chatbots keine Rolle</a:t>
            </a:r>
            <a:r>
              <a:rPr lang="de-DE" sz="1800" dirty="0"/>
              <a:t>. Hier kann eine Information über die Funktionalität für Nutzende gegeben werden.</a:t>
            </a:r>
          </a:p>
        </p:txBody>
      </p:sp>
      <p:sp>
        <p:nvSpPr>
          <p:cNvPr id="2" name="Foliennummernplatzhalter 1">
            <a:extLst>
              <a:ext uri="{FF2B5EF4-FFF2-40B4-BE49-F238E27FC236}">
                <a16:creationId xmlns:a16="http://schemas.microsoft.com/office/drawing/2014/main" id="{D7C4B5A5-562B-FDD3-4483-2B91C287B1FD}"/>
              </a:ext>
            </a:extLst>
          </p:cNvPr>
          <p:cNvSpPr>
            <a:spLocks noGrp="1"/>
          </p:cNvSpPr>
          <p:nvPr>
            <p:ph type="sldNum" sz="quarter" idx="12"/>
          </p:nvPr>
        </p:nvSpPr>
        <p:spPr/>
        <p:txBody>
          <a:bodyPr/>
          <a:lstStyle/>
          <a:p>
            <a:pPr>
              <a:defRPr/>
            </a:pPr>
            <a:fld id="{E6AA5693-5562-46BF-BAF4-16238AB6C896}" type="slidenum">
              <a:rPr lang="de-DE" smtClean="0"/>
              <a:t>19</a:t>
            </a:fld>
            <a:endParaRPr lang="de-DE"/>
          </a:p>
        </p:txBody>
      </p:sp>
      <p:pic>
        <p:nvPicPr>
          <p:cNvPr id="6" name="Grafik 5">
            <a:extLst>
              <a:ext uri="{FF2B5EF4-FFF2-40B4-BE49-F238E27FC236}">
                <a16:creationId xmlns:a16="http://schemas.microsoft.com/office/drawing/2014/main" id="{E8D72F3E-36F4-C717-588A-FE46EC1CE8EF}"/>
              </a:ext>
            </a:extLst>
          </p:cNvPr>
          <p:cNvPicPr>
            <a:picLocks noChangeAspect="1"/>
          </p:cNvPicPr>
          <p:nvPr/>
        </p:nvPicPr>
        <p:blipFill>
          <a:blip r:embed="rId2"/>
          <a:stretch>
            <a:fillRect/>
          </a:stretch>
        </p:blipFill>
        <p:spPr>
          <a:xfrm>
            <a:off x="6154722" y="2668643"/>
            <a:ext cx="5195551" cy="3618906"/>
          </a:xfrm>
          <a:prstGeom prst="rect">
            <a:avLst/>
          </a:prstGeom>
        </p:spPr>
      </p:pic>
      <p:pic>
        <p:nvPicPr>
          <p:cNvPr id="5" name="Grafik 4" descr="Ein Bild, das Schrift, Text, Grafiken, Logo enthält.&#10;&#10;KI-generierte Inhalte können fehlerhaft sein.">
            <a:extLst>
              <a:ext uri="{FF2B5EF4-FFF2-40B4-BE49-F238E27FC236}">
                <a16:creationId xmlns:a16="http://schemas.microsoft.com/office/drawing/2014/main" id="{086D26A6-02D3-F0F6-F42B-331A6B3213A4}"/>
              </a:ext>
            </a:extLst>
          </p:cNvPr>
          <p:cNvPicPr>
            <a:picLocks noChangeAspect="1"/>
          </p:cNvPicPr>
          <p:nvPr/>
        </p:nvPicPr>
        <p:blipFill>
          <a:blip r:embed="rId3"/>
          <a:stretch>
            <a:fillRect/>
          </a:stretch>
        </p:blipFill>
        <p:spPr bwMode="auto">
          <a:xfrm>
            <a:off x="3275463" y="215422"/>
            <a:ext cx="1901588" cy="773085"/>
          </a:xfrm>
          <a:prstGeom prst="rect">
            <a:avLst/>
          </a:prstGeom>
        </p:spPr>
      </p:pic>
    </p:spTree>
    <p:extLst>
      <p:ext uri="{BB962C8B-B14F-4D97-AF65-F5344CB8AC3E}">
        <p14:creationId xmlns:p14="http://schemas.microsoft.com/office/powerpoint/2010/main" val="17809589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02C790-2A34-87E0-1130-F5733500BE05}"/>
            </a:ext>
          </a:extLst>
        </p:cNvPr>
        <p:cNvGrpSpPr/>
        <p:nvPr/>
      </p:nvGrpSpPr>
      <p:grpSpPr>
        <a:xfrm>
          <a:off x="0" y="0"/>
          <a:ext cx="0" cy="0"/>
          <a:chOff x="0" y="0"/>
          <a:chExt cx="0" cy="0"/>
        </a:xfrm>
      </p:grpSpPr>
      <p:sp>
        <p:nvSpPr>
          <p:cNvPr id="7" name="Titel 6">
            <a:extLst>
              <a:ext uri="{FF2B5EF4-FFF2-40B4-BE49-F238E27FC236}">
                <a16:creationId xmlns:a16="http://schemas.microsoft.com/office/drawing/2014/main" id="{9C2FBAF6-8365-57A7-CEB1-BCB19650338F}"/>
              </a:ext>
            </a:extLst>
          </p:cNvPr>
          <p:cNvSpPr>
            <a:spLocks noGrp="1"/>
          </p:cNvSpPr>
          <p:nvPr>
            <p:ph type="title"/>
          </p:nvPr>
        </p:nvSpPr>
        <p:spPr/>
        <p:txBody>
          <a:bodyPr/>
          <a:lstStyle/>
          <a:p>
            <a:r>
              <a:rPr lang="de-DE" dirty="0"/>
              <a:t>Austausch</a:t>
            </a:r>
          </a:p>
        </p:txBody>
      </p:sp>
      <p:sp>
        <p:nvSpPr>
          <p:cNvPr id="8" name="Inhaltsplatzhalter 7">
            <a:extLst>
              <a:ext uri="{FF2B5EF4-FFF2-40B4-BE49-F238E27FC236}">
                <a16:creationId xmlns:a16="http://schemas.microsoft.com/office/drawing/2014/main" id="{2F800E12-2E63-A8D9-2B55-8EF3954F61A1}"/>
              </a:ext>
            </a:extLst>
          </p:cNvPr>
          <p:cNvSpPr>
            <a:spLocks noGrp="1"/>
          </p:cNvSpPr>
          <p:nvPr>
            <p:ph idx="1"/>
          </p:nvPr>
        </p:nvSpPr>
        <p:spPr/>
        <p:txBody>
          <a:bodyPr>
            <a:normAutofit/>
          </a:bodyPr>
          <a:lstStyle/>
          <a:p>
            <a:pPr marL="0" indent="0">
              <a:buNone/>
              <a:defRPr/>
            </a:pPr>
            <a:endParaRPr lang="de-DE" sz="1800" b="1" u="sng" dirty="0"/>
          </a:p>
          <a:p>
            <a:pPr marL="0" indent="0">
              <a:buNone/>
              <a:defRPr/>
            </a:pPr>
            <a:r>
              <a:rPr lang="de-DE" sz="1800" b="1" u="sng" dirty="0"/>
              <a:t>Formulieren</a:t>
            </a:r>
            <a:r>
              <a:rPr lang="de-DE" sz="1800" dirty="0"/>
              <a:t> Sie Ihre Erfahrungen mit digitaler Messwerterfassung und tauschen sich mit 2-3 Kolleg*innen darüber aus.</a:t>
            </a:r>
          </a:p>
          <a:p>
            <a:pPr marL="0" indent="0" algn="ctr">
              <a:buNone/>
              <a:defRPr/>
            </a:pPr>
            <a:endParaRPr lang="de-DE" sz="1800" dirty="0"/>
          </a:p>
          <a:p>
            <a:pPr marL="0" indent="0" algn="ctr">
              <a:buNone/>
              <a:defRPr/>
            </a:pPr>
            <a:endParaRPr lang="de-DE" sz="1800" dirty="0"/>
          </a:p>
          <a:p>
            <a:pPr marL="0" indent="0">
              <a:buNone/>
              <a:defRPr/>
            </a:pPr>
            <a:r>
              <a:rPr lang="de-DE" sz="1800" b="1" dirty="0"/>
              <a:t>Impulse:</a:t>
            </a:r>
          </a:p>
          <a:p>
            <a:pPr marL="171450" indent="-171450">
              <a:defRPr/>
            </a:pPr>
            <a:r>
              <a:rPr lang="de-DE" sz="1800" dirty="0"/>
              <a:t>Wo habe ich in der Unterrichtsplanung schon einmal KI eingesetzt?</a:t>
            </a:r>
          </a:p>
          <a:p>
            <a:pPr marL="171450" indent="-171450">
              <a:defRPr/>
            </a:pPr>
            <a:r>
              <a:rPr lang="de-DE" sz="1800" dirty="0"/>
              <a:t>Wo habe ich KI schon einmal im Unterricht eingesetzt?</a:t>
            </a:r>
          </a:p>
          <a:p>
            <a:pPr marL="171450" indent="-171450">
              <a:defRPr/>
            </a:pPr>
            <a:r>
              <a:rPr lang="de-DE" sz="1800" dirty="0"/>
              <a:t>Welche Chancen und Herausforderungen beim Einsatz von KI sehe ich?</a:t>
            </a:r>
          </a:p>
          <a:p>
            <a:endParaRPr lang="de-DE" sz="1800" dirty="0"/>
          </a:p>
        </p:txBody>
      </p:sp>
      <p:sp>
        <p:nvSpPr>
          <p:cNvPr id="4" name="Foliennummernplatzhalter 3">
            <a:extLst>
              <a:ext uri="{FF2B5EF4-FFF2-40B4-BE49-F238E27FC236}">
                <a16:creationId xmlns:a16="http://schemas.microsoft.com/office/drawing/2014/main" id="{CDD34F2F-3EE8-8DDD-CA10-55AC8D101F87}"/>
              </a:ext>
            </a:extLst>
          </p:cNvPr>
          <p:cNvSpPr>
            <a:spLocks noGrp="1"/>
          </p:cNvSpPr>
          <p:nvPr>
            <p:ph type="sldNum" sz="quarter" idx="12"/>
          </p:nvPr>
        </p:nvSpPr>
        <p:spPr/>
        <p:txBody>
          <a:bodyPr/>
          <a:lstStyle/>
          <a:p>
            <a:pPr>
              <a:defRPr/>
            </a:pPr>
            <a:fld id="{26D19A97-F44C-1644-AE1D-27F927F17EC0}" type="slidenum">
              <a:rPr lang="de-DE" smtClean="0"/>
              <a:t>2</a:t>
            </a:fld>
            <a:endParaRPr lang="de-DE" dirty="0"/>
          </a:p>
        </p:txBody>
      </p:sp>
      <p:pic>
        <p:nvPicPr>
          <p:cNvPr id="5" name="Grafik 4" descr="Ein Bild, das Schrift, Text, Grafiken, Logo enthält.&#10;&#10;KI-generierte Inhalte können fehlerhaft sein.">
            <a:extLst>
              <a:ext uri="{FF2B5EF4-FFF2-40B4-BE49-F238E27FC236}">
                <a16:creationId xmlns:a16="http://schemas.microsoft.com/office/drawing/2014/main" id="{5679AB31-6C16-9F1A-2664-89A880081DFC}"/>
              </a:ext>
            </a:extLst>
          </p:cNvPr>
          <p:cNvPicPr>
            <a:picLocks noChangeAspect="1"/>
          </p:cNvPicPr>
          <p:nvPr/>
        </p:nvPicPr>
        <p:blipFill>
          <a:blip r:embed="rId2"/>
          <a:stretch>
            <a:fillRect/>
          </a:stretch>
        </p:blipFill>
        <p:spPr bwMode="auto">
          <a:xfrm>
            <a:off x="3275463" y="215422"/>
            <a:ext cx="1901588" cy="773085"/>
          </a:xfrm>
          <a:prstGeom prst="rect">
            <a:avLst/>
          </a:prstGeom>
        </p:spPr>
      </p:pic>
      <p:pic>
        <p:nvPicPr>
          <p:cNvPr id="9" name="Grafik 8" descr="Sanduhr abgelaufen Silhouette">
            <a:extLst>
              <a:ext uri="{FF2B5EF4-FFF2-40B4-BE49-F238E27FC236}">
                <a16:creationId xmlns:a16="http://schemas.microsoft.com/office/drawing/2014/main" id="{C2CF8106-7AE5-5C99-6E34-ED90BAB75418}"/>
              </a:ext>
            </a:extLst>
          </p:cNvPr>
          <p:cNvPicPr>
            <a:picLocks noChangeAspect="1"/>
          </p:cNvPicPr>
          <p:nvPr/>
        </p:nvPicPr>
        <p:blipFill>
          <a:blip r:embed="rId3">
            <a:extLst>
              <a:ext uri="{96DAC541-7B7A-43D3-8B79-37D633B846F1}">
                <asvg:svgBlip xmlns:asvg="http://schemas.microsoft.com/office/drawing/2016/SVG/main" r:embed="rId4"/>
              </a:ext>
            </a:extLst>
          </a:blip>
          <a:stretch/>
        </p:blipFill>
        <p:spPr bwMode="auto">
          <a:xfrm>
            <a:off x="8250573" y="596643"/>
            <a:ext cx="781749" cy="781749"/>
          </a:xfrm>
          <a:prstGeom prst="rect">
            <a:avLst/>
          </a:prstGeom>
        </p:spPr>
      </p:pic>
      <p:sp>
        <p:nvSpPr>
          <p:cNvPr id="10" name="Textfeld 9">
            <a:extLst>
              <a:ext uri="{FF2B5EF4-FFF2-40B4-BE49-F238E27FC236}">
                <a16:creationId xmlns:a16="http://schemas.microsoft.com/office/drawing/2014/main" id="{4C0393A2-212E-1EE7-B2DA-37B689547BA5}"/>
              </a:ext>
            </a:extLst>
          </p:cNvPr>
          <p:cNvSpPr txBox="1"/>
          <p:nvPr/>
        </p:nvSpPr>
        <p:spPr bwMode="auto">
          <a:xfrm>
            <a:off x="8919062" y="808729"/>
            <a:ext cx="1047060" cy="338554"/>
          </a:xfrm>
          <a:prstGeom prst="rect">
            <a:avLst/>
          </a:prstGeom>
          <a:noFill/>
        </p:spPr>
        <p:txBody>
          <a:bodyPr wrap="square" rtlCol="0">
            <a:spAutoFit/>
          </a:bodyPr>
          <a:lstStyle/>
          <a:p>
            <a:pPr>
              <a:defRPr/>
            </a:pPr>
            <a:r>
              <a:rPr lang="de-DE" sz="1600" dirty="0"/>
              <a:t>ca. 10min</a:t>
            </a:r>
            <a:endParaRPr sz="3600" dirty="0"/>
          </a:p>
        </p:txBody>
      </p:sp>
    </p:spTree>
    <p:extLst>
      <p:ext uri="{BB962C8B-B14F-4D97-AF65-F5344CB8AC3E}">
        <p14:creationId xmlns:p14="http://schemas.microsoft.com/office/powerpoint/2010/main" val="3898034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27FFA4-6B5A-9597-4454-C2EA23B6F85A}"/>
            </a:ext>
          </a:extLst>
        </p:cNvPr>
        <p:cNvGrpSpPr/>
        <p:nvPr/>
      </p:nvGrpSpPr>
      <p:grpSpPr>
        <a:xfrm>
          <a:off x="0" y="0"/>
          <a:ext cx="0" cy="0"/>
          <a:chOff x="0" y="0"/>
          <a:chExt cx="0" cy="0"/>
        </a:xfrm>
      </p:grpSpPr>
      <p:sp>
        <p:nvSpPr>
          <p:cNvPr id="9" name="Titel 3">
            <a:extLst>
              <a:ext uri="{FF2B5EF4-FFF2-40B4-BE49-F238E27FC236}">
                <a16:creationId xmlns:a16="http://schemas.microsoft.com/office/drawing/2014/main" id="{F081C9E7-3DE0-EAA3-9B31-F628C00CDAD1}"/>
              </a:ext>
            </a:extLst>
          </p:cNvPr>
          <p:cNvSpPr>
            <a:spLocks noGrp="1"/>
          </p:cNvSpPr>
          <p:nvPr>
            <p:ph type="title"/>
          </p:nvPr>
        </p:nvSpPr>
        <p:spPr>
          <a:xfrm>
            <a:off x="1230313" y="928243"/>
            <a:ext cx="10170326" cy="841023"/>
          </a:xfrm>
        </p:spPr>
        <p:txBody>
          <a:bodyPr>
            <a:normAutofit fontScale="90000"/>
          </a:bodyPr>
          <a:lstStyle/>
          <a:p>
            <a:r>
              <a:rPr lang="de-DE" dirty="0"/>
              <a:t>Chatbot erstellen mit </a:t>
            </a:r>
            <a:r>
              <a:rPr lang="de-DE" dirty="0" err="1"/>
              <a:t>fobizz</a:t>
            </a:r>
            <a:r>
              <a:rPr lang="de-DE" dirty="0"/>
              <a:t> – Beispiel „</a:t>
            </a:r>
            <a:r>
              <a:rPr lang="de-DE" dirty="0" err="1"/>
              <a:t>Reagent</a:t>
            </a:r>
            <a:r>
              <a:rPr lang="de-DE" dirty="0"/>
              <a:t>“</a:t>
            </a:r>
          </a:p>
        </p:txBody>
      </p:sp>
      <p:sp>
        <p:nvSpPr>
          <p:cNvPr id="3" name="Inhaltsplatzhalter 2">
            <a:extLst>
              <a:ext uri="{FF2B5EF4-FFF2-40B4-BE49-F238E27FC236}">
                <a16:creationId xmlns:a16="http://schemas.microsoft.com/office/drawing/2014/main" id="{87604073-1585-E815-4D83-DCA6595D1CE9}"/>
              </a:ext>
            </a:extLst>
          </p:cNvPr>
          <p:cNvSpPr>
            <a:spLocks noGrp="1"/>
          </p:cNvSpPr>
          <p:nvPr>
            <p:ph idx="1"/>
          </p:nvPr>
        </p:nvSpPr>
        <p:spPr>
          <a:xfrm>
            <a:off x="1230314" y="1847848"/>
            <a:ext cx="4176391" cy="4351338"/>
          </a:xfrm>
        </p:spPr>
        <p:txBody>
          <a:bodyPr>
            <a:normAutofit/>
          </a:bodyPr>
          <a:lstStyle/>
          <a:p>
            <a:pPr marL="0" indent="0">
              <a:buNone/>
            </a:pPr>
            <a:r>
              <a:rPr lang="de-DE" sz="1800" b="1" dirty="0"/>
              <a:t>Rolle/Instruktion: </a:t>
            </a:r>
          </a:p>
          <a:p>
            <a:endParaRPr lang="de-DE" sz="1800" b="1" dirty="0"/>
          </a:p>
          <a:p>
            <a:pPr marL="285750" indent="-285750">
              <a:buFont typeface="Arial" panose="020B0604020202020204" pitchFamily="34" charset="0"/>
              <a:buChar char="•"/>
            </a:pPr>
            <a:r>
              <a:rPr lang="de-DE" sz="1800" dirty="0"/>
              <a:t>Möglichst </a:t>
            </a:r>
            <a:r>
              <a:rPr lang="de-DE" sz="1800" b="1" dirty="0"/>
              <a:t>genaue Beschreibung</a:t>
            </a:r>
          </a:p>
          <a:p>
            <a:pPr marL="285750" indent="-285750">
              <a:buFont typeface="Arial" panose="020B0604020202020204" pitchFamily="34" charset="0"/>
              <a:buChar char="•"/>
            </a:pPr>
            <a:endParaRPr lang="de-DE" sz="1800" dirty="0"/>
          </a:p>
          <a:p>
            <a:pPr marL="285750" indent="-285750">
              <a:buFont typeface="Arial" panose="020B0604020202020204" pitchFamily="34" charset="0"/>
              <a:buChar char="•"/>
            </a:pPr>
            <a:r>
              <a:rPr lang="de-DE" sz="1800" dirty="0"/>
              <a:t>Je </a:t>
            </a:r>
            <a:r>
              <a:rPr lang="de-DE" sz="1800" b="1" dirty="0"/>
              <a:t>länger die Beschreibung</a:t>
            </a:r>
            <a:r>
              <a:rPr lang="de-DE" sz="1800" dirty="0"/>
              <a:t>, desto </a:t>
            </a:r>
            <a:r>
              <a:rPr lang="de-DE" sz="1800" b="1" dirty="0"/>
              <a:t>länger dauert die Beantwortung </a:t>
            </a:r>
            <a:r>
              <a:rPr lang="de-DE" sz="1800" dirty="0"/>
              <a:t>des Chatbots auf einen Prompt</a:t>
            </a:r>
          </a:p>
          <a:p>
            <a:pPr marL="285750" indent="-285750">
              <a:buFont typeface="Arial" panose="020B0604020202020204" pitchFamily="34" charset="0"/>
              <a:buChar char="•"/>
            </a:pPr>
            <a:endParaRPr lang="de-DE" sz="1800" dirty="0"/>
          </a:p>
          <a:p>
            <a:pPr marL="285750" indent="-285750">
              <a:buFont typeface="Arial" panose="020B0604020202020204" pitchFamily="34" charset="0"/>
              <a:buChar char="•"/>
            </a:pPr>
            <a:r>
              <a:rPr lang="de-DE" sz="1800" dirty="0"/>
              <a:t>Möglichst nicht länger als </a:t>
            </a:r>
            <a:r>
              <a:rPr lang="de-DE" sz="1800" b="1" dirty="0"/>
              <a:t>1200 Wörter</a:t>
            </a:r>
          </a:p>
        </p:txBody>
      </p:sp>
      <p:sp>
        <p:nvSpPr>
          <p:cNvPr id="2" name="Foliennummernplatzhalter 1">
            <a:extLst>
              <a:ext uri="{FF2B5EF4-FFF2-40B4-BE49-F238E27FC236}">
                <a16:creationId xmlns:a16="http://schemas.microsoft.com/office/drawing/2014/main" id="{1231FC59-0791-92A7-293D-9E247269513E}"/>
              </a:ext>
            </a:extLst>
          </p:cNvPr>
          <p:cNvSpPr>
            <a:spLocks noGrp="1"/>
          </p:cNvSpPr>
          <p:nvPr>
            <p:ph type="sldNum" sz="quarter" idx="12"/>
          </p:nvPr>
        </p:nvSpPr>
        <p:spPr/>
        <p:txBody>
          <a:bodyPr/>
          <a:lstStyle/>
          <a:p>
            <a:pPr>
              <a:defRPr/>
            </a:pPr>
            <a:fld id="{E6AA5693-5562-46BF-BAF4-16238AB6C896}" type="slidenum">
              <a:rPr lang="de-DE" smtClean="0"/>
              <a:t>20</a:t>
            </a:fld>
            <a:endParaRPr lang="de-DE"/>
          </a:p>
        </p:txBody>
      </p:sp>
      <p:pic>
        <p:nvPicPr>
          <p:cNvPr id="6" name="Grafik 5">
            <a:extLst>
              <a:ext uri="{FF2B5EF4-FFF2-40B4-BE49-F238E27FC236}">
                <a16:creationId xmlns:a16="http://schemas.microsoft.com/office/drawing/2014/main" id="{DF7AAA97-1217-2B7F-5307-861F6141BF0B}"/>
              </a:ext>
            </a:extLst>
          </p:cNvPr>
          <p:cNvPicPr>
            <a:picLocks noChangeAspect="1"/>
          </p:cNvPicPr>
          <p:nvPr/>
        </p:nvPicPr>
        <p:blipFill>
          <a:blip r:embed="rId2"/>
          <a:srcRect/>
          <a:stretch/>
        </p:blipFill>
        <p:spPr>
          <a:xfrm>
            <a:off x="5963268" y="2110189"/>
            <a:ext cx="5170308" cy="4304582"/>
          </a:xfrm>
          <a:prstGeom prst="rect">
            <a:avLst/>
          </a:prstGeom>
        </p:spPr>
      </p:pic>
      <p:pic>
        <p:nvPicPr>
          <p:cNvPr id="10" name="Grafik 9" descr="Ein Bild, das Schrift, Text, Grafiken, Logo enthält.&#10;&#10;KI-generierte Inhalte können fehlerhaft sein.">
            <a:extLst>
              <a:ext uri="{FF2B5EF4-FFF2-40B4-BE49-F238E27FC236}">
                <a16:creationId xmlns:a16="http://schemas.microsoft.com/office/drawing/2014/main" id="{370135DF-7816-D258-30E9-49ECC8FCE7F6}"/>
              </a:ext>
            </a:extLst>
          </p:cNvPr>
          <p:cNvPicPr>
            <a:picLocks noChangeAspect="1"/>
          </p:cNvPicPr>
          <p:nvPr/>
        </p:nvPicPr>
        <p:blipFill>
          <a:blip r:embed="rId3"/>
          <a:stretch>
            <a:fillRect/>
          </a:stretch>
        </p:blipFill>
        <p:spPr bwMode="auto">
          <a:xfrm>
            <a:off x="3275463" y="215422"/>
            <a:ext cx="1901588" cy="773085"/>
          </a:xfrm>
          <a:prstGeom prst="rect">
            <a:avLst/>
          </a:prstGeom>
        </p:spPr>
      </p:pic>
    </p:spTree>
    <p:extLst>
      <p:ext uri="{BB962C8B-B14F-4D97-AF65-F5344CB8AC3E}">
        <p14:creationId xmlns:p14="http://schemas.microsoft.com/office/powerpoint/2010/main" val="17802407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4956EB-7D5F-D2BB-BC3E-172F029931FD}"/>
            </a:ext>
          </a:extLst>
        </p:cNvPr>
        <p:cNvGrpSpPr/>
        <p:nvPr/>
      </p:nvGrpSpPr>
      <p:grpSpPr>
        <a:xfrm>
          <a:off x="0" y="0"/>
          <a:ext cx="0" cy="0"/>
          <a:chOff x="0" y="0"/>
          <a:chExt cx="0" cy="0"/>
        </a:xfrm>
      </p:grpSpPr>
      <p:sp>
        <p:nvSpPr>
          <p:cNvPr id="8" name="Titel 3">
            <a:extLst>
              <a:ext uri="{FF2B5EF4-FFF2-40B4-BE49-F238E27FC236}">
                <a16:creationId xmlns:a16="http://schemas.microsoft.com/office/drawing/2014/main" id="{1AAA238B-058B-CDE9-3086-A371A0225433}"/>
              </a:ext>
            </a:extLst>
          </p:cNvPr>
          <p:cNvSpPr>
            <a:spLocks noGrp="1"/>
          </p:cNvSpPr>
          <p:nvPr>
            <p:ph type="title"/>
          </p:nvPr>
        </p:nvSpPr>
        <p:spPr>
          <a:xfrm>
            <a:off x="1230313" y="928243"/>
            <a:ext cx="10199687" cy="841023"/>
          </a:xfrm>
        </p:spPr>
        <p:txBody>
          <a:bodyPr>
            <a:normAutofit fontScale="90000"/>
          </a:bodyPr>
          <a:lstStyle/>
          <a:p>
            <a:r>
              <a:rPr lang="de-DE" dirty="0"/>
              <a:t>Chatbot erstellen mit </a:t>
            </a:r>
            <a:r>
              <a:rPr lang="de-DE" dirty="0" err="1"/>
              <a:t>fobizz</a:t>
            </a:r>
            <a:r>
              <a:rPr lang="de-DE" dirty="0"/>
              <a:t> – Beispiel „</a:t>
            </a:r>
            <a:r>
              <a:rPr lang="de-DE" dirty="0" err="1"/>
              <a:t>Reagent</a:t>
            </a:r>
            <a:r>
              <a:rPr lang="de-DE" dirty="0"/>
              <a:t>“</a:t>
            </a:r>
          </a:p>
        </p:txBody>
      </p:sp>
      <p:sp>
        <p:nvSpPr>
          <p:cNvPr id="3" name="Inhaltsplatzhalter 2">
            <a:extLst>
              <a:ext uri="{FF2B5EF4-FFF2-40B4-BE49-F238E27FC236}">
                <a16:creationId xmlns:a16="http://schemas.microsoft.com/office/drawing/2014/main" id="{47946696-A4D5-694A-F61A-BFCFE77E0BF4}"/>
              </a:ext>
            </a:extLst>
          </p:cNvPr>
          <p:cNvSpPr>
            <a:spLocks noGrp="1"/>
          </p:cNvSpPr>
          <p:nvPr>
            <p:ph idx="1"/>
          </p:nvPr>
        </p:nvSpPr>
        <p:spPr>
          <a:xfrm>
            <a:off x="1230314" y="1847847"/>
            <a:ext cx="4453227" cy="4716537"/>
          </a:xfrm>
        </p:spPr>
        <p:txBody>
          <a:bodyPr>
            <a:normAutofit lnSpcReduction="10000"/>
          </a:bodyPr>
          <a:lstStyle/>
          <a:p>
            <a:pPr marL="0" indent="0" algn="just">
              <a:buNone/>
            </a:pPr>
            <a:r>
              <a:rPr lang="de-DE" sz="1900" b="1" dirty="0"/>
              <a:t>Rolle/Instruktion: </a:t>
            </a:r>
          </a:p>
          <a:p>
            <a:pPr algn="just"/>
            <a:endParaRPr lang="de-DE" sz="1900" b="1" dirty="0"/>
          </a:p>
          <a:p>
            <a:pPr marL="0" indent="0" algn="just">
              <a:buNone/>
            </a:pPr>
            <a:r>
              <a:rPr lang="de-DE" sz="1900" u="sng" dirty="0"/>
              <a:t>Beispiel </a:t>
            </a:r>
            <a:r>
              <a:rPr lang="de-DE" sz="1900" u="sng" dirty="0" err="1"/>
              <a:t>Reagent</a:t>
            </a:r>
            <a:r>
              <a:rPr lang="de-DE" sz="1900" u="sng" dirty="0"/>
              <a:t>:</a:t>
            </a:r>
          </a:p>
          <a:p>
            <a:pPr marL="0" indent="0">
              <a:buNone/>
            </a:pPr>
            <a:r>
              <a:rPr lang="de-DE" sz="1500" dirty="0"/>
              <a:t>Du bist ein Experte darin, Schüler*Innen bei der Auswertung von Redoxreaktionen zu helfen. Speziell geht es um die Redoxreaktion von Brom mit Aluminium. Dazu wird eine kleine Menge Aluminiumfolie zu einer Kugel geformt und in elementares Brom gegeben. Die Schüler*Innen haben den Versuch durchgeführt und kennen die Beobachtungen genau. Die Schüler*Innen sollen klar zwischen Beobachtung und Auswertung trennen. Dabei sollen die Beobachtungen aber auf die Auswertung bezogen werden - frage hier nach Zusammenhängen. Du sollst dabei helfen, die Reaktionsgleichung aufzustellen, dabei aber nur Hilfestellungen geben. Verrate nicht die Lösung, auch nicht auf Nachfrage. Den Schüler*Innen ist das grundlegende Prinzip von Redoxreaktionen klar, sie sind aber noch unsicher. Bezieh das Vorwissen der Schüler*Innen mit ein.</a:t>
            </a:r>
          </a:p>
        </p:txBody>
      </p:sp>
      <p:sp>
        <p:nvSpPr>
          <p:cNvPr id="2" name="Foliennummernplatzhalter 1">
            <a:extLst>
              <a:ext uri="{FF2B5EF4-FFF2-40B4-BE49-F238E27FC236}">
                <a16:creationId xmlns:a16="http://schemas.microsoft.com/office/drawing/2014/main" id="{6277EE38-8A49-E20F-2CFE-7EB066DF11F3}"/>
              </a:ext>
            </a:extLst>
          </p:cNvPr>
          <p:cNvSpPr>
            <a:spLocks noGrp="1"/>
          </p:cNvSpPr>
          <p:nvPr>
            <p:ph type="sldNum" sz="quarter" idx="12"/>
          </p:nvPr>
        </p:nvSpPr>
        <p:spPr/>
        <p:txBody>
          <a:bodyPr/>
          <a:lstStyle/>
          <a:p>
            <a:pPr>
              <a:defRPr/>
            </a:pPr>
            <a:fld id="{E6AA5693-5562-46BF-BAF4-16238AB6C896}" type="slidenum">
              <a:rPr lang="de-DE" smtClean="0"/>
              <a:t>21</a:t>
            </a:fld>
            <a:endParaRPr lang="de-DE"/>
          </a:p>
        </p:txBody>
      </p:sp>
      <p:pic>
        <p:nvPicPr>
          <p:cNvPr id="9" name="Grafik 8" descr="Ein Bild, das Schrift, Text, Grafiken, Logo enthält.&#10;&#10;KI-generierte Inhalte können fehlerhaft sein.">
            <a:extLst>
              <a:ext uri="{FF2B5EF4-FFF2-40B4-BE49-F238E27FC236}">
                <a16:creationId xmlns:a16="http://schemas.microsoft.com/office/drawing/2014/main" id="{D15AEF66-F2FF-13F7-42CD-518817AFDE01}"/>
              </a:ext>
            </a:extLst>
          </p:cNvPr>
          <p:cNvPicPr>
            <a:picLocks noChangeAspect="1"/>
          </p:cNvPicPr>
          <p:nvPr/>
        </p:nvPicPr>
        <p:blipFill>
          <a:blip r:embed="rId2"/>
          <a:stretch>
            <a:fillRect/>
          </a:stretch>
        </p:blipFill>
        <p:spPr bwMode="auto">
          <a:xfrm>
            <a:off x="3275463" y="215422"/>
            <a:ext cx="1901588" cy="773085"/>
          </a:xfrm>
          <a:prstGeom prst="rect">
            <a:avLst/>
          </a:prstGeom>
        </p:spPr>
      </p:pic>
      <p:pic>
        <p:nvPicPr>
          <p:cNvPr id="5" name="Grafik 4">
            <a:extLst>
              <a:ext uri="{FF2B5EF4-FFF2-40B4-BE49-F238E27FC236}">
                <a16:creationId xmlns:a16="http://schemas.microsoft.com/office/drawing/2014/main" id="{18FFCA99-7C28-75DB-D83A-E8F383EEF5FD}"/>
              </a:ext>
            </a:extLst>
          </p:cNvPr>
          <p:cNvPicPr>
            <a:picLocks noChangeAspect="1"/>
          </p:cNvPicPr>
          <p:nvPr/>
        </p:nvPicPr>
        <p:blipFill>
          <a:blip r:embed="rId3"/>
          <a:srcRect/>
          <a:stretch/>
        </p:blipFill>
        <p:spPr>
          <a:xfrm>
            <a:off x="5963268" y="2110189"/>
            <a:ext cx="5170308" cy="4304582"/>
          </a:xfrm>
          <a:prstGeom prst="rect">
            <a:avLst/>
          </a:prstGeom>
        </p:spPr>
      </p:pic>
    </p:spTree>
    <p:extLst>
      <p:ext uri="{BB962C8B-B14F-4D97-AF65-F5344CB8AC3E}">
        <p14:creationId xmlns:p14="http://schemas.microsoft.com/office/powerpoint/2010/main" val="9520187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CE78D6-DB8F-7844-03D0-FD5C04078BE3}"/>
            </a:ext>
          </a:extLst>
        </p:cNvPr>
        <p:cNvGrpSpPr/>
        <p:nvPr/>
      </p:nvGrpSpPr>
      <p:grpSpPr>
        <a:xfrm>
          <a:off x="0" y="0"/>
          <a:ext cx="0" cy="0"/>
          <a:chOff x="0" y="0"/>
          <a:chExt cx="0" cy="0"/>
        </a:xfrm>
      </p:grpSpPr>
      <p:sp>
        <p:nvSpPr>
          <p:cNvPr id="8" name="Titel 3">
            <a:extLst>
              <a:ext uri="{FF2B5EF4-FFF2-40B4-BE49-F238E27FC236}">
                <a16:creationId xmlns:a16="http://schemas.microsoft.com/office/drawing/2014/main" id="{93F0481F-6F59-D657-01B0-723EA38D306C}"/>
              </a:ext>
            </a:extLst>
          </p:cNvPr>
          <p:cNvSpPr>
            <a:spLocks noGrp="1"/>
          </p:cNvSpPr>
          <p:nvPr>
            <p:ph type="title"/>
          </p:nvPr>
        </p:nvSpPr>
        <p:spPr>
          <a:xfrm>
            <a:off x="1230313" y="928243"/>
            <a:ext cx="10182909" cy="841023"/>
          </a:xfrm>
        </p:spPr>
        <p:txBody>
          <a:bodyPr>
            <a:normAutofit fontScale="90000"/>
          </a:bodyPr>
          <a:lstStyle/>
          <a:p>
            <a:r>
              <a:rPr lang="de-DE" dirty="0"/>
              <a:t>Chatbot erstellen mit </a:t>
            </a:r>
            <a:r>
              <a:rPr lang="de-DE" dirty="0" err="1"/>
              <a:t>fobizz</a:t>
            </a:r>
            <a:r>
              <a:rPr lang="de-DE" dirty="0"/>
              <a:t> – Beispiel „</a:t>
            </a:r>
            <a:r>
              <a:rPr lang="de-DE" dirty="0" err="1"/>
              <a:t>Reagent</a:t>
            </a:r>
            <a:r>
              <a:rPr lang="de-DE" dirty="0"/>
              <a:t>“</a:t>
            </a:r>
          </a:p>
        </p:txBody>
      </p:sp>
      <p:sp>
        <p:nvSpPr>
          <p:cNvPr id="3" name="Inhaltsplatzhalter 2">
            <a:extLst>
              <a:ext uri="{FF2B5EF4-FFF2-40B4-BE49-F238E27FC236}">
                <a16:creationId xmlns:a16="http://schemas.microsoft.com/office/drawing/2014/main" id="{2D60BD77-F84B-93B7-7B0F-B90FF8A10AD0}"/>
              </a:ext>
            </a:extLst>
          </p:cNvPr>
          <p:cNvSpPr>
            <a:spLocks noGrp="1"/>
          </p:cNvSpPr>
          <p:nvPr>
            <p:ph idx="1"/>
          </p:nvPr>
        </p:nvSpPr>
        <p:spPr>
          <a:xfrm>
            <a:off x="1230314" y="1847848"/>
            <a:ext cx="4419671" cy="4351338"/>
          </a:xfrm>
        </p:spPr>
        <p:txBody>
          <a:bodyPr>
            <a:noAutofit/>
          </a:bodyPr>
          <a:lstStyle/>
          <a:p>
            <a:pPr marL="285750" indent="-285750">
              <a:buFont typeface="Arial" panose="020B0604020202020204" pitchFamily="34" charset="0"/>
              <a:buChar char="•"/>
            </a:pPr>
            <a:r>
              <a:rPr lang="de-DE" sz="1800" b="1" dirty="0"/>
              <a:t>Relevante Plugins </a:t>
            </a:r>
            <a:r>
              <a:rPr lang="de-DE" sz="1800" dirty="0"/>
              <a:t>für die spezifische Aufgabe auswählen </a:t>
            </a:r>
            <a:r>
              <a:rPr lang="de-DE" sz="1400" dirty="0"/>
              <a:t>(Es wird pro Prompt je ein Plugin genutzt)</a:t>
            </a:r>
          </a:p>
          <a:p>
            <a:pPr marL="285750" indent="-285750">
              <a:buFont typeface="Arial" panose="020B0604020202020204" pitchFamily="34" charset="0"/>
              <a:buChar char="•"/>
            </a:pPr>
            <a:endParaRPr lang="de-DE" sz="1800" dirty="0"/>
          </a:p>
          <a:p>
            <a:pPr marL="285750" indent="-285750">
              <a:buFont typeface="Arial" panose="020B0604020202020204" pitchFamily="34" charset="0"/>
              <a:buChar char="•"/>
            </a:pPr>
            <a:r>
              <a:rPr lang="de-DE" sz="1800" b="1" dirty="0"/>
              <a:t>Chatstarten</a:t>
            </a:r>
            <a:r>
              <a:rPr lang="de-DE" sz="1800" dirty="0"/>
              <a:t> können optional eingegeben werden und erleichtern den Start eines Chats.</a:t>
            </a:r>
          </a:p>
          <a:p>
            <a:pPr marL="285750" indent="-285750">
              <a:buFont typeface="Arial" panose="020B0604020202020204" pitchFamily="34" charset="0"/>
              <a:buChar char="•"/>
            </a:pPr>
            <a:endParaRPr lang="de-DE" sz="1800" dirty="0"/>
          </a:p>
          <a:p>
            <a:pPr marL="285750" indent="-285750">
              <a:buFont typeface="Arial" panose="020B0604020202020204" pitchFamily="34" charset="0"/>
              <a:buChar char="•"/>
            </a:pPr>
            <a:r>
              <a:rPr lang="de-DE" sz="1800" b="1" dirty="0"/>
              <a:t>Passendes/aktuelles Sprachmodell </a:t>
            </a:r>
            <a:r>
              <a:rPr lang="de-DE" sz="1800" dirty="0"/>
              <a:t>auswählen </a:t>
            </a:r>
            <a:r>
              <a:rPr lang="de-DE" sz="1400" dirty="0"/>
              <a:t>(</a:t>
            </a:r>
            <a:r>
              <a:rPr lang="de-DE" sz="1400" b="0" i="0" u="none" strike="noStrike" cap="none" spc="0" dirty="0">
                <a:solidFill>
                  <a:schemeClr val="tx1"/>
                </a:solidFill>
                <a:ea typeface="Segoe UI"/>
                <a:cs typeface="Segoe UI"/>
              </a:rPr>
              <a:t>Wolfram Alpha – löst naturwissenschaftliche Aufgaben und verweist auf Lösungswege.)</a:t>
            </a:r>
            <a:endParaRPr lang="de-DE" sz="1800" dirty="0"/>
          </a:p>
        </p:txBody>
      </p:sp>
      <p:sp>
        <p:nvSpPr>
          <p:cNvPr id="2" name="Foliennummernplatzhalter 1">
            <a:extLst>
              <a:ext uri="{FF2B5EF4-FFF2-40B4-BE49-F238E27FC236}">
                <a16:creationId xmlns:a16="http://schemas.microsoft.com/office/drawing/2014/main" id="{BD1E6450-B308-46B4-3D37-D8C548C98597}"/>
              </a:ext>
            </a:extLst>
          </p:cNvPr>
          <p:cNvSpPr>
            <a:spLocks noGrp="1"/>
          </p:cNvSpPr>
          <p:nvPr>
            <p:ph type="sldNum" sz="quarter" idx="12"/>
          </p:nvPr>
        </p:nvSpPr>
        <p:spPr/>
        <p:txBody>
          <a:bodyPr/>
          <a:lstStyle/>
          <a:p>
            <a:pPr>
              <a:defRPr/>
            </a:pPr>
            <a:fld id="{E6AA5693-5562-46BF-BAF4-16238AB6C896}" type="slidenum">
              <a:rPr lang="de-DE" smtClean="0"/>
              <a:t>22</a:t>
            </a:fld>
            <a:endParaRPr lang="de-DE"/>
          </a:p>
        </p:txBody>
      </p:sp>
      <p:pic>
        <p:nvPicPr>
          <p:cNvPr id="9" name="Grafik 8" descr="Ein Bild, das Schrift, Text, Grafiken, Logo enthält.&#10;&#10;KI-generierte Inhalte können fehlerhaft sein.">
            <a:extLst>
              <a:ext uri="{FF2B5EF4-FFF2-40B4-BE49-F238E27FC236}">
                <a16:creationId xmlns:a16="http://schemas.microsoft.com/office/drawing/2014/main" id="{77FBB008-CE6F-E00E-4A49-5BCF9DABA873}"/>
              </a:ext>
            </a:extLst>
          </p:cNvPr>
          <p:cNvPicPr>
            <a:picLocks noChangeAspect="1"/>
          </p:cNvPicPr>
          <p:nvPr/>
        </p:nvPicPr>
        <p:blipFill>
          <a:blip r:embed="rId2"/>
          <a:stretch>
            <a:fillRect/>
          </a:stretch>
        </p:blipFill>
        <p:spPr bwMode="auto">
          <a:xfrm>
            <a:off x="3275463" y="215422"/>
            <a:ext cx="1901588" cy="773085"/>
          </a:xfrm>
          <a:prstGeom prst="rect">
            <a:avLst/>
          </a:prstGeom>
        </p:spPr>
      </p:pic>
      <p:pic>
        <p:nvPicPr>
          <p:cNvPr id="4" name="Grafik 3">
            <a:extLst>
              <a:ext uri="{FF2B5EF4-FFF2-40B4-BE49-F238E27FC236}">
                <a16:creationId xmlns:a16="http://schemas.microsoft.com/office/drawing/2014/main" id="{0C49A63F-1373-7BCD-3907-1480CAF7031E}"/>
              </a:ext>
            </a:extLst>
          </p:cNvPr>
          <p:cNvPicPr>
            <a:picLocks noChangeAspect="1"/>
          </p:cNvPicPr>
          <p:nvPr/>
        </p:nvPicPr>
        <p:blipFill>
          <a:blip r:embed="rId3"/>
          <a:srcRect/>
          <a:stretch/>
        </p:blipFill>
        <p:spPr>
          <a:xfrm>
            <a:off x="5963268" y="2110189"/>
            <a:ext cx="5170308" cy="4304582"/>
          </a:xfrm>
          <a:prstGeom prst="rect">
            <a:avLst/>
          </a:prstGeom>
        </p:spPr>
      </p:pic>
    </p:spTree>
    <p:extLst>
      <p:ext uri="{BB962C8B-B14F-4D97-AF65-F5344CB8AC3E}">
        <p14:creationId xmlns:p14="http://schemas.microsoft.com/office/powerpoint/2010/main" val="21598764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4A956C-A559-7A73-B13B-EF7D9847A851}"/>
            </a:ext>
          </a:extLst>
        </p:cNvPr>
        <p:cNvGrpSpPr/>
        <p:nvPr/>
      </p:nvGrpSpPr>
      <p:grpSpPr>
        <a:xfrm>
          <a:off x="0" y="0"/>
          <a:ext cx="0" cy="0"/>
          <a:chOff x="0" y="0"/>
          <a:chExt cx="0" cy="0"/>
        </a:xfrm>
      </p:grpSpPr>
      <p:sp>
        <p:nvSpPr>
          <p:cNvPr id="7" name="Titel 3">
            <a:extLst>
              <a:ext uri="{FF2B5EF4-FFF2-40B4-BE49-F238E27FC236}">
                <a16:creationId xmlns:a16="http://schemas.microsoft.com/office/drawing/2014/main" id="{25578DA5-0303-B63F-E34F-AE6D75134F86}"/>
              </a:ext>
            </a:extLst>
          </p:cNvPr>
          <p:cNvSpPr>
            <a:spLocks noGrp="1"/>
          </p:cNvSpPr>
          <p:nvPr>
            <p:ph type="title"/>
          </p:nvPr>
        </p:nvSpPr>
        <p:spPr bwMode="auto"/>
        <p:txBody>
          <a:bodyPr/>
          <a:lstStyle/>
          <a:p>
            <a:pPr>
              <a:defRPr/>
            </a:pPr>
            <a:r>
              <a:rPr lang="de-DE" dirty="0"/>
              <a:t>ChatGPT zur Auswertung von Daten</a:t>
            </a:r>
            <a:endParaRPr dirty="0"/>
          </a:p>
        </p:txBody>
      </p:sp>
      <p:sp>
        <p:nvSpPr>
          <p:cNvPr id="11" name="Inhaltsplatzhalter 2">
            <a:extLst>
              <a:ext uri="{FF2B5EF4-FFF2-40B4-BE49-F238E27FC236}">
                <a16:creationId xmlns:a16="http://schemas.microsoft.com/office/drawing/2014/main" id="{FE47FCC0-6669-9938-E058-78BF2C72060A}"/>
              </a:ext>
            </a:extLst>
          </p:cNvPr>
          <p:cNvSpPr>
            <a:spLocks noGrp="1"/>
          </p:cNvSpPr>
          <p:nvPr>
            <p:ph idx="1"/>
          </p:nvPr>
        </p:nvSpPr>
        <p:spPr bwMode="auto"/>
        <p:txBody>
          <a:bodyPr>
            <a:noAutofit/>
          </a:bodyPr>
          <a:lstStyle/>
          <a:p>
            <a:pPr>
              <a:defRPr/>
            </a:pPr>
            <a:r>
              <a:rPr lang="de-DE" sz="1800" dirty="0"/>
              <a:t>„Schülerinnen und Schüler sollen ihren Funktionsumfang kennen und lernen, sie </a:t>
            </a:r>
            <a:r>
              <a:rPr lang="de-DE" sz="1800" b="1" dirty="0"/>
              <a:t>kreativ, reflektiert und zielgerichtet einzusetzen </a:t>
            </a:r>
            <a:r>
              <a:rPr lang="de-DE" sz="1400" dirty="0"/>
              <a:t>(1.2 MKR NRW)</a:t>
            </a:r>
            <a:r>
              <a:rPr lang="de-DE" sz="1800" dirty="0"/>
              <a:t>, die </a:t>
            </a:r>
            <a:r>
              <a:rPr lang="de-DE" sz="1800" b="1" dirty="0"/>
              <a:t>produzierten Informationen zu bewerten </a:t>
            </a:r>
            <a:r>
              <a:rPr lang="de-DE" sz="1400" dirty="0"/>
              <a:t>(2.3 MKR NRW) </a:t>
            </a:r>
            <a:r>
              <a:rPr lang="de-DE" sz="1800" dirty="0"/>
              <a:t>sowie die grundlegende </a:t>
            </a:r>
            <a:r>
              <a:rPr lang="de-DE" sz="1800" b="1" dirty="0"/>
              <a:t>Funktionsweise zu verstehen und bewusst zu nutzen </a:t>
            </a:r>
            <a:r>
              <a:rPr lang="de-DE" sz="1400" dirty="0"/>
              <a:t>(6.1 MKR NRW)</a:t>
            </a:r>
            <a:r>
              <a:rPr lang="de-DE" sz="1800" dirty="0"/>
              <a:t>.“</a:t>
            </a:r>
            <a:endParaRPr sz="1800" dirty="0"/>
          </a:p>
        </p:txBody>
      </p:sp>
      <p:sp>
        <p:nvSpPr>
          <p:cNvPr id="2" name="Foliennummernplatzhalter 1">
            <a:extLst>
              <a:ext uri="{FF2B5EF4-FFF2-40B4-BE49-F238E27FC236}">
                <a16:creationId xmlns:a16="http://schemas.microsoft.com/office/drawing/2014/main" id="{F9105687-6B0C-F061-E8C1-CE2AE319C5B9}"/>
              </a:ext>
            </a:extLst>
          </p:cNvPr>
          <p:cNvSpPr>
            <a:spLocks noGrp="1"/>
          </p:cNvSpPr>
          <p:nvPr>
            <p:ph type="sldNum" sz="quarter" idx="12"/>
          </p:nvPr>
        </p:nvSpPr>
        <p:spPr/>
        <p:txBody>
          <a:bodyPr/>
          <a:lstStyle/>
          <a:p>
            <a:pPr>
              <a:defRPr/>
            </a:pPr>
            <a:fld id="{E6AA5693-5562-46BF-BAF4-16238AB6C896}" type="slidenum">
              <a:rPr lang="de-DE" smtClean="0"/>
              <a:t>23</a:t>
            </a:fld>
            <a:endParaRPr lang="de-DE"/>
          </a:p>
        </p:txBody>
      </p:sp>
      <p:sp>
        <p:nvSpPr>
          <p:cNvPr id="12" name="Abgerundetes Rechteck 5">
            <a:extLst>
              <a:ext uri="{FF2B5EF4-FFF2-40B4-BE49-F238E27FC236}">
                <a16:creationId xmlns:a16="http://schemas.microsoft.com/office/drawing/2014/main" id="{A18CC5D1-B2C4-55A8-7E1A-E7CF750858B8}"/>
              </a:ext>
            </a:extLst>
          </p:cNvPr>
          <p:cNvSpPr/>
          <p:nvPr/>
        </p:nvSpPr>
        <p:spPr bwMode="auto">
          <a:xfrm>
            <a:off x="1143695" y="3255010"/>
            <a:ext cx="3751023" cy="2019906"/>
          </a:xfrm>
          <a:prstGeom prst="roundRect">
            <a:avLst>
              <a:gd name="adj" fmla="val 16667"/>
            </a:avLst>
          </a:prstGeom>
          <a:solidFill>
            <a:schemeClr val="bg1"/>
          </a:solidFill>
          <a:ln>
            <a:solidFill>
              <a:srgbClr val="3AA9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defRPr/>
            </a:pPr>
            <a:r>
              <a:rPr lang="de-DE" sz="1600" b="1" dirty="0">
                <a:solidFill>
                  <a:schemeClr val="tx1"/>
                </a:solidFill>
              </a:rPr>
              <a:t>Klassische Aufgaben</a:t>
            </a:r>
            <a:r>
              <a:rPr lang="de-DE" sz="1600" dirty="0">
                <a:solidFill>
                  <a:schemeClr val="tx1"/>
                </a:solidFill>
              </a:rPr>
              <a:t>:</a:t>
            </a:r>
            <a:endParaRPr sz="1600" dirty="0"/>
          </a:p>
          <a:p>
            <a:pPr marL="342900" indent="-342900">
              <a:buAutoNum type="arabicPeriod"/>
              <a:defRPr/>
            </a:pPr>
            <a:r>
              <a:rPr lang="de-DE" sz="1600" b="1" u="sng" dirty="0">
                <a:solidFill>
                  <a:schemeClr val="tx1"/>
                </a:solidFill>
              </a:rPr>
              <a:t>Skizziere</a:t>
            </a:r>
            <a:r>
              <a:rPr lang="de-DE" sz="1600" dirty="0">
                <a:solidFill>
                  <a:schemeClr val="tx1"/>
                </a:solidFill>
              </a:rPr>
              <a:t> aus den gemessenen Daten ein Diagramm.</a:t>
            </a:r>
            <a:endParaRPr sz="1600" dirty="0"/>
          </a:p>
          <a:p>
            <a:pPr marL="342900" indent="-342900">
              <a:buAutoNum type="arabicPeriod"/>
              <a:defRPr/>
            </a:pPr>
            <a:r>
              <a:rPr lang="de-DE" sz="1600" b="1" u="sng" dirty="0">
                <a:solidFill>
                  <a:schemeClr val="tx1"/>
                </a:solidFill>
              </a:rPr>
              <a:t>Beschreibe</a:t>
            </a:r>
            <a:r>
              <a:rPr lang="de-DE" sz="1600" dirty="0">
                <a:solidFill>
                  <a:schemeClr val="tx1"/>
                </a:solidFill>
              </a:rPr>
              <a:t> das Diagramm.</a:t>
            </a:r>
            <a:endParaRPr sz="1600" dirty="0"/>
          </a:p>
          <a:p>
            <a:pPr marL="342900" indent="-342900">
              <a:buAutoNum type="arabicPeriod"/>
              <a:defRPr/>
            </a:pPr>
            <a:r>
              <a:rPr lang="de-DE" sz="1600" b="1" u="sng" dirty="0">
                <a:solidFill>
                  <a:schemeClr val="tx1"/>
                </a:solidFill>
              </a:rPr>
              <a:t>Erkläre</a:t>
            </a:r>
            <a:r>
              <a:rPr lang="de-DE" sz="1600" dirty="0">
                <a:solidFill>
                  <a:schemeClr val="tx1"/>
                </a:solidFill>
              </a:rPr>
              <a:t> den Verlauf des</a:t>
            </a:r>
            <a:br>
              <a:rPr lang="de-DE" sz="1600" dirty="0">
                <a:solidFill>
                  <a:schemeClr val="tx1"/>
                </a:solidFill>
              </a:rPr>
            </a:br>
            <a:r>
              <a:rPr lang="de-DE" sz="1600" dirty="0">
                <a:solidFill>
                  <a:schemeClr val="tx1"/>
                </a:solidFill>
              </a:rPr>
              <a:t>Diagramms.</a:t>
            </a:r>
            <a:endParaRPr sz="1600" dirty="0"/>
          </a:p>
        </p:txBody>
      </p:sp>
      <p:sp>
        <p:nvSpPr>
          <p:cNvPr id="13" name="Abgerundetes Rechteck 6">
            <a:extLst>
              <a:ext uri="{FF2B5EF4-FFF2-40B4-BE49-F238E27FC236}">
                <a16:creationId xmlns:a16="http://schemas.microsoft.com/office/drawing/2014/main" id="{F329E79C-7207-760F-E19D-A96043FF9C61}"/>
              </a:ext>
            </a:extLst>
          </p:cNvPr>
          <p:cNvSpPr/>
          <p:nvPr/>
        </p:nvSpPr>
        <p:spPr bwMode="auto">
          <a:xfrm>
            <a:off x="4832760" y="3343573"/>
            <a:ext cx="3949810" cy="801272"/>
          </a:xfrm>
          <a:prstGeom prst="roundRect">
            <a:avLst>
              <a:gd name="adj" fmla="val 16667"/>
            </a:avLst>
          </a:prstGeom>
          <a:solidFill>
            <a:schemeClr val="bg1"/>
          </a:solidFill>
          <a:ln>
            <a:solidFill>
              <a:srgbClr val="3AA9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defRPr/>
            </a:pPr>
            <a:r>
              <a:rPr lang="de-DE" sz="1600" dirty="0">
                <a:solidFill>
                  <a:schemeClr val="tx1"/>
                </a:solidFill>
              </a:rPr>
              <a:t>Das kann auch ChatGPT – aber auch den </a:t>
            </a:r>
            <a:r>
              <a:rPr lang="de-DE" sz="1600" b="1" dirty="0">
                <a:solidFill>
                  <a:schemeClr val="tx1"/>
                </a:solidFill>
              </a:rPr>
              <a:t>Vorgaben und Erwartungen </a:t>
            </a:r>
            <a:r>
              <a:rPr lang="de-DE" sz="1600" dirty="0">
                <a:solidFill>
                  <a:schemeClr val="tx1"/>
                </a:solidFill>
              </a:rPr>
              <a:t>entsprechend?</a:t>
            </a:r>
            <a:endParaRPr sz="1600" dirty="0"/>
          </a:p>
        </p:txBody>
      </p:sp>
      <p:sp>
        <p:nvSpPr>
          <p:cNvPr id="14" name="Abgerundetes Rechteck 7">
            <a:extLst>
              <a:ext uri="{FF2B5EF4-FFF2-40B4-BE49-F238E27FC236}">
                <a16:creationId xmlns:a16="http://schemas.microsoft.com/office/drawing/2014/main" id="{4C851839-E3A6-FF7A-2347-A5F4D4DA1263}"/>
              </a:ext>
            </a:extLst>
          </p:cNvPr>
          <p:cNvSpPr/>
          <p:nvPr/>
        </p:nvSpPr>
        <p:spPr bwMode="auto">
          <a:xfrm>
            <a:off x="4452886" y="4218589"/>
            <a:ext cx="3584472" cy="1980867"/>
          </a:xfrm>
          <a:prstGeom prst="roundRect">
            <a:avLst>
              <a:gd name="adj" fmla="val 16667"/>
            </a:avLst>
          </a:prstGeom>
          <a:solidFill>
            <a:schemeClr val="bg1"/>
          </a:solidFill>
          <a:ln>
            <a:solidFill>
              <a:srgbClr val="3AA9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defRPr/>
            </a:pPr>
            <a:r>
              <a:rPr lang="de-DE" sz="1600" b="1" dirty="0">
                <a:solidFill>
                  <a:schemeClr val="tx1"/>
                </a:solidFill>
              </a:rPr>
              <a:t>Deshalb</a:t>
            </a:r>
            <a:r>
              <a:rPr lang="de-DE" sz="1600" dirty="0">
                <a:solidFill>
                  <a:schemeClr val="tx1"/>
                </a:solidFill>
              </a:rPr>
              <a:t>:</a:t>
            </a:r>
            <a:endParaRPr sz="1600" dirty="0"/>
          </a:p>
          <a:p>
            <a:pPr>
              <a:defRPr/>
            </a:pPr>
            <a:r>
              <a:rPr lang="de-DE" sz="1600" dirty="0">
                <a:solidFill>
                  <a:schemeClr val="tx1"/>
                </a:solidFill>
              </a:rPr>
              <a:t>Lasse </a:t>
            </a:r>
            <a:r>
              <a:rPr lang="de-DE" sz="1600" b="1" dirty="0">
                <a:solidFill>
                  <a:schemeClr val="tx1"/>
                </a:solidFill>
              </a:rPr>
              <a:t>ChatGPT die Aufgaben </a:t>
            </a:r>
            <a:r>
              <a:rPr lang="de-DE" sz="1600" dirty="0">
                <a:solidFill>
                  <a:schemeClr val="tx1"/>
                </a:solidFill>
              </a:rPr>
              <a:t>nach und nach durchführen.</a:t>
            </a:r>
            <a:endParaRPr sz="1600" dirty="0"/>
          </a:p>
          <a:p>
            <a:pPr>
              <a:defRPr/>
            </a:pPr>
            <a:r>
              <a:rPr lang="de-DE" sz="1600" dirty="0">
                <a:solidFill>
                  <a:schemeClr val="tx1"/>
                </a:solidFill>
              </a:rPr>
              <a:t>Deine Aufgabe: </a:t>
            </a:r>
            <a:r>
              <a:rPr lang="de-DE" sz="1600" b="1" u="sng" dirty="0">
                <a:solidFill>
                  <a:schemeClr val="tx1"/>
                </a:solidFill>
              </a:rPr>
              <a:t>Bewerte</a:t>
            </a:r>
            <a:r>
              <a:rPr lang="de-DE" sz="1600" dirty="0">
                <a:solidFill>
                  <a:schemeClr val="tx1"/>
                </a:solidFill>
              </a:rPr>
              <a:t> die </a:t>
            </a:r>
            <a:r>
              <a:rPr lang="de-DE" sz="1600" b="1" dirty="0">
                <a:solidFill>
                  <a:schemeClr val="tx1"/>
                </a:solidFill>
              </a:rPr>
              <a:t>Ergebnisse</a:t>
            </a:r>
            <a:r>
              <a:rPr lang="de-DE" sz="1600" dirty="0">
                <a:solidFill>
                  <a:schemeClr val="tx1"/>
                </a:solidFill>
              </a:rPr>
              <a:t>! (Gegebenenfalls unter Einsatz einer Checkliste, Leitfragen, …)</a:t>
            </a:r>
            <a:endParaRPr sz="1600" dirty="0"/>
          </a:p>
        </p:txBody>
      </p:sp>
      <p:sp>
        <p:nvSpPr>
          <p:cNvPr id="15" name="Abgerundetes Rechteck 8">
            <a:extLst>
              <a:ext uri="{FF2B5EF4-FFF2-40B4-BE49-F238E27FC236}">
                <a16:creationId xmlns:a16="http://schemas.microsoft.com/office/drawing/2014/main" id="{6D0F488F-1AFC-33E5-5EC8-6B6BEFD64295}"/>
              </a:ext>
            </a:extLst>
          </p:cNvPr>
          <p:cNvSpPr/>
          <p:nvPr/>
        </p:nvSpPr>
        <p:spPr bwMode="auto">
          <a:xfrm>
            <a:off x="7894691" y="4553038"/>
            <a:ext cx="3405276" cy="1751289"/>
          </a:xfrm>
          <a:prstGeom prst="roundRect">
            <a:avLst>
              <a:gd name="adj" fmla="val 16667"/>
            </a:avLst>
          </a:prstGeom>
          <a:solidFill>
            <a:schemeClr val="bg1"/>
          </a:solidFill>
          <a:ln>
            <a:solidFill>
              <a:srgbClr val="3AA9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defRPr/>
            </a:pPr>
            <a:r>
              <a:rPr lang="de-DE" sz="1600" b="1" dirty="0">
                <a:solidFill>
                  <a:schemeClr val="tx1"/>
                </a:solidFill>
              </a:rPr>
              <a:t>Ziel:</a:t>
            </a:r>
            <a:endParaRPr lang="de-DE" sz="1600" dirty="0">
              <a:solidFill>
                <a:schemeClr val="tx1"/>
              </a:solidFill>
            </a:endParaRPr>
          </a:p>
          <a:p>
            <a:pPr marL="285750" indent="-285750">
              <a:buFont typeface="Arial"/>
              <a:buChar char="•"/>
              <a:defRPr/>
            </a:pPr>
            <a:r>
              <a:rPr lang="de-DE" sz="1600" dirty="0">
                <a:solidFill>
                  <a:schemeClr val="tx1"/>
                </a:solidFill>
              </a:rPr>
              <a:t>Erzeugen einer </a:t>
            </a:r>
            <a:r>
              <a:rPr lang="de-DE" sz="1600" b="1" dirty="0">
                <a:solidFill>
                  <a:schemeClr val="tx1"/>
                </a:solidFill>
              </a:rPr>
              <a:t>kritischen Haltung</a:t>
            </a:r>
            <a:endParaRPr sz="1600" b="1" dirty="0"/>
          </a:p>
          <a:p>
            <a:pPr marL="285750" indent="-285750">
              <a:buFont typeface="Arial"/>
              <a:buChar char="•"/>
              <a:defRPr/>
            </a:pPr>
            <a:r>
              <a:rPr lang="de-DE" sz="1600" dirty="0">
                <a:solidFill>
                  <a:schemeClr val="tx1"/>
                </a:solidFill>
              </a:rPr>
              <a:t>Erkennen der </a:t>
            </a:r>
            <a:r>
              <a:rPr lang="de-DE" sz="1600" b="1" dirty="0">
                <a:solidFill>
                  <a:schemeClr val="tx1"/>
                </a:solidFill>
              </a:rPr>
              <a:t>Notwendigkeit von Vorwissen/Kompetenzen </a:t>
            </a:r>
            <a:r>
              <a:rPr lang="de-DE" sz="1600" dirty="0">
                <a:solidFill>
                  <a:schemeClr val="tx1"/>
                </a:solidFill>
              </a:rPr>
              <a:t>zur Bewertung von Informationen</a:t>
            </a:r>
            <a:endParaRPr sz="1600" dirty="0"/>
          </a:p>
        </p:txBody>
      </p:sp>
      <p:sp>
        <p:nvSpPr>
          <p:cNvPr id="19" name="Textfeld 18">
            <a:extLst>
              <a:ext uri="{FF2B5EF4-FFF2-40B4-BE49-F238E27FC236}">
                <a16:creationId xmlns:a16="http://schemas.microsoft.com/office/drawing/2014/main" id="{DCFEBFB1-0153-2C6B-AD71-B73014209143}"/>
              </a:ext>
            </a:extLst>
          </p:cNvPr>
          <p:cNvSpPr txBox="1"/>
          <p:nvPr/>
        </p:nvSpPr>
        <p:spPr bwMode="auto">
          <a:xfrm>
            <a:off x="1143694" y="6454662"/>
            <a:ext cx="9369147" cy="415498"/>
          </a:xfrm>
          <a:prstGeom prst="rect">
            <a:avLst/>
          </a:prstGeom>
          <a:noFill/>
        </p:spPr>
        <p:txBody>
          <a:bodyPr wrap="square" rtlCol="0">
            <a:spAutoFit/>
          </a:bodyPr>
          <a:lstStyle/>
          <a:p>
            <a:pPr>
              <a:defRPr/>
            </a:pPr>
            <a:r>
              <a:rPr lang="de-DE" sz="1050" dirty="0">
                <a:solidFill>
                  <a:schemeClr val="bg1">
                    <a:lumMod val="65000"/>
                  </a:schemeClr>
                </a:solidFill>
              </a:rPr>
              <a:t>MSB NRW (2023): Umgang mit textgenerierenden KI-Systemen. Ein Handlungsleitfaden. https://www.schulministerium.nrw/system/files/media/document/file/handlungsleitfaden_ki_msb_nrw_230223.pdf</a:t>
            </a:r>
          </a:p>
        </p:txBody>
      </p:sp>
      <p:pic>
        <p:nvPicPr>
          <p:cNvPr id="20" name="Grafik 19" descr="Ein Bild, das Schrift, Text, Grafiken, Logo enthält.&#10;&#10;KI-generierte Inhalte können fehlerhaft sein.">
            <a:extLst>
              <a:ext uri="{FF2B5EF4-FFF2-40B4-BE49-F238E27FC236}">
                <a16:creationId xmlns:a16="http://schemas.microsoft.com/office/drawing/2014/main" id="{F7422E10-58D1-BB46-F7D3-E5E2BE1ABFD9}"/>
              </a:ext>
            </a:extLst>
          </p:cNvPr>
          <p:cNvPicPr>
            <a:picLocks noChangeAspect="1"/>
          </p:cNvPicPr>
          <p:nvPr/>
        </p:nvPicPr>
        <p:blipFill>
          <a:blip r:embed="rId3"/>
          <a:stretch>
            <a:fillRect/>
          </a:stretch>
        </p:blipFill>
        <p:spPr bwMode="auto">
          <a:xfrm>
            <a:off x="3275463" y="215422"/>
            <a:ext cx="1901588" cy="773085"/>
          </a:xfrm>
          <a:prstGeom prst="rect">
            <a:avLst/>
          </a:prstGeom>
        </p:spPr>
      </p:pic>
    </p:spTree>
    <p:extLst>
      <p:ext uri="{BB962C8B-B14F-4D97-AF65-F5344CB8AC3E}">
        <p14:creationId xmlns:p14="http://schemas.microsoft.com/office/powerpoint/2010/main" val="666268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itel 2">
            <a:extLst>
              <a:ext uri="{FF2B5EF4-FFF2-40B4-BE49-F238E27FC236}">
                <a16:creationId xmlns:a16="http://schemas.microsoft.com/office/drawing/2014/main" id="{776BF4C8-D626-E537-DB95-0E74FAE1749A}"/>
              </a:ext>
            </a:extLst>
          </p:cNvPr>
          <p:cNvSpPr>
            <a:spLocks noGrp="1"/>
          </p:cNvSpPr>
          <p:nvPr>
            <p:ph type="title"/>
          </p:nvPr>
        </p:nvSpPr>
        <p:spPr/>
        <p:txBody>
          <a:bodyPr>
            <a:normAutofit/>
          </a:bodyPr>
          <a:lstStyle/>
          <a:p>
            <a:r>
              <a:rPr lang="de-DE" dirty="0"/>
              <a:t>Wo begegnet uns KI im Alltag?</a:t>
            </a:r>
          </a:p>
        </p:txBody>
      </p:sp>
      <p:sp>
        <p:nvSpPr>
          <p:cNvPr id="2" name="Foliennummernplatzhalter 1"/>
          <p:cNvSpPr>
            <a:spLocks noGrp="1"/>
          </p:cNvSpPr>
          <p:nvPr>
            <p:ph type="sldNum" sz="quarter" idx="12"/>
          </p:nvPr>
        </p:nvSpPr>
        <p:spPr bwMode="auto"/>
        <p:txBody>
          <a:bodyPr/>
          <a:lstStyle/>
          <a:p>
            <a:pPr>
              <a:defRPr/>
            </a:pPr>
            <a:fld id="{E6AA5693-5562-46BF-BAF4-16238AB6C896}" type="slidenum">
              <a:rPr lang="de-DE"/>
              <a:t>3</a:t>
            </a:fld>
            <a:endParaRPr lang="de-DE"/>
          </a:p>
        </p:txBody>
      </p:sp>
      <p:sp>
        <p:nvSpPr>
          <p:cNvPr id="25" name="Textfeld 24"/>
          <p:cNvSpPr txBox="1"/>
          <p:nvPr/>
        </p:nvSpPr>
        <p:spPr bwMode="auto">
          <a:xfrm>
            <a:off x="1223904" y="3639234"/>
            <a:ext cx="2936567" cy="369332"/>
          </a:xfrm>
          <a:prstGeom prst="rect">
            <a:avLst/>
          </a:prstGeom>
          <a:noFill/>
        </p:spPr>
        <p:txBody>
          <a:bodyPr wrap="square" rtlCol="0">
            <a:spAutoFit/>
          </a:bodyPr>
          <a:lstStyle/>
          <a:p>
            <a:pPr algn="ctr">
              <a:defRPr/>
            </a:pPr>
            <a:r>
              <a:rPr lang="de-DE" dirty="0"/>
              <a:t>Sprachassistenten</a:t>
            </a:r>
            <a:endParaRPr dirty="0"/>
          </a:p>
        </p:txBody>
      </p:sp>
      <p:sp>
        <p:nvSpPr>
          <p:cNvPr id="28" name="Textfeld 27"/>
          <p:cNvSpPr txBox="1"/>
          <p:nvPr/>
        </p:nvSpPr>
        <p:spPr bwMode="auto">
          <a:xfrm>
            <a:off x="5111683" y="3638146"/>
            <a:ext cx="2230518" cy="369332"/>
          </a:xfrm>
          <a:prstGeom prst="rect">
            <a:avLst/>
          </a:prstGeom>
          <a:noFill/>
        </p:spPr>
        <p:txBody>
          <a:bodyPr wrap="square" rtlCol="0">
            <a:spAutoFit/>
          </a:bodyPr>
          <a:lstStyle/>
          <a:p>
            <a:pPr algn="ctr">
              <a:defRPr/>
            </a:pPr>
            <a:r>
              <a:rPr lang="de-DE" dirty="0"/>
              <a:t>Spamfilter</a:t>
            </a:r>
            <a:endParaRPr dirty="0"/>
          </a:p>
        </p:txBody>
      </p:sp>
      <p:pic>
        <p:nvPicPr>
          <p:cNvPr id="32" name="Grafik 31"/>
          <p:cNvPicPr>
            <a:picLocks noChangeAspect="1"/>
          </p:cNvPicPr>
          <p:nvPr/>
        </p:nvPicPr>
        <p:blipFill>
          <a:blip r:embed="rId3"/>
          <a:srcRect/>
          <a:stretch/>
        </p:blipFill>
        <p:spPr bwMode="auto">
          <a:xfrm>
            <a:off x="8352048" y="1979394"/>
            <a:ext cx="2471571" cy="1648743"/>
          </a:xfrm>
          <a:prstGeom prst="rect">
            <a:avLst/>
          </a:prstGeom>
        </p:spPr>
      </p:pic>
      <p:sp>
        <p:nvSpPr>
          <p:cNvPr id="33" name="Textfeld 32"/>
          <p:cNvSpPr txBox="1"/>
          <p:nvPr/>
        </p:nvSpPr>
        <p:spPr bwMode="auto">
          <a:xfrm>
            <a:off x="8352047" y="3631939"/>
            <a:ext cx="2471570" cy="369332"/>
          </a:xfrm>
          <a:prstGeom prst="rect">
            <a:avLst/>
          </a:prstGeom>
          <a:noFill/>
        </p:spPr>
        <p:txBody>
          <a:bodyPr wrap="square" rtlCol="0">
            <a:spAutoFit/>
          </a:bodyPr>
          <a:lstStyle/>
          <a:p>
            <a:pPr algn="ctr">
              <a:defRPr/>
            </a:pPr>
            <a:r>
              <a:rPr lang="de-DE" dirty="0"/>
              <a:t>Gesichtserkennung</a:t>
            </a:r>
            <a:endParaRPr dirty="0"/>
          </a:p>
        </p:txBody>
      </p:sp>
      <p:sp>
        <p:nvSpPr>
          <p:cNvPr id="37" name="Textfeld 36"/>
          <p:cNvSpPr txBox="1"/>
          <p:nvPr/>
        </p:nvSpPr>
        <p:spPr bwMode="auto">
          <a:xfrm>
            <a:off x="3277829" y="5884503"/>
            <a:ext cx="2818171" cy="369332"/>
          </a:xfrm>
          <a:prstGeom prst="rect">
            <a:avLst/>
          </a:prstGeom>
          <a:noFill/>
        </p:spPr>
        <p:txBody>
          <a:bodyPr wrap="square" rtlCol="0">
            <a:spAutoFit/>
          </a:bodyPr>
          <a:lstStyle/>
          <a:p>
            <a:pPr algn="ctr">
              <a:defRPr/>
            </a:pPr>
            <a:r>
              <a:rPr lang="de-DE" dirty="0"/>
              <a:t>Autonomes Fahren</a:t>
            </a:r>
            <a:endParaRPr dirty="0"/>
          </a:p>
        </p:txBody>
      </p:sp>
      <p:pic>
        <p:nvPicPr>
          <p:cNvPr id="39" name="Grafik 38"/>
          <p:cNvPicPr>
            <a:picLocks noChangeAspect="1"/>
          </p:cNvPicPr>
          <p:nvPr/>
        </p:nvPicPr>
        <p:blipFill>
          <a:blip r:embed="rId4"/>
          <a:srcRect/>
          <a:stretch/>
        </p:blipFill>
        <p:spPr bwMode="auto">
          <a:xfrm>
            <a:off x="7025740" y="4313473"/>
            <a:ext cx="2364158" cy="1572158"/>
          </a:xfrm>
          <a:prstGeom prst="rect">
            <a:avLst/>
          </a:prstGeom>
        </p:spPr>
      </p:pic>
      <p:sp>
        <p:nvSpPr>
          <p:cNvPr id="40" name="Textfeld 39"/>
          <p:cNvSpPr txBox="1"/>
          <p:nvPr/>
        </p:nvSpPr>
        <p:spPr bwMode="auto">
          <a:xfrm>
            <a:off x="7025740" y="5885810"/>
            <a:ext cx="2364158" cy="369332"/>
          </a:xfrm>
          <a:prstGeom prst="rect">
            <a:avLst/>
          </a:prstGeom>
          <a:noFill/>
        </p:spPr>
        <p:txBody>
          <a:bodyPr wrap="square" rtlCol="0">
            <a:spAutoFit/>
          </a:bodyPr>
          <a:lstStyle/>
          <a:p>
            <a:pPr algn="ctr">
              <a:defRPr/>
            </a:pPr>
            <a:r>
              <a:rPr lang="de-DE" dirty="0"/>
              <a:t>Soziale Medien</a:t>
            </a:r>
            <a:endParaRPr dirty="0"/>
          </a:p>
        </p:txBody>
      </p:sp>
      <p:pic>
        <p:nvPicPr>
          <p:cNvPr id="15" name="Grafik 14" descr="Ein Bild, das Im Haus, Mobiliar, Vase, Inneneinrichtung enthält.&#10;&#10;KI-generierte Inhalte können fehlerhaft sein.">
            <a:extLst>
              <a:ext uri="{FF2B5EF4-FFF2-40B4-BE49-F238E27FC236}">
                <a16:creationId xmlns:a16="http://schemas.microsoft.com/office/drawing/2014/main" id="{53DAB18C-A3A9-FE11-1B00-2AB6F0397F3E}"/>
              </a:ext>
            </a:extLst>
          </p:cNvPr>
          <p:cNvPicPr>
            <a:picLocks noChangeAspect="1"/>
          </p:cNvPicPr>
          <p:nvPr/>
        </p:nvPicPr>
        <p:blipFill>
          <a:blip r:embed="rId5"/>
          <a:stretch>
            <a:fillRect/>
          </a:stretch>
        </p:blipFill>
        <p:spPr>
          <a:xfrm>
            <a:off x="1223904" y="1984438"/>
            <a:ext cx="2936568" cy="1648744"/>
          </a:xfrm>
          <a:prstGeom prst="rect">
            <a:avLst/>
          </a:prstGeom>
        </p:spPr>
      </p:pic>
      <p:sp>
        <p:nvSpPr>
          <p:cNvPr id="16" name="Textfeld 15">
            <a:extLst>
              <a:ext uri="{FF2B5EF4-FFF2-40B4-BE49-F238E27FC236}">
                <a16:creationId xmlns:a16="http://schemas.microsoft.com/office/drawing/2014/main" id="{B126CED3-0A2E-8BF0-42AF-D11B36A37CF7}"/>
              </a:ext>
            </a:extLst>
          </p:cNvPr>
          <p:cNvSpPr txBox="1"/>
          <p:nvPr/>
        </p:nvSpPr>
        <p:spPr bwMode="auto">
          <a:xfrm>
            <a:off x="1155058" y="6282825"/>
            <a:ext cx="9844752" cy="577081"/>
          </a:xfrm>
          <a:prstGeom prst="rect">
            <a:avLst/>
          </a:prstGeom>
          <a:noFill/>
        </p:spPr>
        <p:txBody>
          <a:bodyPr wrap="square" rtlCol="0">
            <a:spAutoFit/>
          </a:bodyPr>
          <a:lstStyle/>
          <a:p>
            <a:pPr>
              <a:defRPr/>
            </a:pPr>
            <a:r>
              <a:rPr lang="de-DE" sz="1050" dirty="0">
                <a:solidFill>
                  <a:schemeClr val="accent3"/>
                </a:solidFill>
              </a:rPr>
              <a:t>Oben links: „Modernes Smart-Home-Setup mit Sprachassistent im Wohnzimmer“, Marco Verch, </a:t>
            </a:r>
            <a:r>
              <a:rPr lang="de-DE" sz="1050" dirty="0">
                <a:solidFill>
                  <a:schemeClr val="accent3"/>
                </a:solidFill>
                <a:hlinkClick r:id="rId6">
                  <a:extLst>
                    <a:ext uri="{A12FA001-AC4F-418D-AE19-62706E023703}">
                      <ahyp:hlinkClr xmlns:ahyp="http://schemas.microsoft.com/office/drawing/2018/hyperlinkcolor" val="tx"/>
                    </a:ext>
                  </a:extLst>
                </a:hlinkClick>
              </a:rPr>
              <a:t>CCNULL</a:t>
            </a:r>
            <a:r>
              <a:rPr lang="de-DE" sz="1050" dirty="0">
                <a:solidFill>
                  <a:schemeClr val="accent3"/>
                </a:solidFill>
              </a:rPr>
              <a:t>, </a:t>
            </a:r>
            <a:r>
              <a:rPr lang="de-DE" sz="1050" dirty="0">
                <a:solidFill>
                  <a:schemeClr val="accent3"/>
                </a:solidFill>
                <a:hlinkClick r:id="rId7">
                  <a:extLst>
                    <a:ext uri="{A12FA001-AC4F-418D-AE19-62706E023703}">
                      <ahyp:hlinkClr xmlns:ahyp="http://schemas.microsoft.com/office/drawing/2018/hyperlinkcolor" val="tx"/>
                    </a:ext>
                  </a:extLst>
                </a:hlinkClick>
              </a:rPr>
              <a:t>CC-BY 2.0</a:t>
            </a:r>
            <a:r>
              <a:rPr lang="de-DE" sz="1050" dirty="0">
                <a:solidFill>
                  <a:schemeClr val="accent3"/>
                </a:solidFill>
              </a:rPr>
              <a:t>, Oben </a:t>
            </a:r>
            <a:r>
              <a:rPr lang="de-DE" sz="1050" dirty="0" err="1">
                <a:solidFill>
                  <a:schemeClr val="accent3"/>
                </a:solidFill>
              </a:rPr>
              <a:t>mitte</a:t>
            </a:r>
            <a:r>
              <a:rPr lang="de-DE" sz="1050" dirty="0">
                <a:solidFill>
                  <a:schemeClr val="accent3"/>
                </a:solidFill>
              </a:rPr>
              <a:t>: „Spam </a:t>
            </a:r>
            <a:r>
              <a:rPr lang="de-DE" sz="1050" dirty="0" err="1">
                <a:solidFill>
                  <a:schemeClr val="accent3"/>
                </a:solidFill>
              </a:rPr>
              <a:t>red</a:t>
            </a:r>
            <a:r>
              <a:rPr lang="de-DE" sz="1050" dirty="0">
                <a:solidFill>
                  <a:schemeClr val="accent3"/>
                </a:solidFill>
              </a:rPr>
              <a:t> </a:t>
            </a:r>
            <a:r>
              <a:rPr lang="de-DE" sz="1050" dirty="0" err="1">
                <a:solidFill>
                  <a:schemeClr val="accent3"/>
                </a:solidFill>
              </a:rPr>
              <a:t>text</a:t>
            </a:r>
            <a:r>
              <a:rPr lang="de-DE" sz="1050" dirty="0">
                <a:solidFill>
                  <a:schemeClr val="accent3"/>
                </a:solidFill>
              </a:rPr>
              <a:t> </a:t>
            </a:r>
            <a:r>
              <a:rPr lang="de-DE" sz="1050" dirty="0" err="1">
                <a:solidFill>
                  <a:schemeClr val="accent3"/>
                </a:solidFill>
              </a:rPr>
              <a:t>between</a:t>
            </a:r>
            <a:r>
              <a:rPr lang="de-DE" sz="1050" dirty="0">
                <a:solidFill>
                  <a:schemeClr val="accent3"/>
                </a:solidFill>
              </a:rPr>
              <a:t> </a:t>
            </a:r>
            <a:r>
              <a:rPr lang="de-DE" sz="1050" dirty="0" err="1">
                <a:solidFill>
                  <a:schemeClr val="accent3"/>
                </a:solidFill>
              </a:rPr>
              <a:t>blue</a:t>
            </a:r>
            <a:r>
              <a:rPr lang="de-DE" sz="1050" dirty="0">
                <a:solidFill>
                  <a:schemeClr val="accent3"/>
                </a:solidFill>
              </a:rPr>
              <a:t> </a:t>
            </a:r>
            <a:r>
              <a:rPr lang="de-DE" sz="1050" dirty="0" err="1">
                <a:solidFill>
                  <a:schemeClr val="accent3"/>
                </a:solidFill>
              </a:rPr>
              <a:t>binary</a:t>
            </a:r>
            <a:r>
              <a:rPr lang="de-DE" sz="1050" dirty="0">
                <a:solidFill>
                  <a:schemeClr val="accent3"/>
                </a:solidFill>
              </a:rPr>
              <a:t> data on screen“, Marco Verch, </a:t>
            </a:r>
            <a:r>
              <a:rPr lang="de-DE" sz="1050" dirty="0">
                <a:solidFill>
                  <a:schemeClr val="accent3"/>
                </a:solidFill>
                <a:hlinkClick r:id="rId8">
                  <a:extLst>
                    <a:ext uri="{A12FA001-AC4F-418D-AE19-62706E023703}">
                      <ahyp:hlinkClr xmlns:ahyp="http://schemas.microsoft.com/office/drawing/2018/hyperlinkcolor" val="tx"/>
                    </a:ext>
                  </a:extLst>
                </a:hlinkClick>
              </a:rPr>
              <a:t>CCNULL</a:t>
            </a:r>
            <a:r>
              <a:rPr lang="de-DE" sz="1050" dirty="0">
                <a:solidFill>
                  <a:schemeClr val="accent3"/>
                </a:solidFill>
              </a:rPr>
              <a:t>, </a:t>
            </a:r>
            <a:r>
              <a:rPr lang="de-DE" sz="1050" dirty="0">
                <a:solidFill>
                  <a:schemeClr val="accent3"/>
                </a:solidFill>
                <a:hlinkClick r:id="rId7">
                  <a:extLst>
                    <a:ext uri="{A12FA001-AC4F-418D-AE19-62706E023703}">
                      <ahyp:hlinkClr xmlns:ahyp="http://schemas.microsoft.com/office/drawing/2018/hyperlinkcolor" val="tx"/>
                    </a:ext>
                  </a:extLst>
                </a:hlinkClick>
              </a:rPr>
              <a:t>CC-BY 2.0</a:t>
            </a:r>
            <a:r>
              <a:rPr lang="de-DE" sz="1050" dirty="0">
                <a:solidFill>
                  <a:schemeClr val="accent3"/>
                </a:solidFill>
              </a:rPr>
              <a:t>, Oben rechts: „_DSF0298“, </a:t>
            </a:r>
            <a:r>
              <a:rPr lang="de-DE" sz="1050" dirty="0" err="1">
                <a:solidFill>
                  <a:schemeClr val="accent3"/>
                </a:solidFill>
              </a:rPr>
              <a:t>Tinh</a:t>
            </a:r>
            <a:r>
              <a:rPr lang="de-DE" sz="1050" dirty="0">
                <a:solidFill>
                  <a:schemeClr val="accent3"/>
                </a:solidFill>
              </a:rPr>
              <a:t> </a:t>
            </a:r>
            <a:r>
              <a:rPr lang="de-DE" sz="1050" dirty="0" err="1">
                <a:solidFill>
                  <a:schemeClr val="accent3"/>
                </a:solidFill>
              </a:rPr>
              <a:t>tế</a:t>
            </a:r>
            <a:r>
              <a:rPr lang="de-DE" sz="1050" dirty="0">
                <a:solidFill>
                  <a:schemeClr val="accent3"/>
                </a:solidFill>
              </a:rPr>
              <a:t> </a:t>
            </a:r>
            <a:r>
              <a:rPr lang="de-DE" sz="1050" dirty="0" err="1">
                <a:solidFill>
                  <a:schemeClr val="accent3"/>
                </a:solidFill>
              </a:rPr>
              <a:t>Photo</a:t>
            </a:r>
            <a:r>
              <a:rPr lang="de-DE" sz="1050" dirty="0">
                <a:solidFill>
                  <a:schemeClr val="accent3"/>
                </a:solidFill>
              </a:rPr>
              <a:t>, </a:t>
            </a:r>
            <a:r>
              <a:rPr lang="de-DE" sz="1050" dirty="0">
                <a:solidFill>
                  <a:schemeClr val="accent3"/>
                </a:solidFill>
                <a:hlinkClick r:id="rId9">
                  <a:extLst>
                    <a:ext uri="{A12FA001-AC4F-418D-AE19-62706E023703}">
                      <ahyp:hlinkClr xmlns:ahyp="http://schemas.microsoft.com/office/drawing/2018/hyperlinkcolor" val="tx"/>
                    </a:ext>
                  </a:extLst>
                </a:hlinkClick>
              </a:rPr>
              <a:t>Flickr</a:t>
            </a:r>
            <a:r>
              <a:rPr lang="de-DE" sz="1050" dirty="0">
                <a:solidFill>
                  <a:schemeClr val="accent3"/>
                </a:solidFill>
              </a:rPr>
              <a:t>, </a:t>
            </a:r>
            <a:r>
              <a:rPr lang="de-DE" sz="1050" dirty="0">
                <a:solidFill>
                  <a:schemeClr val="accent3"/>
                </a:solidFill>
                <a:hlinkClick r:id="rId10">
                  <a:extLst>
                    <a:ext uri="{A12FA001-AC4F-418D-AE19-62706E023703}">
                      <ahyp:hlinkClr xmlns:ahyp="http://schemas.microsoft.com/office/drawing/2018/hyperlinkcolor" val="tx"/>
                    </a:ext>
                  </a:extLst>
                </a:hlinkClick>
              </a:rPr>
              <a:t>CC0 1.0</a:t>
            </a:r>
            <a:r>
              <a:rPr lang="de-DE" sz="1050" dirty="0">
                <a:solidFill>
                  <a:schemeClr val="accent3"/>
                </a:solidFill>
              </a:rPr>
              <a:t>, Unten links: „Autonomes Fahren mit integrierter Symbolen für KFZ-Versicherung“, Marco Verch, </a:t>
            </a:r>
            <a:r>
              <a:rPr lang="de-DE" sz="1050" dirty="0">
                <a:solidFill>
                  <a:schemeClr val="accent3"/>
                </a:solidFill>
                <a:hlinkClick r:id="rId11">
                  <a:extLst>
                    <a:ext uri="{A12FA001-AC4F-418D-AE19-62706E023703}">
                      <ahyp:hlinkClr xmlns:ahyp="http://schemas.microsoft.com/office/drawing/2018/hyperlinkcolor" val="tx"/>
                    </a:ext>
                  </a:extLst>
                </a:hlinkClick>
              </a:rPr>
              <a:t>CCNULL</a:t>
            </a:r>
            <a:r>
              <a:rPr lang="de-DE" sz="1050" dirty="0">
                <a:solidFill>
                  <a:schemeClr val="accent3"/>
                </a:solidFill>
              </a:rPr>
              <a:t>, </a:t>
            </a:r>
            <a:r>
              <a:rPr lang="de-DE" sz="1050" dirty="0">
                <a:solidFill>
                  <a:schemeClr val="accent3"/>
                </a:solidFill>
                <a:hlinkClick r:id="rId7">
                  <a:extLst>
                    <a:ext uri="{A12FA001-AC4F-418D-AE19-62706E023703}">
                      <ahyp:hlinkClr xmlns:ahyp="http://schemas.microsoft.com/office/drawing/2018/hyperlinkcolor" val="tx"/>
                    </a:ext>
                  </a:extLst>
                </a:hlinkClick>
              </a:rPr>
              <a:t>CC-BY 2.0</a:t>
            </a:r>
            <a:r>
              <a:rPr lang="de-DE" sz="1050" dirty="0">
                <a:solidFill>
                  <a:schemeClr val="accent3"/>
                </a:solidFill>
              </a:rPr>
              <a:t>, Unten rechts: „Social Media Icons: Bunte Symbole für soziale Netzwerke und Kommunikation“, </a:t>
            </a:r>
            <a:r>
              <a:rPr lang="de-DE" sz="1050" dirty="0" err="1">
                <a:solidFill>
                  <a:schemeClr val="accent3"/>
                </a:solidFill>
              </a:rPr>
              <a:t>Merco</a:t>
            </a:r>
            <a:r>
              <a:rPr lang="de-DE" sz="1050" dirty="0">
                <a:solidFill>
                  <a:schemeClr val="accent3"/>
                </a:solidFill>
              </a:rPr>
              <a:t> Verch, </a:t>
            </a:r>
            <a:r>
              <a:rPr lang="de-DE" sz="1050" dirty="0">
                <a:solidFill>
                  <a:schemeClr val="accent3"/>
                </a:solidFill>
                <a:hlinkClick r:id="rId12">
                  <a:extLst>
                    <a:ext uri="{A12FA001-AC4F-418D-AE19-62706E023703}">
                      <ahyp:hlinkClr xmlns:ahyp="http://schemas.microsoft.com/office/drawing/2018/hyperlinkcolor" val="tx"/>
                    </a:ext>
                  </a:extLst>
                </a:hlinkClick>
              </a:rPr>
              <a:t>CCNULL</a:t>
            </a:r>
            <a:r>
              <a:rPr lang="de-DE" sz="1050" dirty="0">
                <a:solidFill>
                  <a:schemeClr val="accent3"/>
                </a:solidFill>
              </a:rPr>
              <a:t>, </a:t>
            </a:r>
            <a:r>
              <a:rPr lang="de-DE" sz="1050" dirty="0">
                <a:solidFill>
                  <a:schemeClr val="accent3"/>
                </a:solidFill>
                <a:hlinkClick r:id="rId7">
                  <a:extLst>
                    <a:ext uri="{A12FA001-AC4F-418D-AE19-62706E023703}">
                      <ahyp:hlinkClr xmlns:ahyp="http://schemas.microsoft.com/office/drawing/2018/hyperlinkcolor" val="tx"/>
                    </a:ext>
                  </a:extLst>
                </a:hlinkClick>
              </a:rPr>
              <a:t>CC-BY 2.0</a:t>
            </a:r>
            <a:endParaRPr sz="1050" dirty="0">
              <a:solidFill>
                <a:schemeClr val="accent3"/>
              </a:solidFill>
            </a:endParaRPr>
          </a:p>
        </p:txBody>
      </p:sp>
      <p:pic>
        <p:nvPicPr>
          <p:cNvPr id="20" name="Grafik 19" descr="Ein Bild, das Screenshot, Schrift, Text, Typografie enthält.&#10;&#10;KI-generierte Inhalte können fehlerhaft sein.">
            <a:extLst>
              <a:ext uri="{FF2B5EF4-FFF2-40B4-BE49-F238E27FC236}">
                <a16:creationId xmlns:a16="http://schemas.microsoft.com/office/drawing/2014/main" id="{05648A25-8E90-9B27-BC47-60C00F7621CB}"/>
              </a:ext>
            </a:extLst>
          </p:cNvPr>
          <p:cNvPicPr>
            <a:picLocks noChangeAspect="1"/>
          </p:cNvPicPr>
          <p:nvPr/>
        </p:nvPicPr>
        <p:blipFill>
          <a:blip r:embed="rId13"/>
          <a:stretch>
            <a:fillRect/>
          </a:stretch>
        </p:blipFill>
        <p:spPr>
          <a:xfrm>
            <a:off x="5111683" y="1979394"/>
            <a:ext cx="2230518" cy="1654301"/>
          </a:xfrm>
          <a:prstGeom prst="rect">
            <a:avLst/>
          </a:prstGeom>
        </p:spPr>
      </p:pic>
      <p:pic>
        <p:nvPicPr>
          <p:cNvPr id="22" name="Grafik 21" descr="Ein Bild, das draußen, Weg, Szene, Reise enthält.&#10;&#10;KI-generierte Inhalte können fehlerhaft sein.">
            <a:extLst>
              <a:ext uri="{FF2B5EF4-FFF2-40B4-BE49-F238E27FC236}">
                <a16:creationId xmlns:a16="http://schemas.microsoft.com/office/drawing/2014/main" id="{931281E9-B7AB-9588-9853-B6FF687053AE}"/>
              </a:ext>
            </a:extLst>
          </p:cNvPr>
          <p:cNvPicPr>
            <a:picLocks noChangeAspect="1"/>
          </p:cNvPicPr>
          <p:nvPr/>
        </p:nvPicPr>
        <p:blipFill>
          <a:blip r:embed="rId14"/>
          <a:stretch>
            <a:fillRect/>
          </a:stretch>
        </p:blipFill>
        <p:spPr>
          <a:xfrm>
            <a:off x="3277829" y="4311499"/>
            <a:ext cx="2818172" cy="1576106"/>
          </a:xfrm>
          <a:prstGeom prst="rect">
            <a:avLst/>
          </a:prstGeom>
        </p:spPr>
      </p:pic>
      <p:sp>
        <p:nvSpPr>
          <p:cNvPr id="6" name="Titel 3">
            <a:extLst>
              <a:ext uri="{FF2B5EF4-FFF2-40B4-BE49-F238E27FC236}">
                <a16:creationId xmlns:a16="http://schemas.microsoft.com/office/drawing/2014/main" id="{31CA0EB8-6EB6-80D4-4CFB-22732C245139}"/>
              </a:ext>
            </a:extLst>
          </p:cNvPr>
          <p:cNvSpPr txBox="1">
            <a:spLocks/>
          </p:cNvSpPr>
          <p:nvPr/>
        </p:nvSpPr>
        <p:spPr bwMode="auto">
          <a:xfrm>
            <a:off x="696287" y="928243"/>
            <a:ext cx="10303524" cy="841023"/>
          </a:xfrm>
          <a:prstGeom prst="rect">
            <a:avLst/>
          </a:prstGeom>
        </p:spPr>
        <p:txBody>
          <a:bodyPr vert="horz" lIns="91440" tIns="45720" rIns="91440" bIns="45720" rtlCol="0" anchor="ctr">
            <a:normAutofit fontScale="97500"/>
          </a:bodyPr>
          <a:lstStyle>
            <a:lvl1pPr algn="l" defTabSz="914400">
              <a:lnSpc>
                <a:spcPct val="90000"/>
              </a:lnSpc>
              <a:spcBef>
                <a:spcPts val="0"/>
              </a:spcBef>
              <a:buNone/>
              <a:defRPr sz="4400">
                <a:solidFill>
                  <a:schemeClr val="tx1"/>
                </a:solidFill>
                <a:latin typeface="+mj-lt"/>
                <a:ea typeface="+mj-ea"/>
                <a:cs typeface="+mj-cs"/>
              </a:defRPr>
            </a:lvl1pPr>
          </a:lstStyle>
          <a:p>
            <a:endParaRPr lang="de-DE" dirty="0"/>
          </a:p>
        </p:txBody>
      </p:sp>
      <p:pic>
        <p:nvPicPr>
          <p:cNvPr id="9" name="Grafik 8" descr="Ein Bild, das Schrift, Text, Grafiken, Logo enthält.&#10;&#10;KI-generierte Inhalte können fehlerhaft sein.">
            <a:extLst>
              <a:ext uri="{FF2B5EF4-FFF2-40B4-BE49-F238E27FC236}">
                <a16:creationId xmlns:a16="http://schemas.microsoft.com/office/drawing/2014/main" id="{CE4F80B3-1AA0-CB1D-22DF-6545FF5FB35C}"/>
              </a:ext>
            </a:extLst>
          </p:cNvPr>
          <p:cNvPicPr>
            <a:picLocks noChangeAspect="1"/>
          </p:cNvPicPr>
          <p:nvPr/>
        </p:nvPicPr>
        <p:blipFill>
          <a:blip r:embed="rId15"/>
          <a:stretch>
            <a:fillRect/>
          </a:stretch>
        </p:blipFill>
        <p:spPr bwMode="auto">
          <a:xfrm>
            <a:off x="3275463" y="215422"/>
            <a:ext cx="1901588" cy="7730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8" grpId="0"/>
      <p:bldP spid="33" grpId="0"/>
      <p:bldP spid="37" grpId="0"/>
      <p:bldP spid="40" grpId="0"/>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9" name="Titel 8">
            <a:extLst>
              <a:ext uri="{FF2B5EF4-FFF2-40B4-BE49-F238E27FC236}">
                <a16:creationId xmlns:a16="http://schemas.microsoft.com/office/drawing/2014/main" id="{6CE275B0-DC42-F28F-0138-33291CE3837F}"/>
              </a:ext>
            </a:extLst>
          </p:cNvPr>
          <p:cNvSpPr>
            <a:spLocks noGrp="1"/>
          </p:cNvSpPr>
          <p:nvPr>
            <p:ph type="title"/>
          </p:nvPr>
        </p:nvSpPr>
        <p:spPr/>
        <p:txBody>
          <a:bodyPr>
            <a:normAutofit fontScale="90000"/>
          </a:bodyPr>
          <a:lstStyle/>
          <a:p>
            <a:r>
              <a:rPr lang="de-DE" dirty="0"/>
              <a:t>Künstliche Intelligenz – ein Definitionsversuch</a:t>
            </a:r>
          </a:p>
        </p:txBody>
      </p:sp>
      <p:sp>
        <p:nvSpPr>
          <p:cNvPr id="14" name="Inhaltsplatzhalter 13"/>
          <p:cNvSpPr>
            <a:spLocks noGrp="1"/>
          </p:cNvSpPr>
          <p:nvPr>
            <p:ph idx="1"/>
          </p:nvPr>
        </p:nvSpPr>
        <p:spPr bwMode="auto"/>
        <p:txBody>
          <a:bodyPr>
            <a:normAutofit/>
          </a:bodyPr>
          <a:lstStyle/>
          <a:p>
            <a:pPr marL="0" indent="0">
              <a:buNone/>
              <a:defRPr/>
            </a:pPr>
            <a:r>
              <a:rPr lang="de-DE" sz="1800" b="1" dirty="0"/>
              <a:t>Unterschiedliche Definitionen </a:t>
            </a:r>
            <a:r>
              <a:rPr lang="de-DE" sz="1800" b="0" dirty="0"/>
              <a:t>vorhanden, denn Intelligenz kann unterschiedlich interpretiert werden </a:t>
            </a:r>
            <a:r>
              <a:rPr lang="de-DE" sz="1400" b="0" dirty="0"/>
              <a:t>(Ertel, 2021)</a:t>
            </a:r>
            <a:endParaRPr sz="1400" dirty="0"/>
          </a:p>
          <a:p>
            <a:pPr algn="just">
              <a:defRPr/>
            </a:pPr>
            <a:endParaRPr lang="de-DE" sz="1800" b="0" dirty="0"/>
          </a:p>
          <a:p>
            <a:pPr algn="just">
              <a:defRPr/>
            </a:pPr>
            <a:r>
              <a:rPr lang="de-DE" sz="1800" dirty="0"/>
              <a:t>Ziel der KI ist es, Maschinen zu entwickeln, die sich verhalten, als verfügten sie über Intelligenz. </a:t>
            </a:r>
            <a:r>
              <a:rPr lang="de-DE" sz="1400" dirty="0"/>
              <a:t>(John McCarthy, 1955, zit. nach Ertel, 2021, S. 1)</a:t>
            </a:r>
          </a:p>
          <a:p>
            <a:pPr algn="just">
              <a:defRPr/>
            </a:pPr>
            <a:endParaRPr lang="de-DE" sz="1400" dirty="0"/>
          </a:p>
          <a:p>
            <a:pPr algn="just">
              <a:defRPr/>
            </a:pPr>
            <a:r>
              <a:rPr lang="de-DE" sz="1800" i="1" dirty="0"/>
              <a:t>KI ist die </a:t>
            </a:r>
            <a:r>
              <a:rPr lang="de-DE" sz="1800" b="1" i="1" dirty="0"/>
              <a:t>Fähigkeit digitaler Computer oder computergesteuerter Roboter, Aufgaben zu lösen</a:t>
            </a:r>
            <a:r>
              <a:rPr lang="de-DE" sz="1800" i="1" dirty="0"/>
              <a:t>, die normalerweise mit den </a:t>
            </a:r>
            <a:r>
              <a:rPr lang="de-DE" sz="1800" b="1" i="1" dirty="0"/>
              <a:t>höheren intellektuellen Verarbeitungsfähigkeiten von Menschen</a:t>
            </a:r>
            <a:r>
              <a:rPr lang="de-DE" sz="1800" i="1" dirty="0"/>
              <a:t> in Verbindung gebracht werden. </a:t>
            </a:r>
            <a:r>
              <a:rPr lang="de-DE" sz="1400" dirty="0"/>
              <a:t>(Encyclopedia Britannica, 1991, zit. nach Ertel, 2021, S. 2)</a:t>
            </a:r>
          </a:p>
          <a:p>
            <a:pPr algn="just">
              <a:defRPr/>
            </a:pPr>
            <a:endParaRPr lang="de-DE" sz="1400" dirty="0"/>
          </a:p>
          <a:p>
            <a:pPr algn="just">
              <a:defRPr/>
            </a:pPr>
            <a:r>
              <a:rPr lang="en-US" sz="1800" i="1" dirty="0"/>
              <a:t>Artificial Intelligence is the study of </a:t>
            </a:r>
            <a:r>
              <a:rPr lang="en-US" sz="1800" b="1" i="1" dirty="0"/>
              <a:t>how to make computers do things</a:t>
            </a:r>
            <a:r>
              <a:rPr lang="en-US" sz="1800" i="1" dirty="0"/>
              <a:t> at which, at the moment, </a:t>
            </a:r>
            <a:r>
              <a:rPr lang="en-US" sz="1800" b="1" i="1" dirty="0"/>
              <a:t>people are better</a:t>
            </a:r>
            <a:r>
              <a:rPr lang="en-US" sz="1800" i="1" dirty="0"/>
              <a:t>. </a:t>
            </a:r>
            <a:r>
              <a:rPr lang="en-US" sz="1400" dirty="0"/>
              <a:t>(Rich, 1983, zit. nach Ertel, 2021, S. 3)</a:t>
            </a:r>
            <a:endParaRPr lang="en-US" sz="1800" dirty="0"/>
          </a:p>
          <a:p>
            <a:pPr algn="just">
              <a:defRPr/>
            </a:pPr>
            <a:endParaRPr lang="de-DE" sz="1800" dirty="0"/>
          </a:p>
          <a:p>
            <a:pPr algn="just">
              <a:defRPr/>
            </a:pPr>
            <a:endParaRPr lang="de-DE" sz="1800" dirty="0"/>
          </a:p>
          <a:p>
            <a:pPr algn="just">
              <a:defRPr/>
            </a:pPr>
            <a:endParaRPr lang="de-DE" b="0" dirty="0"/>
          </a:p>
          <a:p>
            <a:pPr algn="just">
              <a:defRPr/>
            </a:pPr>
            <a:endParaRPr lang="de-DE" sz="2000" dirty="0"/>
          </a:p>
          <a:p>
            <a:pPr>
              <a:spcAft>
                <a:spcPts val="600"/>
              </a:spcAft>
              <a:defRPr/>
            </a:pPr>
            <a:endParaRPr lang="de-DE" b="0" dirty="0"/>
          </a:p>
        </p:txBody>
      </p:sp>
      <p:sp>
        <p:nvSpPr>
          <p:cNvPr id="2" name="Foliennummernplatzhalter 1"/>
          <p:cNvSpPr>
            <a:spLocks noGrp="1"/>
          </p:cNvSpPr>
          <p:nvPr>
            <p:ph type="sldNum" sz="quarter" idx="12"/>
          </p:nvPr>
        </p:nvSpPr>
        <p:spPr bwMode="auto"/>
        <p:txBody>
          <a:bodyPr/>
          <a:lstStyle/>
          <a:p>
            <a:pPr>
              <a:defRPr/>
            </a:pPr>
            <a:fld id="{E6AA5693-5562-46BF-BAF4-16238AB6C896}" type="slidenum">
              <a:rPr lang="de-DE"/>
              <a:t>4</a:t>
            </a:fld>
            <a:endParaRPr lang="de-DE"/>
          </a:p>
        </p:txBody>
      </p:sp>
      <p:sp>
        <p:nvSpPr>
          <p:cNvPr id="8" name="Textfeld 7"/>
          <p:cNvSpPr txBox="1"/>
          <p:nvPr/>
        </p:nvSpPr>
        <p:spPr bwMode="auto">
          <a:xfrm>
            <a:off x="1157680" y="6599415"/>
            <a:ext cx="9359399" cy="253916"/>
          </a:xfrm>
          <a:prstGeom prst="rect">
            <a:avLst/>
          </a:prstGeom>
          <a:noFill/>
        </p:spPr>
        <p:txBody>
          <a:bodyPr wrap="square" rtlCol="0">
            <a:spAutoFit/>
          </a:bodyPr>
          <a:lstStyle/>
          <a:p>
            <a:pPr>
              <a:defRPr/>
            </a:pPr>
            <a:r>
              <a:rPr lang="de-DE" sz="1050" b="0" i="0" dirty="0">
                <a:solidFill>
                  <a:schemeClr val="bg1">
                    <a:lumMod val="65000"/>
                  </a:schemeClr>
                </a:solidFill>
              </a:rPr>
              <a:t>Ertel, W. (2021). Grundkurs Künstliche Intelligenz. In </a:t>
            </a:r>
            <a:r>
              <a:rPr lang="de-DE" sz="1050" b="0" i="1" dirty="0">
                <a:solidFill>
                  <a:schemeClr val="bg1">
                    <a:lumMod val="65000"/>
                  </a:schemeClr>
                </a:solidFill>
              </a:rPr>
              <a:t>Computational </a:t>
            </a:r>
            <a:r>
              <a:rPr lang="de-DE" sz="1050" b="0" i="1" dirty="0" err="1">
                <a:solidFill>
                  <a:schemeClr val="bg1">
                    <a:lumMod val="65000"/>
                  </a:schemeClr>
                </a:solidFill>
              </a:rPr>
              <a:t>intelligence</a:t>
            </a:r>
            <a:r>
              <a:rPr lang="de-DE" sz="1050" b="0" i="0" dirty="0">
                <a:solidFill>
                  <a:schemeClr val="bg1">
                    <a:lumMod val="65000"/>
                  </a:schemeClr>
                </a:solidFill>
              </a:rPr>
              <a:t>.</a:t>
            </a:r>
            <a:endParaRPr sz="1050" dirty="0">
              <a:solidFill>
                <a:schemeClr val="bg1">
                  <a:lumMod val="65000"/>
                </a:schemeClr>
              </a:solidFill>
            </a:endParaRPr>
          </a:p>
        </p:txBody>
      </p:sp>
      <p:pic>
        <p:nvPicPr>
          <p:cNvPr id="11" name="Grafik 10" descr="Ein Bild, das Schrift, Text, Grafiken, Logo enthält.&#10;&#10;KI-generierte Inhalte können fehlerhaft sein.">
            <a:extLst>
              <a:ext uri="{FF2B5EF4-FFF2-40B4-BE49-F238E27FC236}">
                <a16:creationId xmlns:a16="http://schemas.microsoft.com/office/drawing/2014/main" id="{0DAC80F9-6A78-0EE9-B024-878C008623ED}"/>
              </a:ext>
            </a:extLst>
          </p:cNvPr>
          <p:cNvPicPr>
            <a:picLocks noChangeAspect="1"/>
          </p:cNvPicPr>
          <p:nvPr/>
        </p:nvPicPr>
        <p:blipFill>
          <a:blip r:embed="rId3"/>
          <a:stretch>
            <a:fillRect/>
          </a:stretch>
        </p:blipFill>
        <p:spPr bwMode="auto">
          <a:xfrm>
            <a:off x="3275463" y="215422"/>
            <a:ext cx="1901588" cy="7730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3">
            <a:extLst>
              <a:ext uri="{FF2B5EF4-FFF2-40B4-BE49-F238E27FC236}">
                <a16:creationId xmlns:a16="http://schemas.microsoft.com/office/drawing/2014/main" id="{5FF8CBC3-FC06-724C-8DD2-61016BEBE7DF}"/>
              </a:ext>
            </a:extLst>
          </p:cNvPr>
          <p:cNvSpPr>
            <a:spLocks noGrp="1"/>
          </p:cNvSpPr>
          <p:nvPr>
            <p:ph type="title"/>
          </p:nvPr>
        </p:nvSpPr>
        <p:spPr/>
        <p:txBody>
          <a:bodyPr>
            <a:normAutofit/>
          </a:bodyPr>
          <a:lstStyle/>
          <a:p>
            <a:r>
              <a:rPr lang="de-DE" dirty="0"/>
              <a:t>Künstliche Intelligenz</a:t>
            </a:r>
          </a:p>
        </p:txBody>
      </p:sp>
      <p:sp>
        <p:nvSpPr>
          <p:cNvPr id="2" name="Foliennummernplatzhalter 1"/>
          <p:cNvSpPr>
            <a:spLocks noGrp="1"/>
          </p:cNvSpPr>
          <p:nvPr>
            <p:ph type="sldNum" sz="quarter" idx="12"/>
          </p:nvPr>
        </p:nvSpPr>
        <p:spPr bwMode="auto"/>
        <p:txBody>
          <a:bodyPr/>
          <a:lstStyle/>
          <a:p>
            <a:pPr>
              <a:defRPr/>
            </a:pPr>
            <a:fld id="{E6AA5693-5562-46BF-BAF4-16238AB6C896}" type="slidenum">
              <a:rPr lang="de-DE"/>
              <a:t>5</a:t>
            </a:fld>
            <a:endParaRPr lang="de-DE"/>
          </a:p>
        </p:txBody>
      </p:sp>
      <p:sp>
        <p:nvSpPr>
          <p:cNvPr id="7" name="Textfeld 6"/>
          <p:cNvSpPr txBox="1"/>
          <p:nvPr/>
        </p:nvSpPr>
        <p:spPr bwMode="auto">
          <a:xfrm>
            <a:off x="3412558" y="1808740"/>
            <a:ext cx="1096775" cy="400110"/>
          </a:xfrm>
          <a:prstGeom prst="rect">
            <a:avLst/>
          </a:prstGeom>
          <a:noFill/>
        </p:spPr>
        <p:txBody>
          <a:bodyPr wrap="none" rtlCol="0">
            <a:spAutoFit/>
          </a:bodyPr>
          <a:lstStyle/>
          <a:p>
            <a:pPr algn="ctr">
              <a:defRPr/>
            </a:pPr>
            <a:r>
              <a:rPr lang="de-DE" sz="2000" b="1"/>
              <a:t>Starke KI</a:t>
            </a:r>
            <a:endParaRPr/>
          </a:p>
        </p:txBody>
      </p:sp>
      <p:sp>
        <p:nvSpPr>
          <p:cNvPr id="8" name="Textfeld 7"/>
          <p:cNvSpPr txBox="1"/>
          <p:nvPr/>
        </p:nvSpPr>
        <p:spPr bwMode="auto">
          <a:xfrm>
            <a:off x="7389240" y="1808740"/>
            <a:ext cx="1481496" cy="400110"/>
          </a:xfrm>
          <a:prstGeom prst="rect">
            <a:avLst/>
          </a:prstGeom>
          <a:noFill/>
        </p:spPr>
        <p:txBody>
          <a:bodyPr wrap="none" rtlCol="0">
            <a:spAutoFit/>
          </a:bodyPr>
          <a:lstStyle/>
          <a:p>
            <a:pPr algn="ctr">
              <a:defRPr/>
            </a:pPr>
            <a:r>
              <a:rPr lang="de-DE" sz="2000" b="1"/>
              <a:t>Schwache KI</a:t>
            </a:r>
            <a:endParaRPr/>
          </a:p>
        </p:txBody>
      </p:sp>
      <p:graphicFrame>
        <p:nvGraphicFramePr>
          <p:cNvPr id="9" name="Diagramm 8"/>
          <p:cNvGraphicFramePr>
            <a:graphicFrameLocks/>
          </p:cNvGraphicFramePr>
          <p:nvPr>
            <p:extLst>
              <p:ext uri="{D42A27DB-BD31-4B8C-83A1-F6EECF244321}">
                <p14:modId xmlns:p14="http://schemas.microsoft.com/office/powerpoint/2010/main" val="1046018576"/>
              </p:ext>
            </p:extLst>
          </p:nvPr>
        </p:nvGraphicFramePr>
        <p:xfrm>
          <a:off x="5643163" y="2455790"/>
          <a:ext cx="4973650" cy="34909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 name="Grafik 9" descr="Gehirn im Kopf Silhouette"/>
          <p:cNvPicPr>
            <a:picLocks noChangeAspect="1"/>
          </p:cNvPicPr>
          <p:nvPr/>
        </p:nvPicPr>
        <p:blipFill>
          <a:blip r:embed="rId8">
            <a:extLst>
              <a:ext uri="{96DAC541-7B7A-43D3-8B79-37D633B846F1}">
                <asvg:svgBlip xmlns:asvg="http://schemas.microsoft.com/office/drawing/2016/SVG/main" r:embed="rId9"/>
              </a:ext>
            </a:extLst>
          </a:blip>
          <a:stretch/>
        </p:blipFill>
        <p:spPr bwMode="auto">
          <a:xfrm>
            <a:off x="2802136" y="3339530"/>
            <a:ext cx="2317620" cy="2317620"/>
          </a:xfrm>
          <a:prstGeom prst="rect">
            <a:avLst/>
          </a:prstGeom>
        </p:spPr>
      </p:pic>
      <p:sp>
        <p:nvSpPr>
          <p:cNvPr id="11" name="Textfeld 10"/>
          <p:cNvSpPr txBox="1"/>
          <p:nvPr/>
        </p:nvSpPr>
        <p:spPr bwMode="auto">
          <a:xfrm>
            <a:off x="2655956" y="2814511"/>
            <a:ext cx="3009900" cy="646331"/>
          </a:xfrm>
          <a:prstGeom prst="rect">
            <a:avLst/>
          </a:prstGeom>
          <a:noFill/>
        </p:spPr>
        <p:txBody>
          <a:bodyPr wrap="square" rtlCol="0">
            <a:spAutoFit/>
          </a:bodyPr>
          <a:lstStyle/>
          <a:p>
            <a:pPr algn="ctr">
              <a:defRPr/>
            </a:pPr>
            <a:r>
              <a:rPr lang="de-DE" dirty="0"/>
              <a:t>Echte Nachbildung des menschlichen Bewusstseins</a:t>
            </a:r>
            <a:endParaRPr dirty="0"/>
          </a:p>
        </p:txBody>
      </p:sp>
      <p:sp>
        <p:nvSpPr>
          <p:cNvPr id="12" name="Textfeld 11"/>
          <p:cNvSpPr txBox="1"/>
          <p:nvPr/>
        </p:nvSpPr>
        <p:spPr bwMode="auto">
          <a:xfrm>
            <a:off x="2689028" y="5946778"/>
            <a:ext cx="2419252" cy="369332"/>
          </a:xfrm>
          <a:prstGeom prst="rect">
            <a:avLst/>
          </a:prstGeom>
          <a:noFill/>
        </p:spPr>
        <p:txBody>
          <a:bodyPr wrap="none" rtlCol="0">
            <a:spAutoFit/>
          </a:bodyPr>
          <a:lstStyle/>
          <a:p>
            <a:pPr>
              <a:defRPr/>
            </a:pPr>
            <a:r>
              <a:rPr lang="de-DE" b="1" dirty="0"/>
              <a:t>nicht existent bis heute</a:t>
            </a:r>
            <a:endParaRPr dirty="0"/>
          </a:p>
        </p:txBody>
      </p:sp>
      <p:sp>
        <p:nvSpPr>
          <p:cNvPr id="13" name="Textfeld 12"/>
          <p:cNvSpPr txBox="1"/>
          <p:nvPr/>
        </p:nvSpPr>
        <p:spPr bwMode="auto">
          <a:xfrm>
            <a:off x="6904571" y="5946778"/>
            <a:ext cx="2677913" cy="369332"/>
          </a:xfrm>
          <a:prstGeom prst="rect">
            <a:avLst/>
          </a:prstGeom>
          <a:noFill/>
        </p:spPr>
        <p:txBody>
          <a:bodyPr wrap="none" rtlCol="0">
            <a:spAutoFit/>
          </a:bodyPr>
          <a:lstStyle/>
          <a:p>
            <a:pPr>
              <a:defRPr/>
            </a:pPr>
            <a:r>
              <a:rPr lang="de-DE" b="1" dirty="0"/>
              <a:t>aktueller Stand der Technik</a:t>
            </a:r>
            <a:endParaRPr dirty="0"/>
          </a:p>
        </p:txBody>
      </p:sp>
      <p:sp>
        <p:nvSpPr>
          <p:cNvPr id="3" name="Titel 3">
            <a:extLst>
              <a:ext uri="{FF2B5EF4-FFF2-40B4-BE49-F238E27FC236}">
                <a16:creationId xmlns:a16="http://schemas.microsoft.com/office/drawing/2014/main" id="{2522ADA5-1792-234D-4D7A-EE371874C179}"/>
              </a:ext>
            </a:extLst>
          </p:cNvPr>
          <p:cNvSpPr txBox="1">
            <a:spLocks/>
          </p:cNvSpPr>
          <p:nvPr/>
        </p:nvSpPr>
        <p:spPr bwMode="auto">
          <a:xfrm>
            <a:off x="696287" y="928243"/>
            <a:ext cx="10303524" cy="841023"/>
          </a:xfrm>
          <a:prstGeom prst="rect">
            <a:avLst/>
          </a:prstGeom>
        </p:spPr>
        <p:txBody>
          <a:bodyPr vert="horz" lIns="91440" tIns="45720" rIns="91440" bIns="45720" rtlCol="0" anchor="ctr">
            <a:normAutofit fontScale="97500"/>
          </a:bodyPr>
          <a:lstStyle>
            <a:lvl1pPr algn="l" defTabSz="914400">
              <a:lnSpc>
                <a:spcPct val="90000"/>
              </a:lnSpc>
              <a:spcBef>
                <a:spcPts val="0"/>
              </a:spcBef>
              <a:buNone/>
              <a:defRPr sz="4400">
                <a:solidFill>
                  <a:schemeClr val="tx1"/>
                </a:solidFill>
                <a:latin typeface="+mj-lt"/>
                <a:ea typeface="+mj-ea"/>
                <a:cs typeface="+mj-cs"/>
              </a:defRPr>
            </a:lvl1pPr>
          </a:lstStyle>
          <a:p>
            <a:endParaRPr lang="de-DE" dirty="0"/>
          </a:p>
        </p:txBody>
      </p:sp>
      <p:pic>
        <p:nvPicPr>
          <p:cNvPr id="14" name="Grafik 13" descr="Ein Bild, das Schrift, Text, Grafiken, Logo enthält.&#10;&#10;KI-generierte Inhalte können fehlerhaft sein.">
            <a:extLst>
              <a:ext uri="{FF2B5EF4-FFF2-40B4-BE49-F238E27FC236}">
                <a16:creationId xmlns:a16="http://schemas.microsoft.com/office/drawing/2014/main" id="{914B5533-40A0-1BA6-9228-CBCAA59C0D4B}"/>
              </a:ext>
            </a:extLst>
          </p:cNvPr>
          <p:cNvPicPr>
            <a:picLocks noChangeAspect="1"/>
          </p:cNvPicPr>
          <p:nvPr/>
        </p:nvPicPr>
        <p:blipFill>
          <a:blip r:embed="rId10"/>
          <a:stretch>
            <a:fillRect/>
          </a:stretch>
        </p:blipFill>
        <p:spPr bwMode="auto">
          <a:xfrm>
            <a:off x="3275463" y="215422"/>
            <a:ext cx="1901588" cy="7730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P spid="11" grpId="0"/>
      <p:bldP spid="12"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27" name="Grafik 26" descr="Ein Bild, das Katze, Säugetier, Hauskatze, Kleine bis mittelgroße Katzen enthält.&#10;&#10;KI-generierte Inhalte können fehlerhaft sein.">
            <a:extLst>
              <a:ext uri="{FF2B5EF4-FFF2-40B4-BE49-F238E27FC236}">
                <a16:creationId xmlns:a16="http://schemas.microsoft.com/office/drawing/2014/main" id="{85CFF50E-7AF5-BB74-27A2-9510705C383F}"/>
              </a:ext>
            </a:extLst>
          </p:cNvPr>
          <p:cNvPicPr>
            <a:picLocks noChangeAspect="1"/>
          </p:cNvPicPr>
          <p:nvPr/>
        </p:nvPicPr>
        <p:blipFill>
          <a:blip r:embed="rId3"/>
          <a:stretch>
            <a:fillRect/>
          </a:stretch>
        </p:blipFill>
        <p:spPr>
          <a:xfrm>
            <a:off x="8228154" y="3070498"/>
            <a:ext cx="2239821" cy="1839640"/>
          </a:xfrm>
          <a:prstGeom prst="rect">
            <a:avLst/>
          </a:prstGeom>
        </p:spPr>
      </p:pic>
      <p:pic>
        <p:nvPicPr>
          <p:cNvPr id="19" name="Grafik 18" descr="Ein Bild, das Säugetier, Hunderasse, draußen, Haustier enthält.&#10;&#10;KI-generierte Inhalte können fehlerhaft sein.">
            <a:extLst>
              <a:ext uri="{FF2B5EF4-FFF2-40B4-BE49-F238E27FC236}">
                <a16:creationId xmlns:a16="http://schemas.microsoft.com/office/drawing/2014/main" id="{B9ECE0FE-266C-7C63-258F-91ABAB78B562}"/>
              </a:ext>
            </a:extLst>
          </p:cNvPr>
          <p:cNvPicPr>
            <a:picLocks noChangeAspect="1"/>
          </p:cNvPicPr>
          <p:nvPr/>
        </p:nvPicPr>
        <p:blipFill>
          <a:blip r:embed="rId4"/>
          <a:stretch>
            <a:fillRect/>
          </a:stretch>
        </p:blipFill>
        <p:spPr>
          <a:xfrm>
            <a:off x="6493965" y="4590604"/>
            <a:ext cx="2279412" cy="1519237"/>
          </a:xfrm>
          <a:prstGeom prst="rect">
            <a:avLst/>
          </a:prstGeom>
        </p:spPr>
      </p:pic>
      <p:sp>
        <p:nvSpPr>
          <p:cNvPr id="4" name="Titel 3">
            <a:extLst>
              <a:ext uri="{FF2B5EF4-FFF2-40B4-BE49-F238E27FC236}">
                <a16:creationId xmlns:a16="http://schemas.microsoft.com/office/drawing/2014/main" id="{3DEDDD00-55D5-70AE-AA6F-A684BA6E6110}"/>
              </a:ext>
            </a:extLst>
          </p:cNvPr>
          <p:cNvSpPr>
            <a:spLocks noGrp="1"/>
          </p:cNvSpPr>
          <p:nvPr>
            <p:ph type="title"/>
          </p:nvPr>
        </p:nvSpPr>
        <p:spPr/>
        <p:txBody>
          <a:bodyPr>
            <a:normAutofit/>
          </a:bodyPr>
          <a:lstStyle/>
          <a:p>
            <a:r>
              <a:rPr lang="de-DE" dirty="0"/>
              <a:t>Maschinelles Lernen</a:t>
            </a:r>
          </a:p>
        </p:txBody>
      </p:sp>
      <p:sp>
        <p:nvSpPr>
          <p:cNvPr id="15" name="Inhaltsplatzhalter 13"/>
          <p:cNvSpPr>
            <a:spLocks noGrp="1"/>
          </p:cNvSpPr>
          <p:nvPr>
            <p:ph idx="1"/>
          </p:nvPr>
        </p:nvSpPr>
        <p:spPr bwMode="auto"/>
        <p:txBody>
          <a:bodyPr>
            <a:normAutofit/>
          </a:bodyPr>
          <a:lstStyle/>
          <a:p>
            <a:pPr marL="0" indent="0" algn="just">
              <a:buNone/>
              <a:defRPr/>
            </a:pPr>
            <a:r>
              <a:rPr lang="de-DE" sz="1800" b="0" i="1" dirty="0" err="1"/>
              <a:t>Machine</a:t>
            </a:r>
            <a:r>
              <a:rPr lang="de-DE" sz="1800" b="0" i="1" dirty="0"/>
              <a:t> Learning is the </a:t>
            </a:r>
            <a:r>
              <a:rPr lang="de-DE" sz="1800" b="1" i="1" dirty="0" err="1"/>
              <a:t>study</a:t>
            </a:r>
            <a:r>
              <a:rPr lang="de-DE" sz="1800" b="1" i="1" dirty="0"/>
              <a:t> of </a:t>
            </a:r>
            <a:r>
              <a:rPr lang="de-DE" sz="1800" b="1" i="1" dirty="0" err="1"/>
              <a:t>computer</a:t>
            </a:r>
            <a:r>
              <a:rPr lang="de-DE" sz="1800" b="1" i="1" dirty="0"/>
              <a:t> </a:t>
            </a:r>
            <a:r>
              <a:rPr lang="de-DE" sz="1800" b="1" i="1" dirty="0" err="1"/>
              <a:t>algorithms</a:t>
            </a:r>
            <a:r>
              <a:rPr lang="de-DE" sz="1800" b="1" i="1" dirty="0"/>
              <a:t> </a:t>
            </a:r>
            <a:r>
              <a:rPr lang="de-DE" sz="1800" b="1" i="1" dirty="0" err="1"/>
              <a:t>that</a:t>
            </a:r>
            <a:r>
              <a:rPr lang="de-DE" sz="1800" b="1" i="1" dirty="0"/>
              <a:t> </a:t>
            </a:r>
            <a:r>
              <a:rPr lang="de-DE" sz="1800" b="1" i="1" dirty="0" err="1"/>
              <a:t>improve</a:t>
            </a:r>
            <a:r>
              <a:rPr lang="de-DE" sz="1800" b="1" i="1" dirty="0"/>
              <a:t> </a:t>
            </a:r>
            <a:r>
              <a:rPr lang="de-DE" sz="1800" b="1" i="1" dirty="0" err="1"/>
              <a:t>automatically</a:t>
            </a:r>
            <a:r>
              <a:rPr lang="de-DE" sz="1800" b="1" i="1" dirty="0"/>
              <a:t> </a:t>
            </a:r>
            <a:r>
              <a:rPr lang="de-DE" sz="1800" b="1" i="1" dirty="0" err="1"/>
              <a:t>through</a:t>
            </a:r>
            <a:r>
              <a:rPr lang="de-DE" sz="1800" b="1" i="1" dirty="0"/>
              <a:t> </a:t>
            </a:r>
            <a:r>
              <a:rPr lang="de-DE" sz="1800" b="1" i="1" dirty="0" err="1"/>
              <a:t>experience</a:t>
            </a:r>
            <a:r>
              <a:rPr lang="de-DE" sz="1800" b="0" i="1" dirty="0"/>
              <a:t>. </a:t>
            </a:r>
            <a:br>
              <a:rPr lang="de-DE" b="0" i="1" dirty="0"/>
            </a:br>
            <a:r>
              <a:rPr lang="de-DE" sz="1400" dirty="0"/>
              <a:t>(Mitchell, 1997)</a:t>
            </a:r>
            <a:endParaRPr sz="1400" dirty="0"/>
          </a:p>
        </p:txBody>
      </p:sp>
      <p:sp>
        <p:nvSpPr>
          <p:cNvPr id="2" name="Foliennummernplatzhalter 1"/>
          <p:cNvSpPr>
            <a:spLocks noGrp="1"/>
          </p:cNvSpPr>
          <p:nvPr>
            <p:ph type="sldNum" sz="quarter" idx="12"/>
          </p:nvPr>
        </p:nvSpPr>
        <p:spPr bwMode="auto"/>
        <p:txBody>
          <a:bodyPr/>
          <a:lstStyle/>
          <a:p>
            <a:pPr>
              <a:defRPr/>
            </a:pPr>
            <a:fld id="{E6AA5693-5562-46BF-BAF4-16238AB6C896}" type="slidenum">
              <a:rPr lang="de-DE"/>
              <a:t>6</a:t>
            </a:fld>
            <a:endParaRPr lang="de-DE"/>
          </a:p>
        </p:txBody>
      </p:sp>
      <p:sp>
        <p:nvSpPr>
          <p:cNvPr id="11" name="Textfeld 10"/>
          <p:cNvSpPr txBox="1"/>
          <p:nvPr/>
        </p:nvSpPr>
        <p:spPr bwMode="auto">
          <a:xfrm>
            <a:off x="1149290" y="6118798"/>
            <a:ext cx="11323859" cy="738664"/>
          </a:xfrm>
          <a:prstGeom prst="rect">
            <a:avLst/>
          </a:prstGeom>
          <a:noFill/>
        </p:spPr>
        <p:txBody>
          <a:bodyPr wrap="square" rtlCol="0">
            <a:spAutoFit/>
          </a:bodyPr>
          <a:lstStyle/>
          <a:p>
            <a:pPr>
              <a:defRPr/>
            </a:pPr>
            <a:r>
              <a:rPr lang="de-DE" sz="1050" dirty="0">
                <a:solidFill>
                  <a:schemeClr val="bg1">
                    <a:lumMod val="65000"/>
                  </a:schemeClr>
                </a:solidFill>
              </a:rPr>
              <a:t>Mitchell, T. M. (1997). </a:t>
            </a:r>
            <a:r>
              <a:rPr lang="de-DE" sz="1050" i="1" dirty="0" err="1">
                <a:solidFill>
                  <a:schemeClr val="bg1">
                    <a:lumMod val="65000"/>
                  </a:schemeClr>
                </a:solidFill>
              </a:rPr>
              <a:t>Machine</a:t>
            </a:r>
            <a:r>
              <a:rPr lang="de-DE" sz="1050" i="1" dirty="0">
                <a:solidFill>
                  <a:schemeClr val="bg1">
                    <a:lumMod val="65000"/>
                  </a:schemeClr>
                </a:solidFill>
              </a:rPr>
              <a:t> learning</a:t>
            </a:r>
            <a:r>
              <a:rPr lang="de-DE" sz="1050" dirty="0">
                <a:solidFill>
                  <a:schemeClr val="bg1">
                    <a:lumMod val="65000"/>
                  </a:schemeClr>
                </a:solidFill>
              </a:rPr>
              <a:t>. WCB/McGraw-Hill.</a:t>
            </a:r>
          </a:p>
          <a:p>
            <a:pPr>
              <a:defRPr/>
            </a:pPr>
            <a:r>
              <a:rPr lang="de-DE" sz="1050" dirty="0">
                <a:solidFill>
                  <a:schemeClr val="bg1">
                    <a:lumMod val="65000"/>
                  </a:schemeClr>
                </a:solidFill>
              </a:rPr>
              <a:t>Katze links: „IMG_6781“, Flo Köhler, </a:t>
            </a:r>
            <a:r>
              <a:rPr lang="de-DE" sz="1050" dirty="0">
                <a:solidFill>
                  <a:schemeClr val="bg1">
                    <a:lumMod val="65000"/>
                  </a:schemeClr>
                </a:solidFill>
                <a:hlinkClick r:id="rId5">
                  <a:extLst>
                    <a:ext uri="{A12FA001-AC4F-418D-AE19-62706E023703}">
                      <ahyp:hlinkClr xmlns:ahyp="http://schemas.microsoft.com/office/drawing/2018/hyperlinkcolor" val="tx"/>
                    </a:ext>
                  </a:extLst>
                </a:hlinkClick>
              </a:rPr>
              <a:t>Flickr</a:t>
            </a:r>
            <a:r>
              <a:rPr lang="de-DE" sz="1050" dirty="0">
                <a:solidFill>
                  <a:schemeClr val="bg1">
                    <a:lumMod val="65000"/>
                  </a:schemeClr>
                </a:solidFill>
              </a:rPr>
              <a:t>, </a:t>
            </a:r>
            <a:r>
              <a:rPr lang="de-DE" sz="1050" dirty="0">
                <a:solidFill>
                  <a:schemeClr val="bg1">
                    <a:lumMod val="65000"/>
                  </a:schemeClr>
                </a:solidFill>
                <a:hlinkClick r:id="rId6">
                  <a:extLst>
                    <a:ext uri="{A12FA001-AC4F-418D-AE19-62706E023703}">
                      <ahyp:hlinkClr xmlns:ahyp="http://schemas.microsoft.com/office/drawing/2018/hyperlinkcolor" val="tx"/>
                    </a:ext>
                  </a:extLst>
                </a:hlinkClick>
              </a:rPr>
              <a:t>CC-BY 2.0</a:t>
            </a:r>
            <a:r>
              <a:rPr lang="de-DE" sz="1050" dirty="0">
                <a:solidFill>
                  <a:schemeClr val="bg1">
                    <a:lumMod val="65000"/>
                  </a:schemeClr>
                </a:solidFill>
              </a:rPr>
              <a:t>, Katze </a:t>
            </a:r>
            <a:r>
              <a:rPr lang="de-DE" sz="1050" dirty="0" err="1">
                <a:solidFill>
                  <a:schemeClr val="bg1">
                    <a:lumMod val="65000"/>
                  </a:schemeClr>
                </a:solidFill>
              </a:rPr>
              <a:t>mitte</a:t>
            </a:r>
            <a:r>
              <a:rPr lang="de-DE" sz="1050" dirty="0">
                <a:solidFill>
                  <a:schemeClr val="bg1">
                    <a:lumMod val="65000"/>
                  </a:schemeClr>
                </a:solidFill>
              </a:rPr>
              <a:t>: „IMG_8824 Rubio, Mallorca“, Fernando Vega, </a:t>
            </a:r>
            <a:r>
              <a:rPr lang="de-DE" sz="1050" dirty="0">
                <a:solidFill>
                  <a:schemeClr val="bg1">
                    <a:lumMod val="65000"/>
                  </a:schemeClr>
                </a:solidFill>
                <a:hlinkClick r:id="rId7">
                  <a:extLst>
                    <a:ext uri="{A12FA001-AC4F-418D-AE19-62706E023703}">
                      <ahyp:hlinkClr xmlns:ahyp="http://schemas.microsoft.com/office/drawing/2018/hyperlinkcolor" val="tx"/>
                    </a:ext>
                  </a:extLst>
                </a:hlinkClick>
              </a:rPr>
              <a:t>Flickr</a:t>
            </a:r>
            <a:r>
              <a:rPr lang="de-DE" sz="1050" dirty="0">
                <a:solidFill>
                  <a:schemeClr val="bg1">
                    <a:lumMod val="65000"/>
                  </a:schemeClr>
                </a:solidFill>
              </a:rPr>
              <a:t>, </a:t>
            </a:r>
            <a:r>
              <a:rPr lang="de-DE" sz="1050" dirty="0">
                <a:solidFill>
                  <a:schemeClr val="bg1">
                    <a:lumMod val="65000"/>
                  </a:schemeClr>
                </a:solidFill>
                <a:hlinkClick r:id="rId8">
                  <a:extLst>
                    <a:ext uri="{A12FA001-AC4F-418D-AE19-62706E023703}">
                      <ahyp:hlinkClr xmlns:ahyp="http://schemas.microsoft.com/office/drawing/2018/hyperlinkcolor" val="tx"/>
                    </a:ext>
                  </a:extLst>
                </a:hlinkClick>
              </a:rPr>
              <a:t>Public-Domain</a:t>
            </a:r>
            <a:r>
              <a:rPr lang="de-DE" sz="1050" dirty="0">
                <a:solidFill>
                  <a:schemeClr val="bg1">
                    <a:lumMod val="65000"/>
                  </a:schemeClr>
                </a:solidFill>
              </a:rPr>
              <a:t>, </a:t>
            </a:r>
            <a:br>
              <a:rPr lang="de-DE" sz="1050" dirty="0">
                <a:solidFill>
                  <a:schemeClr val="bg1">
                    <a:lumMod val="65000"/>
                  </a:schemeClr>
                </a:solidFill>
              </a:rPr>
            </a:br>
            <a:r>
              <a:rPr lang="de-DE" sz="1050" dirty="0">
                <a:solidFill>
                  <a:schemeClr val="bg1">
                    <a:lumMod val="65000"/>
                  </a:schemeClr>
                </a:solidFill>
              </a:rPr>
              <a:t>Katze rechts: „Happy Whiskers Wednesday !“, Trish Hamme, </a:t>
            </a:r>
            <a:r>
              <a:rPr lang="de-DE" sz="1050" dirty="0">
                <a:solidFill>
                  <a:schemeClr val="bg1">
                    <a:lumMod val="65000"/>
                  </a:schemeClr>
                </a:solidFill>
                <a:hlinkClick r:id="rId9">
                  <a:extLst>
                    <a:ext uri="{A12FA001-AC4F-418D-AE19-62706E023703}">
                      <ahyp:hlinkClr xmlns:ahyp="http://schemas.microsoft.com/office/drawing/2018/hyperlinkcolor" val="tx"/>
                    </a:ext>
                  </a:extLst>
                </a:hlinkClick>
              </a:rPr>
              <a:t>Flickr</a:t>
            </a:r>
            <a:r>
              <a:rPr lang="de-DE" sz="1050" dirty="0">
                <a:solidFill>
                  <a:schemeClr val="bg1">
                    <a:lumMod val="65000"/>
                  </a:schemeClr>
                </a:solidFill>
              </a:rPr>
              <a:t>, </a:t>
            </a:r>
            <a:r>
              <a:rPr lang="de-DE" sz="1050" dirty="0">
                <a:solidFill>
                  <a:schemeClr val="bg1">
                    <a:lumMod val="65000"/>
                  </a:schemeClr>
                </a:solidFill>
                <a:hlinkClick r:id="rId6">
                  <a:extLst>
                    <a:ext uri="{A12FA001-AC4F-418D-AE19-62706E023703}">
                      <ahyp:hlinkClr xmlns:ahyp="http://schemas.microsoft.com/office/drawing/2018/hyperlinkcolor" val="tx"/>
                    </a:ext>
                  </a:extLst>
                </a:hlinkClick>
              </a:rPr>
              <a:t>CC-BY 2.0</a:t>
            </a:r>
            <a:r>
              <a:rPr lang="de-DE" sz="1050" dirty="0">
                <a:solidFill>
                  <a:schemeClr val="bg1">
                    <a:lumMod val="65000"/>
                  </a:schemeClr>
                </a:solidFill>
              </a:rPr>
              <a:t>, Hund links: „Hund“, Rick </a:t>
            </a:r>
            <a:r>
              <a:rPr lang="de-DE" sz="1050" dirty="0" err="1">
                <a:solidFill>
                  <a:schemeClr val="bg1">
                    <a:lumMod val="65000"/>
                  </a:schemeClr>
                </a:solidFill>
              </a:rPr>
              <a:t>Ligthelm</a:t>
            </a:r>
            <a:r>
              <a:rPr lang="de-DE" sz="1050" dirty="0">
                <a:solidFill>
                  <a:schemeClr val="bg1">
                    <a:lumMod val="65000"/>
                  </a:schemeClr>
                </a:solidFill>
              </a:rPr>
              <a:t>, </a:t>
            </a:r>
            <a:r>
              <a:rPr lang="de-DE" sz="1050" dirty="0">
                <a:solidFill>
                  <a:schemeClr val="bg1">
                    <a:lumMod val="65000"/>
                  </a:schemeClr>
                </a:solidFill>
                <a:hlinkClick r:id="rId10">
                  <a:extLst>
                    <a:ext uri="{A12FA001-AC4F-418D-AE19-62706E023703}">
                      <ahyp:hlinkClr xmlns:ahyp="http://schemas.microsoft.com/office/drawing/2018/hyperlinkcolor" val="tx"/>
                    </a:ext>
                  </a:extLst>
                </a:hlinkClick>
              </a:rPr>
              <a:t>Flickr</a:t>
            </a:r>
            <a:r>
              <a:rPr lang="de-DE" sz="1050" dirty="0">
                <a:solidFill>
                  <a:schemeClr val="bg1">
                    <a:lumMod val="65000"/>
                  </a:schemeClr>
                </a:solidFill>
              </a:rPr>
              <a:t>, </a:t>
            </a:r>
            <a:r>
              <a:rPr lang="de-DE" sz="1050" dirty="0">
                <a:solidFill>
                  <a:schemeClr val="bg1">
                    <a:lumMod val="65000"/>
                  </a:schemeClr>
                </a:solidFill>
                <a:hlinkClick r:id="rId6">
                  <a:extLst>
                    <a:ext uri="{A12FA001-AC4F-418D-AE19-62706E023703}">
                      <ahyp:hlinkClr xmlns:ahyp="http://schemas.microsoft.com/office/drawing/2018/hyperlinkcolor" val="tx"/>
                    </a:ext>
                  </a:extLst>
                </a:hlinkClick>
              </a:rPr>
              <a:t>CC-BY 2.0</a:t>
            </a:r>
            <a:r>
              <a:rPr lang="de-DE" sz="1050" dirty="0">
                <a:solidFill>
                  <a:schemeClr val="bg1">
                    <a:lumMod val="65000"/>
                  </a:schemeClr>
                </a:solidFill>
              </a:rPr>
              <a:t>, </a:t>
            </a:r>
            <a:br>
              <a:rPr lang="de-DE" sz="1050" dirty="0">
                <a:solidFill>
                  <a:schemeClr val="bg1">
                    <a:lumMod val="65000"/>
                  </a:schemeClr>
                </a:solidFill>
              </a:rPr>
            </a:br>
            <a:r>
              <a:rPr lang="de-DE" sz="1050" dirty="0">
                <a:solidFill>
                  <a:schemeClr val="bg1">
                    <a:lumMod val="65000"/>
                  </a:schemeClr>
                </a:solidFill>
              </a:rPr>
              <a:t>Hund </a:t>
            </a:r>
            <a:r>
              <a:rPr lang="de-DE" sz="1050" dirty="0" err="1">
                <a:solidFill>
                  <a:schemeClr val="bg1">
                    <a:lumMod val="65000"/>
                  </a:schemeClr>
                </a:solidFill>
              </a:rPr>
              <a:t>mitte</a:t>
            </a:r>
            <a:r>
              <a:rPr lang="de-DE" sz="1050" dirty="0">
                <a:solidFill>
                  <a:schemeClr val="bg1">
                    <a:lumMod val="65000"/>
                  </a:schemeClr>
                </a:solidFill>
              </a:rPr>
              <a:t>: „Hund an der Leine – Gassi gehen“, Tim Reckmann, </a:t>
            </a:r>
            <a:r>
              <a:rPr lang="de-DE" sz="1050" dirty="0">
                <a:solidFill>
                  <a:schemeClr val="bg1">
                    <a:lumMod val="65000"/>
                  </a:schemeClr>
                </a:solidFill>
                <a:hlinkClick r:id="rId11">
                  <a:extLst>
                    <a:ext uri="{A12FA001-AC4F-418D-AE19-62706E023703}">
                      <ahyp:hlinkClr xmlns:ahyp="http://schemas.microsoft.com/office/drawing/2018/hyperlinkcolor" val="tx"/>
                    </a:ext>
                  </a:extLst>
                </a:hlinkClick>
              </a:rPr>
              <a:t>Flickr</a:t>
            </a:r>
            <a:r>
              <a:rPr lang="de-DE" sz="1050" dirty="0">
                <a:solidFill>
                  <a:schemeClr val="bg1">
                    <a:lumMod val="65000"/>
                  </a:schemeClr>
                </a:solidFill>
              </a:rPr>
              <a:t>, </a:t>
            </a:r>
            <a:r>
              <a:rPr lang="de-DE" sz="1050" dirty="0">
                <a:solidFill>
                  <a:schemeClr val="bg1">
                    <a:lumMod val="65000"/>
                  </a:schemeClr>
                </a:solidFill>
                <a:hlinkClick r:id="rId6">
                  <a:extLst>
                    <a:ext uri="{A12FA001-AC4F-418D-AE19-62706E023703}">
                      <ahyp:hlinkClr xmlns:ahyp="http://schemas.microsoft.com/office/drawing/2018/hyperlinkcolor" val="tx"/>
                    </a:ext>
                  </a:extLst>
                </a:hlinkClick>
              </a:rPr>
              <a:t>CC-BY 2.0,</a:t>
            </a:r>
            <a:r>
              <a:rPr lang="de-DE" sz="1050" dirty="0">
                <a:solidFill>
                  <a:schemeClr val="bg1">
                    <a:lumMod val="65000"/>
                  </a:schemeClr>
                </a:solidFill>
              </a:rPr>
              <a:t> Hund rechts: „Hund“, Marius Lengwiler, </a:t>
            </a:r>
            <a:r>
              <a:rPr lang="de-DE" sz="1050" dirty="0">
                <a:solidFill>
                  <a:schemeClr val="bg1">
                    <a:lumMod val="65000"/>
                  </a:schemeClr>
                </a:solidFill>
                <a:hlinkClick r:id="rId12">
                  <a:extLst>
                    <a:ext uri="{A12FA001-AC4F-418D-AE19-62706E023703}">
                      <ahyp:hlinkClr xmlns:ahyp="http://schemas.microsoft.com/office/drawing/2018/hyperlinkcolor" val="tx"/>
                    </a:ext>
                  </a:extLst>
                </a:hlinkClick>
              </a:rPr>
              <a:t>Flickr</a:t>
            </a:r>
            <a:r>
              <a:rPr lang="de-DE" sz="1050" dirty="0">
                <a:solidFill>
                  <a:schemeClr val="bg1">
                    <a:lumMod val="65000"/>
                  </a:schemeClr>
                </a:solidFill>
              </a:rPr>
              <a:t>, </a:t>
            </a:r>
            <a:r>
              <a:rPr lang="de-DE" sz="1050" dirty="0">
                <a:solidFill>
                  <a:schemeClr val="bg1">
                    <a:lumMod val="65000"/>
                  </a:schemeClr>
                </a:solidFill>
                <a:hlinkClick r:id="rId6">
                  <a:extLst>
                    <a:ext uri="{A12FA001-AC4F-418D-AE19-62706E023703}">
                      <ahyp:hlinkClr xmlns:ahyp="http://schemas.microsoft.com/office/drawing/2018/hyperlinkcolor" val="tx"/>
                    </a:ext>
                  </a:extLst>
                </a:hlinkClick>
              </a:rPr>
              <a:t>CC-BY 2.0</a:t>
            </a:r>
            <a:endParaRPr sz="1050" dirty="0">
              <a:solidFill>
                <a:schemeClr val="bg1">
                  <a:lumMod val="65000"/>
                </a:schemeClr>
              </a:solidFill>
            </a:endParaRPr>
          </a:p>
        </p:txBody>
      </p:sp>
      <p:pic>
        <p:nvPicPr>
          <p:cNvPr id="17" name="Grafik 16" descr="Ein Bild, das draußen, Hunderasse, Hund, Haustier enthält.&#10;&#10;KI-generierte Inhalte können fehlerhaft sein.">
            <a:extLst>
              <a:ext uri="{FF2B5EF4-FFF2-40B4-BE49-F238E27FC236}">
                <a16:creationId xmlns:a16="http://schemas.microsoft.com/office/drawing/2014/main" id="{9A2E58A2-5F23-F852-827A-95B222768079}"/>
              </a:ext>
            </a:extLst>
          </p:cNvPr>
          <p:cNvPicPr>
            <a:picLocks noChangeAspect="1"/>
          </p:cNvPicPr>
          <p:nvPr/>
        </p:nvPicPr>
        <p:blipFill>
          <a:blip r:embed="rId13"/>
          <a:stretch>
            <a:fillRect/>
          </a:stretch>
        </p:blipFill>
        <p:spPr>
          <a:xfrm>
            <a:off x="5152909" y="2844689"/>
            <a:ext cx="2682113" cy="1787639"/>
          </a:xfrm>
          <a:prstGeom prst="rect">
            <a:avLst/>
          </a:prstGeom>
        </p:spPr>
      </p:pic>
      <p:pic>
        <p:nvPicPr>
          <p:cNvPr id="21" name="Grafik 20" descr="Ein Bild, das Säugetier, Hunderasse, Hund, Haustier enthält.&#10;&#10;KI-generierte Inhalte können fehlerhaft sein.">
            <a:extLst>
              <a:ext uri="{FF2B5EF4-FFF2-40B4-BE49-F238E27FC236}">
                <a16:creationId xmlns:a16="http://schemas.microsoft.com/office/drawing/2014/main" id="{17E78B5B-015A-EBEB-EFEE-CF2046E39D27}"/>
              </a:ext>
            </a:extLst>
          </p:cNvPr>
          <p:cNvPicPr>
            <a:picLocks noChangeAspect="1"/>
          </p:cNvPicPr>
          <p:nvPr/>
        </p:nvPicPr>
        <p:blipFill>
          <a:blip r:embed="rId14"/>
          <a:stretch>
            <a:fillRect/>
          </a:stretch>
        </p:blipFill>
        <p:spPr>
          <a:xfrm>
            <a:off x="3449673" y="2920442"/>
            <a:ext cx="1565455" cy="1466850"/>
          </a:xfrm>
          <a:prstGeom prst="rect">
            <a:avLst/>
          </a:prstGeom>
        </p:spPr>
      </p:pic>
      <p:pic>
        <p:nvPicPr>
          <p:cNvPr id="23" name="Grafik 22" descr="Ein Bild, das Säugetier, Katze, Kleine bis mittelgroße Katzen, Hauskatze enthält.&#10;&#10;KI-generierte Inhalte können fehlerhaft sein.">
            <a:extLst>
              <a:ext uri="{FF2B5EF4-FFF2-40B4-BE49-F238E27FC236}">
                <a16:creationId xmlns:a16="http://schemas.microsoft.com/office/drawing/2014/main" id="{7988E833-C83C-34CC-4A2A-78D6E15575A5}"/>
              </a:ext>
            </a:extLst>
          </p:cNvPr>
          <p:cNvPicPr>
            <a:picLocks noChangeAspect="1"/>
          </p:cNvPicPr>
          <p:nvPr/>
        </p:nvPicPr>
        <p:blipFill>
          <a:blip r:embed="rId15"/>
          <a:stretch>
            <a:fillRect/>
          </a:stretch>
        </p:blipFill>
        <p:spPr>
          <a:xfrm>
            <a:off x="1853290" y="3767792"/>
            <a:ext cx="1500720" cy="1830539"/>
          </a:xfrm>
          <a:prstGeom prst="rect">
            <a:avLst/>
          </a:prstGeom>
        </p:spPr>
      </p:pic>
      <p:pic>
        <p:nvPicPr>
          <p:cNvPr id="25" name="Grafik 24" descr="Ein Bild, das Säugetier, Katze, Kleine bis mittelgroße Katzen, Hauskatze enthält.&#10;&#10;KI-generierte Inhalte können fehlerhaft sein.">
            <a:extLst>
              <a:ext uri="{FF2B5EF4-FFF2-40B4-BE49-F238E27FC236}">
                <a16:creationId xmlns:a16="http://schemas.microsoft.com/office/drawing/2014/main" id="{CE3B985B-3A8E-E319-9F35-6161E1B65A44}"/>
              </a:ext>
            </a:extLst>
          </p:cNvPr>
          <p:cNvPicPr>
            <a:picLocks noChangeAspect="1"/>
          </p:cNvPicPr>
          <p:nvPr/>
        </p:nvPicPr>
        <p:blipFill>
          <a:blip r:embed="rId16"/>
          <a:stretch>
            <a:fillRect/>
          </a:stretch>
        </p:blipFill>
        <p:spPr>
          <a:xfrm>
            <a:off x="4232400" y="4733460"/>
            <a:ext cx="1953881" cy="1302269"/>
          </a:xfrm>
          <a:prstGeom prst="rect">
            <a:avLst/>
          </a:prstGeom>
        </p:spPr>
      </p:pic>
      <p:sp>
        <p:nvSpPr>
          <p:cNvPr id="3" name="Titel 3">
            <a:extLst>
              <a:ext uri="{FF2B5EF4-FFF2-40B4-BE49-F238E27FC236}">
                <a16:creationId xmlns:a16="http://schemas.microsoft.com/office/drawing/2014/main" id="{027F46A9-71E0-228A-C3DB-B7C550B0D10B}"/>
              </a:ext>
            </a:extLst>
          </p:cNvPr>
          <p:cNvSpPr txBox="1">
            <a:spLocks/>
          </p:cNvSpPr>
          <p:nvPr/>
        </p:nvSpPr>
        <p:spPr bwMode="auto">
          <a:xfrm>
            <a:off x="696287" y="928243"/>
            <a:ext cx="10303524" cy="841023"/>
          </a:xfrm>
          <a:prstGeom prst="rect">
            <a:avLst/>
          </a:prstGeom>
        </p:spPr>
        <p:txBody>
          <a:bodyPr vert="horz" lIns="91440" tIns="45720" rIns="91440" bIns="45720" rtlCol="0" anchor="ctr">
            <a:normAutofit fontScale="97500"/>
          </a:bodyPr>
          <a:lstStyle>
            <a:lvl1pPr algn="l" defTabSz="914400">
              <a:lnSpc>
                <a:spcPct val="90000"/>
              </a:lnSpc>
              <a:spcBef>
                <a:spcPts val="0"/>
              </a:spcBef>
              <a:buNone/>
              <a:defRPr sz="4400">
                <a:solidFill>
                  <a:schemeClr val="tx1"/>
                </a:solidFill>
                <a:latin typeface="+mj-lt"/>
                <a:ea typeface="+mj-ea"/>
                <a:cs typeface="+mj-cs"/>
              </a:defRPr>
            </a:lvl1pPr>
          </a:lstStyle>
          <a:p>
            <a:endParaRPr lang="de-DE" dirty="0"/>
          </a:p>
        </p:txBody>
      </p:sp>
      <p:pic>
        <p:nvPicPr>
          <p:cNvPr id="7" name="Grafik 6" descr="Ein Bild, das Schrift, Text, Grafiken, Logo enthält.&#10;&#10;KI-generierte Inhalte können fehlerhaft sein.">
            <a:extLst>
              <a:ext uri="{FF2B5EF4-FFF2-40B4-BE49-F238E27FC236}">
                <a16:creationId xmlns:a16="http://schemas.microsoft.com/office/drawing/2014/main" id="{AAEFBB0C-8014-131F-D132-1CD797F02086}"/>
              </a:ext>
            </a:extLst>
          </p:cNvPr>
          <p:cNvPicPr>
            <a:picLocks noChangeAspect="1"/>
          </p:cNvPicPr>
          <p:nvPr/>
        </p:nvPicPr>
        <p:blipFill>
          <a:blip r:embed="rId17"/>
          <a:stretch>
            <a:fillRect/>
          </a:stretch>
        </p:blipFill>
        <p:spPr bwMode="auto">
          <a:xfrm>
            <a:off x="3275463" y="215422"/>
            <a:ext cx="1901588" cy="7730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B4CA61BA-13E3-E4FA-051E-629217A9E10A}"/>
            </a:ext>
          </a:extLst>
        </p:cNvPr>
        <p:cNvGrpSpPr/>
        <p:nvPr/>
      </p:nvGrpSpPr>
      <p:grpSpPr bwMode="auto">
        <a:xfrm>
          <a:off x="0" y="0"/>
          <a:ext cx="0" cy="0"/>
          <a:chOff x="0" y="0"/>
          <a:chExt cx="0" cy="0"/>
        </a:xfrm>
      </p:grpSpPr>
      <p:sp>
        <p:nvSpPr>
          <p:cNvPr id="5" name="Titel 4">
            <a:extLst>
              <a:ext uri="{FF2B5EF4-FFF2-40B4-BE49-F238E27FC236}">
                <a16:creationId xmlns:a16="http://schemas.microsoft.com/office/drawing/2014/main" id="{2C90AC5C-1808-37D5-65FA-48CA93070975}"/>
              </a:ext>
            </a:extLst>
          </p:cNvPr>
          <p:cNvSpPr>
            <a:spLocks noGrp="1"/>
          </p:cNvSpPr>
          <p:nvPr>
            <p:ph type="title"/>
          </p:nvPr>
        </p:nvSpPr>
        <p:spPr/>
        <p:txBody>
          <a:bodyPr>
            <a:normAutofit/>
          </a:bodyPr>
          <a:lstStyle/>
          <a:p>
            <a:r>
              <a:rPr lang="de-DE" dirty="0"/>
              <a:t>Maschinelles Lernen</a:t>
            </a:r>
          </a:p>
        </p:txBody>
      </p:sp>
      <p:sp>
        <p:nvSpPr>
          <p:cNvPr id="2" name="Foliennummernplatzhalter 1">
            <a:extLst>
              <a:ext uri="{FF2B5EF4-FFF2-40B4-BE49-F238E27FC236}">
                <a16:creationId xmlns:a16="http://schemas.microsoft.com/office/drawing/2014/main" id="{DEE05D5F-74D5-8233-27C5-67AAE7F8BF13}"/>
              </a:ext>
            </a:extLst>
          </p:cNvPr>
          <p:cNvSpPr>
            <a:spLocks noGrp="1"/>
          </p:cNvSpPr>
          <p:nvPr>
            <p:ph type="sldNum" sz="quarter" idx="12"/>
          </p:nvPr>
        </p:nvSpPr>
        <p:spPr bwMode="auto"/>
        <p:txBody>
          <a:bodyPr/>
          <a:lstStyle/>
          <a:p>
            <a:pPr>
              <a:defRPr/>
            </a:pPr>
            <a:fld id="{E6AA5693-5562-46BF-BAF4-16238AB6C896}" type="slidenum">
              <a:rPr lang="de-DE"/>
              <a:t>7</a:t>
            </a:fld>
            <a:endParaRPr lang="de-DE"/>
          </a:p>
        </p:txBody>
      </p:sp>
      <p:sp>
        <p:nvSpPr>
          <p:cNvPr id="11" name="Textfeld 10">
            <a:extLst>
              <a:ext uri="{FF2B5EF4-FFF2-40B4-BE49-F238E27FC236}">
                <a16:creationId xmlns:a16="http://schemas.microsoft.com/office/drawing/2014/main" id="{26934C01-32DE-43B7-1557-E5AF0AEDB3F7}"/>
              </a:ext>
            </a:extLst>
          </p:cNvPr>
          <p:cNvSpPr txBox="1"/>
          <p:nvPr/>
        </p:nvSpPr>
        <p:spPr bwMode="auto">
          <a:xfrm>
            <a:off x="1153486" y="6286062"/>
            <a:ext cx="11323866" cy="577081"/>
          </a:xfrm>
          <a:prstGeom prst="rect">
            <a:avLst/>
          </a:prstGeom>
          <a:noFill/>
        </p:spPr>
        <p:txBody>
          <a:bodyPr wrap="square" rtlCol="0">
            <a:spAutoFit/>
          </a:bodyPr>
          <a:lstStyle/>
          <a:p>
            <a:pPr>
              <a:defRPr/>
            </a:pPr>
            <a:r>
              <a:rPr lang="de-DE" sz="1050" dirty="0">
                <a:solidFill>
                  <a:schemeClr val="bg1">
                    <a:lumMod val="65000"/>
                  </a:schemeClr>
                </a:solidFill>
              </a:rPr>
              <a:t>Katze links: „IMG_6781“, Flo Köhler, </a:t>
            </a:r>
            <a:r>
              <a:rPr lang="de-DE" sz="1050" dirty="0">
                <a:solidFill>
                  <a:schemeClr val="bg1">
                    <a:lumMod val="65000"/>
                  </a:schemeClr>
                </a:solidFill>
                <a:hlinkClick r:id="rId3">
                  <a:extLst>
                    <a:ext uri="{A12FA001-AC4F-418D-AE19-62706E023703}">
                      <ahyp:hlinkClr xmlns:ahyp="http://schemas.microsoft.com/office/drawing/2018/hyperlinkcolor" val="tx"/>
                    </a:ext>
                  </a:extLst>
                </a:hlinkClick>
              </a:rPr>
              <a:t>Flickr</a:t>
            </a:r>
            <a:r>
              <a:rPr lang="de-DE" sz="1050" dirty="0">
                <a:solidFill>
                  <a:schemeClr val="bg1">
                    <a:lumMod val="65000"/>
                  </a:schemeClr>
                </a:solidFill>
              </a:rPr>
              <a:t>, </a:t>
            </a:r>
            <a:r>
              <a:rPr lang="de-DE" sz="1050" dirty="0">
                <a:solidFill>
                  <a:schemeClr val="bg1">
                    <a:lumMod val="65000"/>
                  </a:schemeClr>
                </a:solidFill>
                <a:hlinkClick r:id="rId4">
                  <a:extLst>
                    <a:ext uri="{A12FA001-AC4F-418D-AE19-62706E023703}">
                      <ahyp:hlinkClr xmlns:ahyp="http://schemas.microsoft.com/office/drawing/2018/hyperlinkcolor" val="tx"/>
                    </a:ext>
                  </a:extLst>
                </a:hlinkClick>
              </a:rPr>
              <a:t>CC-BY 2.0</a:t>
            </a:r>
            <a:r>
              <a:rPr lang="de-DE" sz="1050" dirty="0">
                <a:solidFill>
                  <a:schemeClr val="bg1">
                    <a:lumMod val="65000"/>
                  </a:schemeClr>
                </a:solidFill>
              </a:rPr>
              <a:t>, Katze </a:t>
            </a:r>
            <a:r>
              <a:rPr lang="de-DE" sz="1050" dirty="0" err="1">
                <a:solidFill>
                  <a:schemeClr val="bg1">
                    <a:lumMod val="65000"/>
                  </a:schemeClr>
                </a:solidFill>
              </a:rPr>
              <a:t>mitte</a:t>
            </a:r>
            <a:r>
              <a:rPr lang="de-DE" sz="1050" dirty="0">
                <a:solidFill>
                  <a:schemeClr val="bg1">
                    <a:lumMod val="65000"/>
                  </a:schemeClr>
                </a:solidFill>
              </a:rPr>
              <a:t>: „IMG_8824 Rubio, Mallorca“, Fernando Vega, </a:t>
            </a:r>
            <a:r>
              <a:rPr lang="de-DE" sz="1050" dirty="0">
                <a:solidFill>
                  <a:schemeClr val="bg1">
                    <a:lumMod val="65000"/>
                  </a:schemeClr>
                </a:solidFill>
                <a:hlinkClick r:id="rId5">
                  <a:extLst>
                    <a:ext uri="{A12FA001-AC4F-418D-AE19-62706E023703}">
                      <ahyp:hlinkClr xmlns:ahyp="http://schemas.microsoft.com/office/drawing/2018/hyperlinkcolor" val="tx"/>
                    </a:ext>
                  </a:extLst>
                </a:hlinkClick>
              </a:rPr>
              <a:t>Flickr</a:t>
            </a:r>
            <a:r>
              <a:rPr lang="de-DE" sz="1050" dirty="0">
                <a:solidFill>
                  <a:schemeClr val="bg1">
                    <a:lumMod val="65000"/>
                  </a:schemeClr>
                </a:solidFill>
              </a:rPr>
              <a:t>, </a:t>
            </a:r>
            <a:r>
              <a:rPr lang="de-DE" sz="1050" dirty="0">
                <a:solidFill>
                  <a:schemeClr val="bg1">
                    <a:lumMod val="65000"/>
                  </a:schemeClr>
                </a:solidFill>
                <a:hlinkClick r:id="rId6">
                  <a:extLst>
                    <a:ext uri="{A12FA001-AC4F-418D-AE19-62706E023703}">
                      <ahyp:hlinkClr xmlns:ahyp="http://schemas.microsoft.com/office/drawing/2018/hyperlinkcolor" val="tx"/>
                    </a:ext>
                  </a:extLst>
                </a:hlinkClick>
              </a:rPr>
              <a:t>Public-Domain</a:t>
            </a:r>
            <a:r>
              <a:rPr lang="de-DE" sz="1050" dirty="0">
                <a:solidFill>
                  <a:schemeClr val="bg1">
                    <a:lumMod val="65000"/>
                  </a:schemeClr>
                </a:solidFill>
              </a:rPr>
              <a:t>, </a:t>
            </a:r>
            <a:br>
              <a:rPr lang="de-DE" sz="1050" dirty="0">
                <a:solidFill>
                  <a:schemeClr val="bg1">
                    <a:lumMod val="65000"/>
                  </a:schemeClr>
                </a:solidFill>
              </a:rPr>
            </a:br>
            <a:r>
              <a:rPr lang="de-DE" sz="1050" dirty="0">
                <a:solidFill>
                  <a:schemeClr val="bg1">
                    <a:lumMod val="65000"/>
                  </a:schemeClr>
                </a:solidFill>
              </a:rPr>
              <a:t>Katze rechts: „Happy Whiskers Wednesday !“, Trish Hamme, </a:t>
            </a:r>
            <a:r>
              <a:rPr lang="de-DE" sz="1050" dirty="0">
                <a:solidFill>
                  <a:schemeClr val="bg1">
                    <a:lumMod val="65000"/>
                  </a:schemeClr>
                </a:solidFill>
                <a:hlinkClick r:id="rId7">
                  <a:extLst>
                    <a:ext uri="{A12FA001-AC4F-418D-AE19-62706E023703}">
                      <ahyp:hlinkClr xmlns:ahyp="http://schemas.microsoft.com/office/drawing/2018/hyperlinkcolor" val="tx"/>
                    </a:ext>
                  </a:extLst>
                </a:hlinkClick>
              </a:rPr>
              <a:t>Flickr</a:t>
            </a:r>
            <a:r>
              <a:rPr lang="de-DE" sz="1050" dirty="0">
                <a:solidFill>
                  <a:schemeClr val="bg1">
                    <a:lumMod val="65000"/>
                  </a:schemeClr>
                </a:solidFill>
              </a:rPr>
              <a:t>, </a:t>
            </a:r>
            <a:r>
              <a:rPr lang="de-DE" sz="1050" dirty="0">
                <a:solidFill>
                  <a:schemeClr val="bg1">
                    <a:lumMod val="65000"/>
                  </a:schemeClr>
                </a:solidFill>
                <a:hlinkClick r:id="rId4">
                  <a:extLst>
                    <a:ext uri="{A12FA001-AC4F-418D-AE19-62706E023703}">
                      <ahyp:hlinkClr xmlns:ahyp="http://schemas.microsoft.com/office/drawing/2018/hyperlinkcolor" val="tx"/>
                    </a:ext>
                  </a:extLst>
                </a:hlinkClick>
              </a:rPr>
              <a:t>CC-BY 2.0</a:t>
            </a:r>
            <a:r>
              <a:rPr lang="de-DE" sz="1050" dirty="0">
                <a:solidFill>
                  <a:schemeClr val="bg1">
                    <a:lumMod val="65000"/>
                  </a:schemeClr>
                </a:solidFill>
              </a:rPr>
              <a:t>, Hund links: „Hund“, Rick </a:t>
            </a:r>
            <a:r>
              <a:rPr lang="de-DE" sz="1050" dirty="0" err="1">
                <a:solidFill>
                  <a:schemeClr val="bg1">
                    <a:lumMod val="65000"/>
                  </a:schemeClr>
                </a:solidFill>
              </a:rPr>
              <a:t>Ligthelm</a:t>
            </a:r>
            <a:r>
              <a:rPr lang="de-DE" sz="1050" dirty="0">
                <a:solidFill>
                  <a:schemeClr val="bg1">
                    <a:lumMod val="65000"/>
                  </a:schemeClr>
                </a:solidFill>
              </a:rPr>
              <a:t>, </a:t>
            </a:r>
            <a:r>
              <a:rPr lang="de-DE" sz="1050" dirty="0">
                <a:solidFill>
                  <a:schemeClr val="bg1">
                    <a:lumMod val="65000"/>
                  </a:schemeClr>
                </a:solidFill>
                <a:hlinkClick r:id="rId8">
                  <a:extLst>
                    <a:ext uri="{A12FA001-AC4F-418D-AE19-62706E023703}">
                      <ahyp:hlinkClr xmlns:ahyp="http://schemas.microsoft.com/office/drawing/2018/hyperlinkcolor" val="tx"/>
                    </a:ext>
                  </a:extLst>
                </a:hlinkClick>
              </a:rPr>
              <a:t>Flickr</a:t>
            </a:r>
            <a:r>
              <a:rPr lang="de-DE" sz="1050" dirty="0">
                <a:solidFill>
                  <a:schemeClr val="bg1">
                    <a:lumMod val="65000"/>
                  </a:schemeClr>
                </a:solidFill>
              </a:rPr>
              <a:t>, </a:t>
            </a:r>
            <a:r>
              <a:rPr lang="de-DE" sz="1050" dirty="0">
                <a:solidFill>
                  <a:schemeClr val="bg1">
                    <a:lumMod val="65000"/>
                  </a:schemeClr>
                </a:solidFill>
                <a:hlinkClick r:id="rId4">
                  <a:extLst>
                    <a:ext uri="{A12FA001-AC4F-418D-AE19-62706E023703}">
                      <ahyp:hlinkClr xmlns:ahyp="http://schemas.microsoft.com/office/drawing/2018/hyperlinkcolor" val="tx"/>
                    </a:ext>
                  </a:extLst>
                </a:hlinkClick>
              </a:rPr>
              <a:t>CC-BY 2.0</a:t>
            </a:r>
            <a:r>
              <a:rPr lang="de-DE" sz="1050" dirty="0">
                <a:solidFill>
                  <a:schemeClr val="bg1">
                    <a:lumMod val="65000"/>
                  </a:schemeClr>
                </a:solidFill>
              </a:rPr>
              <a:t>, </a:t>
            </a:r>
            <a:br>
              <a:rPr lang="de-DE" sz="1050" dirty="0">
                <a:solidFill>
                  <a:schemeClr val="bg1">
                    <a:lumMod val="65000"/>
                  </a:schemeClr>
                </a:solidFill>
              </a:rPr>
            </a:br>
            <a:r>
              <a:rPr lang="de-DE" sz="1050" dirty="0">
                <a:solidFill>
                  <a:schemeClr val="bg1">
                    <a:lumMod val="65000"/>
                  </a:schemeClr>
                </a:solidFill>
              </a:rPr>
              <a:t>Hund </a:t>
            </a:r>
            <a:r>
              <a:rPr lang="de-DE" sz="1050" dirty="0" err="1">
                <a:solidFill>
                  <a:schemeClr val="bg1">
                    <a:lumMod val="65000"/>
                  </a:schemeClr>
                </a:solidFill>
              </a:rPr>
              <a:t>mitte</a:t>
            </a:r>
            <a:r>
              <a:rPr lang="de-DE" sz="1050" dirty="0">
                <a:solidFill>
                  <a:schemeClr val="bg1">
                    <a:lumMod val="65000"/>
                  </a:schemeClr>
                </a:solidFill>
              </a:rPr>
              <a:t>: „Hund an der Leine – Gassi gehen“, Tim Reckmann, </a:t>
            </a:r>
            <a:r>
              <a:rPr lang="de-DE" sz="1050" dirty="0">
                <a:solidFill>
                  <a:schemeClr val="bg1">
                    <a:lumMod val="65000"/>
                  </a:schemeClr>
                </a:solidFill>
                <a:hlinkClick r:id="rId9">
                  <a:extLst>
                    <a:ext uri="{A12FA001-AC4F-418D-AE19-62706E023703}">
                      <ahyp:hlinkClr xmlns:ahyp="http://schemas.microsoft.com/office/drawing/2018/hyperlinkcolor" val="tx"/>
                    </a:ext>
                  </a:extLst>
                </a:hlinkClick>
              </a:rPr>
              <a:t>Flickr</a:t>
            </a:r>
            <a:r>
              <a:rPr lang="de-DE" sz="1050" dirty="0">
                <a:solidFill>
                  <a:schemeClr val="bg1">
                    <a:lumMod val="65000"/>
                  </a:schemeClr>
                </a:solidFill>
              </a:rPr>
              <a:t>, </a:t>
            </a:r>
            <a:r>
              <a:rPr lang="de-DE" sz="1050" dirty="0">
                <a:solidFill>
                  <a:schemeClr val="bg1">
                    <a:lumMod val="65000"/>
                  </a:schemeClr>
                </a:solidFill>
                <a:hlinkClick r:id="rId4">
                  <a:extLst>
                    <a:ext uri="{A12FA001-AC4F-418D-AE19-62706E023703}">
                      <ahyp:hlinkClr xmlns:ahyp="http://schemas.microsoft.com/office/drawing/2018/hyperlinkcolor" val="tx"/>
                    </a:ext>
                  </a:extLst>
                </a:hlinkClick>
              </a:rPr>
              <a:t>CC-BY 2.0,</a:t>
            </a:r>
            <a:r>
              <a:rPr lang="de-DE" sz="1050" dirty="0">
                <a:solidFill>
                  <a:schemeClr val="bg1">
                    <a:lumMod val="65000"/>
                  </a:schemeClr>
                </a:solidFill>
              </a:rPr>
              <a:t> Hund rechts: „Hund“, Marius Lengwiler, </a:t>
            </a:r>
            <a:r>
              <a:rPr lang="de-DE" sz="1050" dirty="0">
                <a:solidFill>
                  <a:schemeClr val="bg1">
                    <a:lumMod val="65000"/>
                  </a:schemeClr>
                </a:solidFill>
                <a:hlinkClick r:id="rId10">
                  <a:extLst>
                    <a:ext uri="{A12FA001-AC4F-418D-AE19-62706E023703}">
                      <ahyp:hlinkClr xmlns:ahyp="http://schemas.microsoft.com/office/drawing/2018/hyperlinkcolor" val="tx"/>
                    </a:ext>
                  </a:extLst>
                </a:hlinkClick>
              </a:rPr>
              <a:t>Flickr</a:t>
            </a:r>
            <a:r>
              <a:rPr lang="de-DE" sz="1050" dirty="0">
                <a:solidFill>
                  <a:schemeClr val="bg1">
                    <a:lumMod val="65000"/>
                  </a:schemeClr>
                </a:solidFill>
              </a:rPr>
              <a:t>, </a:t>
            </a:r>
            <a:r>
              <a:rPr lang="de-DE" sz="1050" dirty="0">
                <a:solidFill>
                  <a:schemeClr val="bg1">
                    <a:lumMod val="65000"/>
                  </a:schemeClr>
                </a:solidFill>
                <a:hlinkClick r:id="rId4">
                  <a:extLst>
                    <a:ext uri="{A12FA001-AC4F-418D-AE19-62706E023703}">
                      <ahyp:hlinkClr xmlns:ahyp="http://schemas.microsoft.com/office/drawing/2018/hyperlinkcolor" val="tx"/>
                    </a:ext>
                  </a:extLst>
                </a:hlinkClick>
              </a:rPr>
              <a:t>CC-BY 2.0</a:t>
            </a:r>
            <a:endParaRPr sz="1050" dirty="0">
              <a:solidFill>
                <a:schemeClr val="bg1">
                  <a:lumMod val="65000"/>
                </a:schemeClr>
              </a:solidFill>
            </a:endParaRPr>
          </a:p>
        </p:txBody>
      </p:sp>
      <p:sp>
        <p:nvSpPr>
          <p:cNvPr id="3" name="Titel 3">
            <a:extLst>
              <a:ext uri="{FF2B5EF4-FFF2-40B4-BE49-F238E27FC236}">
                <a16:creationId xmlns:a16="http://schemas.microsoft.com/office/drawing/2014/main" id="{55BB7FEC-4156-62AE-5EF8-4C593E76CC32}"/>
              </a:ext>
            </a:extLst>
          </p:cNvPr>
          <p:cNvSpPr txBox="1">
            <a:spLocks/>
          </p:cNvSpPr>
          <p:nvPr/>
        </p:nvSpPr>
        <p:spPr bwMode="auto">
          <a:xfrm>
            <a:off x="696287" y="928243"/>
            <a:ext cx="10303524" cy="841023"/>
          </a:xfrm>
          <a:prstGeom prst="rect">
            <a:avLst/>
          </a:prstGeom>
        </p:spPr>
        <p:txBody>
          <a:bodyPr vert="horz" lIns="91440" tIns="45720" rIns="91440" bIns="45720" rtlCol="0" anchor="ctr">
            <a:normAutofit fontScale="97500"/>
          </a:bodyPr>
          <a:lstStyle>
            <a:lvl1pPr algn="l" defTabSz="914400">
              <a:lnSpc>
                <a:spcPct val="90000"/>
              </a:lnSpc>
              <a:spcBef>
                <a:spcPts val="0"/>
              </a:spcBef>
              <a:buNone/>
              <a:defRPr sz="4400">
                <a:solidFill>
                  <a:schemeClr val="tx1"/>
                </a:solidFill>
                <a:latin typeface="+mj-lt"/>
                <a:ea typeface="+mj-ea"/>
                <a:cs typeface="+mj-cs"/>
              </a:defRPr>
            </a:lvl1pPr>
          </a:lstStyle>
          <a:p>
            <a:endParaRPr lang="de-DE" dirty="0"/>
          </a:p>
        </p:txBody>
      </p:sp>
      <p:pic>
        <p:nvPicPr>
          <p:cNvPr id="7" name="Grafik 6" descr="Ein Bild, das Schrift, Text, Grafiken, Logo enthält.&#10;&#10;KI-generierte Inhalte können fehlerhaft sein.">
            <a:extLst>
              <a:ext uri="{FF2B5EF4-FFF2-40B4-BE49-F238E27FC236}">
                <a16:creationId xmlns:a16="http://schemas.microsoft.com/office/drawing/2014/main" id="{B0E5E775-F2F2-A5EC-D607-4110BE8196A6}"/>
              </a:ext>
            </a:extLst>
          </p:cNvPr>
          <p:cNvPicPr>
            <a:picLocks noChangeAspect="1"/>
          </p:cNvPicPr>
          <p:nvPr/>
        </p:nvPicPr>
        <p:blipFill>
          <a:blip r:embed="rId11"/>
          <a:stretch>
            <a:fillRect/>
          </a:stretch>
        </p:blipFill>
        <p:spPr bwMode="auto">
          <a:xfrm>
            <a:off x="3275463" y="215422"/>
            <a:ext cx="1901588" cy="773085"/>
          </a:xfrm>
          <a:prstGeom prst="rect">
            <a:avLst/>
          </a:prstGeom>
        </p:spPr>
      </p:pic>
      <p:pic>
        <p:nvPicPr>
          <p:cNvPr id="8" name="Grafik 7" descr="Ein Bild, das Säugetier, Katze, Kleine bis mittelgroße Katzen, Hauskatze enthält.&#10;&#10;KI-generierte Inhalte können fehlerhaft sein.">
            <a:extLst>
              <a:ext uri="{FF2B5EF4-FFF2-40B4-BE49-F238E27FC236}">
                <a16:creationId xmlns:a16="http://schemas.microsoft.com/office/drawing/2014/main" id="{EF58417B-2F3F-365C-FE68-F32152B1A9A0}"/>
              </a:ext>
            </a:extLst>
          </p:cNvPr>
          <p:cNvPicPr>
            <a:picLocks noChangeAspect="1"/>
          </p:cNvPicPr>
          <p:nvPr/>
        </p:nvPicPr>
        <p:blipFill>
          <a:blip r:embed="rId12"/>
          <a:stretch>
            <a:fillRect/>
          </a:stretch>
        </p:blipFill>
        <p:spPr bwMode="auto">
          <a:xfrm>
            <a:off x="1965418" y="2257951"/>
            <a:ext cx="1906612" cy="1270764"/>
          </a:xfrm>
          <a:prstGeom prst="rect">
            <a:avLst/>
          </a:prstGeom>
        </p:spPr>
      </p:pic>
      <p:pic>
        <p:nvPicPr>
          <p:cNvPr id="9" name="Grafik 8" descr="Ein Bild, das draußen, Hunderasse, Hund, Haustier enthält.&#10;&#10;KI-generierte Inhalte können fehlerhaft sein.">
            <a:extLst>
              <a:ext uri="{FF2B5EF4-FFF2-40B4-BE49-F238E27FC236}">
                <a16:creationId xmlns:a16="http://schemas.microsoft.com/office/drawing/2014/main" id="{6C0852D7-A3CD-F98E-C26F-959C24969BAC}"/>
              </a:ext>
            </a:extLst>
          </p:cNvPr>
          <p:cNvPicPr>
            <a:picLocks noChangeAspect="1"/>
          </p:cNvPicPr>
          <p:nvPr/>
        </p:nvPicPr>
        <p:blipFill>
          <a:blip r:embed="rId13"/>
          <a:stretch>
            <a:fillRect/>
          </a:stretch>
        </p:blipFill>
        <p:spPr bwMode="auto">
          <a:xfrm>
            <a:off x="7894916" y="2089010"/>
            <a:ext cx="2559734" cy="1706073"/>
          </a:xfrm>
          <a:prstGeom prst="rect">
            <a:avLst/>
          </a:prstGeom>
        </p:spPr>
      </p:pic>
      <p:pic>
        <p:nvPicPr>
          <p:cNvPr id="10" name="Grafik 9" descr="Ein Bild, das Katze, Säugetier, Hauskatze, Kleine bis mittelgroße Katzen enthält.&#10;&#10;KI-generierte Inhalte können fehlerhaft sein.">
            <a:extLst>
              <a:ext uri="{FF2B5EF4-FFF2-40B4-BE49-F238E27FC236}">
                <a16:creationId xmlns:a16="http://schemas.microsoft.com/office/drawing/2014/main" id="{80D63F8A-99F0-5519-B1B9-9534CAD2A386}"/>
              </a:ext>
            </a:extLst>
          </p:cNvPr>
          <p:cNvPicPr>
            <a:picLocks noChangeAspect="1"/>
          </p:cNvPicPr>
          <p:nvPr/>
        </p:nvPicPr>
        <p:blipFill>
          <a:blip r:embed="rId14"/>
          <a:stretch>
            <a:fillRect/>
          </a:stretch>
        </p:blipFill>
        <p:spPr bwMode="auto">
          <a:xfrm>
            <a:off x="2949275" y="3512910"/>
            <a:ext cx="2185635" cy="1795135"/>
          </a:xfrm>
          <a:prstGeom prst="rect">
            <a:avLst/>
          </a:prstGeom>
        </p:spPr>
      </p:pic>
      <p:pic>
        <p:nvPicPr>
          <p:cNvPr id="12" name="Grafik 11" descr="Ein Bild, das Säugetier, Hunderasse, draußen, Haustier enthält.&#10;&#10;KI-generierte Inhalte können fehlerhaft sein.">
            <a:extLst>
              <a:ext uri="{FF2B5EF4-FFF2-40B4-BE49-F238E27FC236}">
                <a16:creationId xmlns:a16="http://schemas.microsoft.com/office/drawing/2014/main" id="{C9F63B15-8095-771E-8C2B-AC265925CBA2}"/>
              </a:ext>
            </a:extLst>
          </p:cNvPr>
          <p:cNvPicPr>
            <a:picLocks noChangeAspect="1"/>
          </p:cNvPicPr>
          <p:nvPr/>
        </p:nvPicPr>
        <p:blipFill>
          <a:blip r:embed="rId15"/>
          <a:stretch>
            <a:fillRect/>
          </a:stretch>
        </p:blipFill>
        <p:spPr bwMode="auto">
          <a:xfrm>
            <a:off x="9314148" y="3512910"/>
            <a:ext cx="2175408" cy="1449918"/>
          </a:xfrm>
          <a:prstGeom prst="rect">
            <a:avLst/>
          </a:prstGeom>
        </p:spPr>
      </p:pic>
      <p:pic>
        <p:nvPicPr>
          <p:cNvPr id="13" name="Grafik 12" descr="Ein Bild, das Säugetier, Hunderasse, Hund, Haustier enthält.&#10;&#10;KI-generierte Inhalte können fehlerhaft sein.">
            <a:extLst>
              <a:ext uri="{FF2B5EF4-FFF2-40B4-BE49-F238E27FC236}">
                <a16:creationId xmlns:a16="http://schemas.microsoft.com/office/drawing/2014/main" id="{D8AE98A1-0301-6526-A684-2A1BDBAFE479}"/>
              </a:ext>
            </a:extLst>
          </p:cNvPr>
          <p:cNvPicPr>
            <a:picLocks noChangeAspect="1"/>
          </p:cNvPicPr>
          <p:nvPr/>
        </p:nvPicPr>
        <p:blipFill>
          <a:blip r:embed="rId16"/>
          <a:stretch>
            <a:fillRect/>
          </a:stretch>
        </p:blipFill>
        <p:spPr bwMode="auto">
          <a:xfrm>
            <a:off x="7545524" y="3956132"/>
            <a:ext cx="1494027" cy="1399921"/>
          </a:xfrm>
          <a:prstGeom prst="rect">
            <a:avLst/>
          </a:prstGeom>
        </p:spPr>
      </p:pic>
      <p:pic>
        <p:nvPicPr>
          <p:cNvPr id="14" name="Grafik 13" descr="Ein Bild, das Säugetier, Katze, Kleine bis mittelgroße Katzen, Hauskatze enthält.&#10;&#10;KI-generierte Inhalte können fehlerhaft sein.">
            <a:extLst>
              <a:ext uri="{FF2B5EF4-FFF2-40B4-BE49-F238E27FC236}">
                <a16:creationId xmlns:a16="http://schemas.microsoft.com/office/drawing/2014/main" id="{1632E2BB-2599-2B03-8409-FE9BED59E8C2}"/>
              </a:ext>
            </a:extLst>
          </p:cNvPr>
          <p:cNvPicPr>
            <a:picLocks noChangeAspect="1"/>
          </p:cNvPicPr>
          <p:nvPr/>
        </p:nvPicPr>
        <p:blipFill>
          <a:blip r:embed="rId17"/>
          <a:stretch>
            <a:fillRect/>
          </a:stretch>
        </p:blipFill>
        <p:spPr bwMode="auto">
          <a:xfrm>
            <a:off x="1099684" y="3440088"/>
            <a:ext cx="1464414" cy="1786254"/>
          </a:xfrm>
          <a:prstGeom prst="rect">
            <a:avLst/>
          </a:prstGeom>
        </p:spPr>
      </p:pic>
    </p:spTree>
    <p:extLst>
      <p:ext uri="{BB962C8B-B14F-4D97-AF65-F5344CB8AC3E}">
        <p14:creationId xmlns:p14="http://schemas.microsoft.com/office/powerpoint/2010/main" val="24101976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F7B476F8-4CBE-7DDD-D538-CF0B23703FCD}"/>
            </a:ext>
          </a:extLst>
        </p:cNvPr>
        <p:cNvGrpSpPr/>
        <p:nvPr/>
      </p:nvGrpSpPr>
      <p:grpSpPr bwMode="auto">
        <a:xfrm>
          <a:off x="0" y="0"/>
          <a:ext cx="0" cy="0"/>
          <a:chOff x="0" y="0"/>
          <a:chExt cx="0" cy="0"/>
        </a:xfrm>
      </p:grpSpPr>
      <p:sp>
        <p:nvSpPr>
          <p:cNvPr id="3" name="Titel 2">
            <a:extLst>
              <a:ext uri="{FF2B5EF4-FFF2-40B4-BE49-F238E27FC236}">
                <a16:creationId xmlns:a16="http://schemas.microsoft.com/office/drawing/2014/main" id="{E9FC5148-ACB3-5693-47D9-5E5726AD7C32}"/>
              </a:ext>
            </a:extLst>
          </p:cNvPr>
          <p:cNvSpPr>
            <a:spLocks noGrp="1"/>
          </p:cNvSpPr>
          <p:nvPr>
            <p:ph type="title"/>
          </p:nvPr>
        </p:nvSpPr>
        <p:spPr/>
        <p:txBody>
          <a:bodyPr>
            <a:normAutofit/>
          </a:bodyPr>
          <a:lstStyle/>
          <a:p>
            <a:r>
              <a:rPr lang="de-DE" dirty="0"/>
              <a:t>Maschinelles Lernen</a:t>
            </a:r>
          </a:p>
        </p:txBody>
      </p:sp>
      <p:sp>
        <p:nvSpPr>
          <p:cNvPr id="2" name="Foliennummernplatzhalter 1">
            <a:extLst>
              <a:ext uri="{FF2B5EF4-FFF2-40B4-BE49-F238E27FC236}">
                <a16:creationId xmlns:a16="http://schemas.microsoft.com/office/drawing/2014/main" id="{8E6A572D-96D9-CCDA-08EA-D1D7E056351D}"/>
              </a:ext>
            </a:extLst>
          </p:cNvPr>
          <p:cNvSpPr>
            <a:spLocks noGrp="1"/>
          </p:cNvSpPr>
          <p:nvPr>
            <p:ph type="sldNum" sz="quarter" idx="12"/>
          </p:nvPr>
        </p:nvSpPr>
        <p:spPr bwMode="auto"/>
        <p:txBody>
          <a:bodyPr/>
          <a:lstStyle/>
          <a:p>
            <a:pPr>
              <a:defRPr/>
            </a:pPr>
            <a:fld id="{E6AA5693-5562-46BF-BAF4-16238AB6C896}" type="slidenum">
              <a:rPr lang="de-DE"/>
              <a:t>8</a:t>
            </a:fld>
            <a:endParaRPr lang="de-DE"/>
          </a:p>
        </p:txBody>
      </p:sp>
      <p:sp>
        <p:nvSpPr>
          <p:cNvPr id="7" name="Textfeld 6">
            <a:extLst>
              <a:ext uri="{FF2B5EF4-FFF2-40B4-BE49-F238E27FC236}">
                <a16:creationId xmlns:a16="http://schemas.microsoft.com/office/drawing/2014/main" id="{02F1790C-F5E9-D311-E39B-52B67DAE4EA7}"/>
              </a:ext>
            </a:extLst>
          </p:cNvPr>
          <p:cNvSpPr txBox="1"/>
          <p:nvPr/>
        </p:nvSpPr>
        <p:spPr bwMode="auto">
          <a:xfrm>
            <a:off x="1149284" y="6286058"/>
            <a:ext cx="10402358" cy="577081"/>
          </a:xfrm>
          <a:prstGeom prst="rect">
            <a:avLst/>
          </a:prstGeom>
          <a:noFill/>
        </p:spPr>
        <p:txBody>
          <a:bodyPr wrap="square" rtlCol="0">
            <a:spAutoFit/>
          </a:bodyPr>
          <a:lstStyle/>
          <a:p>
            <a:pPr>
              <a:defRPr/>
            </a:pPr>
            <a:r>
              <a:rPr lang="de-DE" sz="1050" dirty="0">
                <a:solidFill>
                  <a:schemeClr val="bg1">
                    <a:lumMod val="65000"/>
                  </a:schemeClr>
                </a:solidFill>
              </a:rPr>
              <a:t>Katze links: „IMG_6781“, Flo Köhler, </a:t>
            </a:r>
            <a:r>
              <a:rPr lang="de-DE" sz="1050" dirty="0">
                <a:solidFill>
                  <a:schemeClr val="bg1">
                    <a:lumMod val="65000"/>
                  </a:schemeClr>
                </a:solidFill>
                <a:hlinkClick r:id="rId3">
                  <a:extLst>
                    <a:ext uri="{A12FA001-AC4F-418D-AE19-62706E023703}">
                      <ahyp:hlinkClr xmlns:ahyp="http://schemas.microsoft.com/office/drawing/2018/hyperlinkcolor" val="tx"/>
                    </a:ext>
                  </a:extLst>
                </a:hlinkClick>
              </a:rPr>
              <a:t>Flickr</a:t>
            </a:r>
            <a:r>
              <a:rPr lang="de-DE" sz="1050" dirty="0">
                <a:solidFill>
                  <a:schemeClr val="bg1">
                    <a:lumMod val="65000"/>
                  </a:schemeClr>
                </a:solidFill>
              </a:rPr>
              <a:t>, </a:t>
            </a:r>
            <a:r>
              <a:rPr lang="de-DE" sz="1050" dirty="0">
                <a:solidFill>
                  <a:schemeClr val="bg1">
                    <a:lumMod val="65000"/>
                  </a:schemeClr>
                </a:solidFill>
                <a:hlinkClick r:id="rId4">
                  <a:extLst>
                    <a:ext uri="{A12FA001-AC4F-418D-AE19-62706E023703}">
                      <ahyp:hlinkClr xmlns:ahyp="http://schemas.microsoft.com/office/drawing/2018/hyperlinkcolor" val="tx"/>
                    </a:ext>
                  </a:extLst>
                </a:hlinkClick>
              </a:rPr>
              <a:t>CC-BY 2.0</a:t>
            </a:r>
            <a:r>
              <a:rPr lang="de-DE" sz="1050" dirty="0">
                <a:solidFill>
                  <a:schemeClr val="bg1">
                    <a:lumMod val="65000"/>
                  </a:schemeClr>
                </a:solidFill>
              </a:rPr>
              <a:t>, Katze </a:t>
            </a:r>
            <a:r>
              <a:rPr lang="de-DE" sz="1050" dirty="0" err="1">
                <a:solidFill>
                  <a:schemeClr val="bg1">
                    <a:lumMod val="65000"/>
                  </a:schemeClr>
                </a:solidFill>
              </a:rPr>
              <a:t>mitte</a:t>
            </a:r>
            <a:r>
              <a:rPr lang="de-DE" sz="1050" dirty="0">
                <a:solidFill>
                  <a:schemeClr val="bg1">
                    <a:lumMod val="65000"/>
                  </a:schemeClr>
                </a:solidFill>
              </a:rPr>
              <a:t>: „IMG_8824 Rubio, Mallorca“, Fernando Vega, </a:t>
            </a:r>
            <a:r>
              <a:rPr lang="de-DE" sz="1050" dirty="0">
                <a:solidFill>
                  <a:schemeClr val="bg1">
                    <a:lumMod val="65000"/>
                  </a:schemeClr>
                </a:solidFill>
                <a:hlinkClick r:id="rId5">
                  <a:extLst>
                    <a:ext uri="{A12FA001-AC4F-418D-AE19-62706E023703}">
                      <ahyp:hlinkClr xmlns:ahyp="http://schemas.microsoft.com/office/drawing/2018/hyperlinkcolor" val="tx"/>
                    </a:ext>
                  </a:extLst>
                </a:hlinkClick>
              </a:rPr>
              <a:t>Flickr</a:t>
            </a:r>
            <a:r>
              <a:rPr lang="de-DE" sz="1050" dirty="0">
                <a:solidFill>
                  <a:schemeClr val="bg1">
                    <a:lumMod val="65000"/>
                  </a:schemeClr>
                </a:solidFill>
              </a:rPr>
              <a:t>, </a:t>
            </a:r>
            <a:r>
              <a:rPr lang="de-DE" sz="1050" dirty="0">
                <a:solidFill>
                  <a:schemeClr val="bg1">
                    <a:lumMod val="65000"/>
                  </a:schemeClr>
                </a:solidFill>
                <a:hlinkClick r:id="rId6">
                  <a:extLst>
                    <a:ext uri="{A12FA001-AC4F-418D-AE19-62706E023703}">
                      <ahyp:hlinkClr xmlns:ahyp="http://schemas.microsoft.com/office/drawing/2018/hyperlinkcolor" val="tx"/>
                    </a:ext>
                  </a:extLst>
                </a:hlinkClick>
              </a:rPr>
              <a:t>Public-Domain</a:t>
            </a:r>
            <a:r>
              <a:rPr lang="de-DE" sz="1050" dirty="0">
                <a:solidFill>
                  <a:schemeClr val="bg1">
                    <a:lumMod val="65000"/>
                  </a:schemeClr>
                </a:solidFill>
              </a:rPr>
              <a:t>, Katze rechts: „Happy Whiskers Wednesday !“, Trish Hamme, </a:t>
            </a:r>
            <a:r>
              <a:rPr lang="de-DE" sz="1050" dirty="0">
                <a:solidFill>
                  <a:schemeClr val="bg1">
                    <a:lumMod val="65000"/>
                  </a:schemeClr>
                </a:solidFill>
                <a:hlinkClick r:id="rId7">
                  <a:extLst>
                    <a:ext uri="{A12FA001-AC4F-418D-AE19-62706E023703}">
                      <ahyp:hlinkClr xmlns:ahyp="http://schemas.microsoft.com/office/drawing/2018/hyperlinkcolor" val="tx"/>
                    </a:ext>
                  </a:extLst>
                </a:hlinkClick>
              </a:rPr>
              <a:t>Flickr</a:t>
            </a:r>
            <a:r>
              <a:rPr lang="de-DE" sz="1050" dirty="0">
                <a:solidFill>
                  <a:schemeClr val="bg1">
                    <a:lumMod val="65000"/>
                  </a:schemeClr>
                </a:solidFill>
              </a:rPr>
              <a:t>, </a:t>
            </a:r>
            <a:r>
              <a:rPr lang="de-DE" sz="1050" dirty="0">
                <a:solidFill>
                  <a:schemeClr val="bg1">
                    <a:lumMod val="65000"/>
                  </a:schemeClr>
                </a:solidFill>
                <a:hlinkClick r:id="rId4">
                  <a:extLst>
                    <a:ext uri="{A12FA001-AC4F-418D-AE19-62706E023703}">
                      <ahyp:hlinkClr xmlns:ahyp="http://schemas.microsoft.com/office/drawing/2018/hyperlinkcolor" val="tx"/>
                    </a:ext>
                  </a:extLst>
                </a:hlinkClick>
              </a:rPr>
              <a:t>CC-BY 2.0</a:t>
            </a:r>
            <a:r>
              <a:rPr lang="de-DE" sz="1050" dirty="0">
                <a:solidFill>
                  <a:schemeClr val="bg1">
                    <a:lumMod val="65000"/>
                  </a:schemeClr>
                </a:solidFill>
              </a:rPr>
              <a:t>, Katze oben rechts: „</a:t>
            </a:r>
            <a:r>
              <a:rPr lang="ja-JP" altLang="de-DE" sz="1050" dirty="0">
                <a:solidFill>
                  <a:schemeClr val="bg1">
                    <a:lumMod val="65000"/>
                  </a:schemeClr>
                </a:solidFill>
              </a:rPr>
              <a:t>今日のにゃんこ</a:t>
            </a:r>
            <a:r>
              <a:rPr lang="de-DE" altLang="ja-JP" sz="1050" dirty="0">
                <a:solidFill>
                  <a:schemeClr val="bg1">
                    <a:lumMod val="65000"/>
                  </a:schemeClr>
                </a:solidFill>
              </a:rPr>
              <a:t>“</a:t>
            </a:r>
            <a:r>
              <a:rPr lang="de-DE" sz="1050" dirty="0">
                <a:solidFill>
                  <a:schemeClr val="bg1">
                    <a:lumMod val="65000"/>
                  </a:schemeClr>
                </a:solidFill>
              </a:rPr>
              <a:t>, </a:t>
            </a:r>
            <a:r>
              <a:rPr lang="de-DE" sz="1050" dirty="0" err="1">
                <a:solidFill>
                  <a:schemeClr val="bg1">
                    <a:lumMod val="65000"/>
                  </a:schemeClr>
                </a:solidFill>
              </a:rPr>
              <a:t>Naohiko</a:t>
            </a:r>
            <a:r>
              <a:rPr lang="de-DE" sz="1050" dirty="0">
                <a:solidFill>
                  <a:schemeClr val="bg1">
                    <a:lumMod val="65000"/>
                  </a:schemeClr>
                </a:solidFill>
              </a:rPr>
              <a:t> Kitamura, </a:t>
            </a:r>
            <a:r>
              <a:rPr lang="de-DE" sz="1050" dirty="0">
                <a:solidFill>
                  <a:schemeClr val="bg1">
                    <a:lumMod val="65000"/>
                  </a:schemeClr>
                </a:solidFill>
                <a:hlinkClick r:id="rId8">
                  <a:extLst>
                    <a:ext uri="{A12FA001-AC4F-418D-AE19-62706E023703}">
                      <ahyp:hlinkClr xmlns:ahyp="http://schemas.microsoft.com/office/drawing/2018/hyperlinkcolor" val="tx"/>
                    </a:ext>
                  </a:extLst>
                </a:hlinkClick>
              </a:rPr>
              <a:t>Flickr</a:t>
            </a:r>
            <a:r>
              <a:rPr lang="de-DE" sz="1050" dirty="0">
                <a:solidFill>
                  <a:schemeClr val="bg1">
                    <a:lumMod val="65000"/>
                  </a:schemeClr>
                </a:solidFill>
              </a:rPr>
              <a:t>, </a:t>
            </a:r>
            <a:r>
              <a:rPr lang="de-DE" sz="1050" dirty="0">
                <a:solidFill>
                  <a:schemeClr val="bg1">
                    <a:lumMod val="65000"/>
                  </a:schemeClr>
                </a:solidFill>
                <a:hlinkClick r:id="rId4">
                  <a:extLst>
                    <a:ext uri="{A12FA001-AC4F-418D-AE19-62706E023703}">
                      <ahyp:hlinkClr xmlns:ahyp="http://schemas.microsoft.com/office/drawing/2018/hyperlinkcolor" val="tx"/>
                    </a:ext>
                  </a:extLst>
                </a:hlinkClick>
              </a:rPr>
              <a:t>CC-BY 2.0</a:t>
            </a:r>
            <a:r>
              <a:rPr lang="de-DE" sz="1050" dirty="0">
                <a:solidFill>
                  <a:schemeClr val="bg1">
                    <a:lumMod val="65000"/>
                  </a:schemeClr>
                </a:solidFill>
              </a:rPr>
              <a:t> Hund links: „Hund“, Rick </a:t>
            </a:r>
            <a:r>
              <a:rPr lang="de-DE" sz="1050" dirty="0" err="1">
                <a:solidFill>
                  <a:schemeClr val="bg1">
                    <a:lumMod val="65000"/>
                  </a:schemeClr>
                </a:solidFill>
              </a:rPr>
              <a:t>Ligthelm</a:t>
            </a:r>
            <a:r>
              <a:rPr lang="de-DE" sz="1050" dirty="0">
                <a:solidFill>
                  <a:schemeClr val="bg1">
                    <a:lumMod val="65000"/>
                  </a:schemeClr>
                </a:solidFill>
              </a:rPr>
              <a:t>, </a:t>
            </a:r>
            <a:r>
              <a:rPr lang="de-DE" sz="1050" dirty="0">
                <a:solidFill>
                  <a:schemeClr val="bg1">
                    <a:lumMod val="65000"/>
                  </a:schemeClr>
                </a:solidFill>
                <a:hlinkClick r:id="rId9">
                  <a:extLst>
                    <a:ext uri="{A12FA001-AC4F-418D-AE19-62706E023703}">
                      <ahyp:hlinkClr xmlns:ahyp="http://schemas.microsoft.com/office/drawing/2018/hyperlinkcolor" val="tx"/>
                    </a:ext>
                  </a:extLst>
                </a:hlinkClick>
              </a:rPr>
              <a:t>Flickr</a:t>
            </a:r>
            <a:r>
              <a:rPr lang="de-DE" sz="1050" dirty="0">
                <a:solidFill>
                  <a:schemeClr val="bg1">
                    <a:lumMod val="65000"/>
                  </a:schemeClr>
                </a:solidFill>
              </a:rPr>
              <a:t>, </a:t>
            </a:r>
            <a:r>
              <a:rPr lang="de-DE" sz="1050" dirty="0">
                <a:solidFill>
                  <a:schemeClr val="bg1">
                    <a:lumMod val="65000"/>
                  </a:schemeClr>
                </a:solidFill>
                <a:hlinkClick r:id="rId4">
                  <a:extLst>
                    <a:ext uri="{A12FA001-AC4F-418D-AE19-62706E023703}">
                      <ahyp:hlinkClr xmlns:ahyp="http://schemas.microsoft.com/office/drawing/2018/hyperlinkcolor" val="tx"/>
                    </a:ext>
                  </a:extLst>
                </a:hlinkClick>
              </a:rPr>
              <a:t>CC-BY 2.0</a:t>
            </a:r>
            <a:r>
              <a:rPr lang="de-DE" sz="1050" dirty="0">
                <a:solidFill>
                  <a:schemeClr val="bg1">
                    <a:lumMod val="65000"/>
                  </a:schemeClr>
                </a:solidFill>
              </a:rPr>
              <a:t>, Hund </a:t>
            </a:r>
            <a:r>
              <a:rPr lang="de-DE" sz="1050" dirty="0" err="1">
                <a:solidFill>
                  <a:schemeClr val="bg1">
                    <a:lumMod val="65000"/>
                  </a:schemeClr>
                </a:solidFill>
              </a:rPr>
              <a:t>mitte</a:t>
            </a:r>
            <a:r>
              <a:rPr lang="de-DE" sz="1050" dirty="0">
                <a:solidFill>
                  <a:schemeClr val="bg1">
                    <a:lumMod val="65000"/>
                  </a:schemeClr>
                </a:solidFill>
              </a:rPr>
              <a:t>: „Hund an der Leine – Gassi gehen“, Tim Reckmann, </a:t>
            </a:r>
            <a:r>
              <a:rPr lang="de-DE" sz="1050" dirty="0">
                <a:solidFill>
                  <a:schemeClr val="bg1">
                    <a:lumMod val="65000"/>
                  </a:schemeClr>
                </a:solidFill>
                <a:hlinkClick r:id="rId10">
                  <a:extLst>
                    <a:ext uri="{A12FA001-AC4F-418D-AE19-62706E023703}">
                      <ahyp:hlinkClr xmlns:ahyp="http://schemas.microsoft.com/office/drawing/2018/hyperlinkcolor" val="tx"/>
                    </a:ext>
                  </a:extLst>
                </a:hlinkClick>
              </a:rPr>
              <a:t>Flickr</a:t>
            </a:r>
            <a:r>
              <a:rPr lang="de-DE" sz="1050" dirty="0">
                <a:solidFill>
                  <a:schemeClr val="bg1">
                    <a:lumMod val="65000"/>
                  </a:schemeClr>
                </a:solidFill>
              </a:rPr>
              <a:t>, </a:t>
            </a:r>
            <a:r>
              <a:rPr lang="de-DE" sz="1050" dirty="0">
                <a:solidFill>
                  <a:schemeClr val="bg1">
                    <a:lumMod val="65000"/>
                  </a:schemeClr>
                </a:solidFill>
                <a:hlinkClick r:id="rId4">
                  <a:extLst>
                    <a:ext uri="{A12FA001-AC4F-418D-AE19-62706E023703}">
                      <ahyp:hlinkClr xmlns:ahyp="http://schemas.microsoft.com/office/drawing/2018/hyperlinkcolor" val="tx"/>
                    </a:ext>
                  </a:extLst>
                </a:hlinkClick>
              </a:rPr>
              <a:t>CC-BY 2.0,</a:t>
            </a:r>
            <a:r>
              <a:rPr lang="de-DE" sz="1050" dirty="0">
                <a:solidFill>
                  <a:schemeClr val="bg1">
                    <a:lumMod val="65000"/>
                  </a:schemeClr>
                </a:solidFill>
              </a:rPr>
              <a:t> Hund rechts: „Hund“, Marius Lengwiler, </a:t>
            </a:r>
            <a:r>
              <a:rPr lang="de-DE" sz="1050" dirty="0">
                <a:solidFill>
                  <a:schemeClr val="bg1">
                    <a:lumMod val="65000"/>
                  </a:schemeClr>
                </a:solidFill>
                <a:hlinkClick r:id="rId11">
                  <a:extLst>
                    <a:ext uri="{A12FA001-AC4F-418D-AE19-62706E023703}">
                      <ahyp:hlinkClr xmlns:ahyp="http://schemas.microsoft.com/office/drawing/2018/hyperlinkcolor" val="tx"/>
                    </a:ext>
                  </a:extLst>
                </a:hlinkClick>
              </a:rPr>
              <a:t>Flickr</a:t>
            </a:r>
            <a:r>
              <a:rPr lang="de-DE" sz="1050" dirty="0">
                <a:solidFill>
                  <a:schemeClr val="bg1">
                    <a:lumMod val="65000"/>
                  </a:schemeClr>
                </a:solidFill>
              </a:rPr>
              <a:t>, </a:t>
            </a:r>
            <a:r>
              <a:rPr lang="de-DE" sz="1050" dirty="0">
                <a:solidFill>
                  <a:schemeClr val="bg1">
                    <a:lumMod val="65000"/>
                  </a:schemeClr>
                </a:solidFill>
                <a:hlinkClick r:id="rId4">
                  <a:extLst>
                    <a:ext uri="{A12FA001-AC4F-418D-AE19-62706E023703}">
                      <ahyp:hlinkClr xmlns:ahyp="http://schemas.microsoft.com/office/drawing/2018/hyperlinkcolor" val="tx"/>
                    </a:ext>
                  </a:extLst>
                </a:hlinkClick>
              </a:rPr>
              <a:t>CC-BY 2.0</a:t>
            </a:r>
            <a:r>
              <a:rPr lang="de-DE" sz="1050" dirty="0">
                <a:solidFill>
                  <a:schemeClr val="bg1">
                    <a:lumMod val="65000"/>
                  </a:schemeClr>
                </a:solidFill>
              </a:rPr>
              <a:t>, Hund oben links: „Mops“, Greger </a:t>
            </a:r>
            <a:r>
              <a:rPr lang="de-DE" sz="1050" dirty="0" err="1">
                <a:solidFill>
                  <a:schemeClr val="bg1">
                    <a:lumMod val="65000"/>
                  </a:schemeClr>
                </a:solidFill>
              </a:rPr>
              <a:t>Ravik</a:t>
            </a:r>
            <a:r>
              <a:rPr lang="de-DE" sz="1050" dirty="0">
                <a:solidFill>
                  <a:schemeClr val="bg1">
                    <a:lumMod val="65000"/>
                  </a:schemeClr>
                </a:solidFill>
              </a:rPr>
              <a:t>, </a:t>
            </a:r>
            <a:r>
              <a:rPr lang="de-DE" sz="1050" dirty="0">
                <a:solidFill>
                  <a:schemeClr val="bg1">
                    <a:lumMod val="65000"/>
                  </a:schemeClr>
                </a:solidFill>
                <a:hlinkClick r:id="rId12">
                  <a:extLst>
                    <a:ext uri="{A12FA001-AC4F-418D-AE19-62706E023703}">
                      <ahyp:hlinkClr xmlns:ahyp="http://schemas.microsoft.com/office/drawing/2018/hyperlinkcolor" val="tx"/>
                    </a:ext>
                  </a:extLst>
                </a:hlinkClick>
              </a:rPr>
              <a:t>Flickr</a:t>
            </a:r>
            <a:r>
              <a:rPr lang="de-DE" sz="1050" dirty="0">
                <a:solidFill>
                  <a:schemeClr val="bg1">
                    <a:lumMod val="65000"/>
                  </a:schemeClr>
                </a:solidFill>
              </a:rPr>
              <a:t>, </a:t>
            </a:r>
            <a:r>
              <a:rPr lang="de-DE" sz="1050" dirty="0">
                <a:solidFill>
                  <a:schemeClr val="bg1">
                    <a:lumMod val="65000"/>
                  </a:schemeClr>
                </a:solidFill>
                <a:hlinkClick r:id="rId4">
                  <a:extLst>
                    <a:ext uri="{A12FA001-AC4F-418D-AE19-62706E023703}">
                      <ahyp:hlinkClr xmlns:ahyp="http://schemas.microsoft.com/office/drawing/2018/hyperlinkcolor" val="tx"/>
                    </a:ext>
                  </a:extLst>
                </a:hlinkClick>
              </a:rPr>
              <a:t>CC-BY 2.0</a:t>
            </a:r>
            <a:endParaRPr sz="1050" dirty="0">
              <a:solidFill>
                <a:schemeClr val="bg1">
                  <a:lumMod val="65000"/>
                </a:schemeClr>
              </a:solidFill>
            </a:endParaRPr>
          </a:p>
        </p:txBody>
      </p:sp>
      <p:sp>
        <p:nvSpPr>
          <p:cNvPr id="6" name="Titel 3">
            <a:extLst>
              <a:ext uri="{FF2B5EF4-FFF2-40B4-BE49-F238E27FC236}">
                <a16:creationId xmlns:a16="http://schemas.microsoft.com/office/drawing/2014/main" id="{814CEBCC-CD81-D4B8-5E94-EE0E8A3E9235}"/>
              </a:ext>
            </a:extLst>
          </p:cNvPr>
          <p:cNvSpPr txBox="1">
            <a:spLocks/>
          </p:cNvSpPr>
          <p:nvPr/>
        </p:nvSpPr>
        <p:spPr bwMode="auto">
          <a:xfrm>
            <a:off x="696287" y="928243"/>
            <a:ext cx="10303524" cy="841023"/>
          </a:xfrm>
          <a:prstGeom prst="rect">
            <a:avLst/>
          </a:prstGeom>
        </p:spPr>
        <p:txBody>
          <a:bodyPr vert="horz" lIns="91440" tIns="45720" rIns="91440" bIns="45720" rtlCol="0" anchor="ctr">
            <a:normAutofit fontScale="97500"/>
          </a:bodyPr>
          <a:lstStyle>
            <a:lvl1pPr algn="l" defTabSz="914400">
              <a:lnSpc>
                <a:spcPct val="90000"/>
              </a:lnSpc>
              <a:spcBef>
                <a:spcPts val="0"/>
              </a:spcBef>
              <a:buNone/>
              <a:defRPr sz="4400">
                <a:solidFill>
                  <a:schemeClr val="tx1"/>
                </a:solidFill>
                <a:latin typeface="+mj-lt"/>
                <a:ea typeface="+mj-ea"/>
                <a:cs typeface="+mj-cs"/>
              </a:defRPr>
            </a:lvl1pPr>
          </a:lstStyle>
          <a:p>
            <a:endParaRPr lang="de-DE" dirty="0"/>
          </a:p>
        </p:txBody>
      </p:sp>
      <p:pic>
        <p:nvPicPr>
          <p:cNvPr id="10" name="Grafik 9" descr="Ein Bild, das Schrift, Text, Grafiken, Logo enthält.&#10;&#10;KI-generierte Inhalte können fehlerhaft sein.">
            <a:extLst>
              <a:ext uri="{FF2B5EF4-FFF2-40B4-BE49-F238E27FC236}">
                <a16:creationId xmlns:a16="http://schemas.microsoft.com/office/drawing/2014/main" id="{6A768881-A8F7-9718-5167-D6C727EC84F8}"/>
              </a:ext>
            </a:extLst>
          </p:cNvPr>
          <p:cNvPicPr>
            <a:picLocks noChangeAspect="1"/>
          </p:cNvPicPr>
          <p:nvPr/>
        </p:nvPicPr>
        <p:blipFill>
          <a:blip r:embed="rId13"/>
          <a:stretch>
            <a:fillRect/>
          </a:stretch>
        </p:blipFill>
        <p:spPr bwMode="auto">
          <a:xfrm>
            <a:off x="3275463" y="215422"/>
            <a:ext cx="1901588" cy="773085"/>
          </a:xfrm>
          <a:prstGeom prst="rect">
            <a:avLst/>
          </a:prstGeom>
        </p:spPr>
      </p:pic>
      <p:pic>
        <p:nvPicPr>
          <p:cNvPr id="11" name="Grafik 10" descr="Ein Bild, das Säugetier, Katze, Kleine bis mittelgroße Katzen, Hauskatze enthält.&#10;&#10;KI-generierte Inhalte können fehlerhaft sein.">
            <a:extLst>
              <a:ext uri="{FF2B5EF4-FFF2-40B4-BE49-F238E27FC236}">
                <a16:creationId xmlns:a16="http://schemas.microsoft.com/office/drawing/2014/main" id="{CB0C67BD-742D-4833-7220-58894C2D3ADA}"/>
              </a:ext>
            </a:extLst>
          </p:cNvPr>
          <p:cNvPicPr>
            <a:picLocks noChangeAspect="1"/>
          </p:cNvPicPr>
          <p:nvPr/>
        </p:nvPicPr>
        <p:blipFill>
          <a:blip r:embed="rId14"/>
          <a:stretch>
            <a:fillRect/>
          </a:stretch>
        </p:blipFill>
        <p:spPr bwMode="auto">
          <a:xfrm>
            <a:off x="1965418" y="2257951"/>
            <a:ext cx="1906612" cy="1270764"/>
          </a:xfrm>
          <a:prstGeom prst="rect">
            <a:avLst/>
          </a:prstGeom>
        </p:spPr>
      </p:pic>
      <p:pic>
        <p:nvPicPr>
          <p:cNvPr id="12" name="Grafik 11" descr="Ein Bild, das draußen, Hunderasse, Hund, Haustier enthält.&#10;&#10;KI-generierte Inhalte können fehlerhaft sein.">
            <a:extLst>
              <a:ext uri="{FF2B5EF4-FFF2-40B4-BE49-F238E27FC236}">
                <a16:creationId xmlns:a16="http://schemas.microsoft.com/office/drawing/2014/main" id="{F7303E2A-824A-9086-46D5-0E3B24DBB45A}"/>
              </a:ext>
            </a:extLst>
          </p:cNvPr>
          <p:cNvPicPr>
            <a:picLocks noChangeAspect="1"/>
          </p:cNvPicPr>
          <p:nvPr/>
        </p:nvPicPr>
        <p:blipFill>
          <a:blip r:embed="rId15"/>
          <a:stretch>
            <a:fillRect/>
          </a:stretch>
        </p:blipFill>
        <p:spPr bwMode="auto">
          <a:xfrm>
            <a:off x="7894916" y="2089010"/>
            <a:ext cx="2559734" cy="1706073"/>
          </a:xfrm>
          <a:prstGeom prst="rect">
            <a:avLst/>
          </a:prstGeom>
        </p:spPr>
      </p:pic>
      <p:pic>
        <p:nvPicPr>
          <p:cNvPr id="13" name="Grafik 12" descr="Ein Bild, das Katze, Säugetier, Hauskatze, Kleine bis mittelgroße Katzen enthält.&#10;&#10;KI-generierte Inhalte können fehlerhaft sein.">
            <a:extLst>
              <a:ext uri="{FF2B5EF4-FFF2-40B4-BE49-F238E27FC236}">
                <a16:creationId xmlns:a16="http://schemas.microsoft.com/office/drawing/2014/main" id="{45B09295-0BD8-BB1A-CD9D-A2106829BCCB}"/>
              </a:ext>
            </a:extLst>
          </p:cNvPr>
          <p:cNvPicPr>
            <a:picLocks noChangeAspect="1"/>
          </p:cNvPicPr>
          <p:nvPr/>
        </p:nvPicPr>
        <p:blipFill>
          <a:blip r:embed="rId16"/>
          <a:stretch>
            <a:fillRect/>
          </a:stretch>
        </p:blipFill>
        <p:spPr bwMode="auto">
          <a:xfrm>
            <a:off x="2949275" y="3512910"/>
            <a:ext cx="2185635" cy="1795135"/>
          </a:xfrm>
          <a:prstGeom prst="rect">
            <a:avLst/>
          </a:prstGeom>
        </p:spPr>
      </p:pic>
      <p:pic>
        <p:nvPicPr>
          <p:cNvPr id="14" name="Grafik 13" descr="Ein Bild, das Säugetier, Hunderasse, draußen, Haustier enthält.&#10;&#10;KI-generierte Inhalte können fehlerhaft sein.">
            <a:extLst>
              <a:ext uri="{FF2B5EF4-FFF2-40B4-BE49-F238E27FC236}">
                <a16:creationId xmlns:a16="http://schemas.microsoft.com/office/drawing/2014/main" id="{AE5DE15F-3440-EFD6-781F-0EFD0AB57103}"/>
              </a:ext>
            </a:extLst>
          </p:cNvPr>
          <p:cNvPicPr>
            <a:picLocks noChangeAspect="1"/>
          </p:cNvPicPr>
          <p:nvPr/>
        </p:nvPicPr>
        <p:blipFill>
          <a:blip r:embed="rId17"/>
          <a:stretch>
            <a:fillRect/>
          </a:stretch>
        </p:blipFill>
        <p:spPr bwMode="auto">
          <a:xfrm>
            <a:off x="9314148" y="3512910"/>
            <a:ext cx="2175408" cy="1449918"/>
          </a:xfrm>
          <a:prstGeom prst="rect">
            <a:avLst/>
          </a:prstGeom>
        </p:spPr>
      </p:pic>
      <p:pic>
        <p:nvPicPr>
          <p:cNvPr id="15" name="Grafik 14" descr="Ein Bild, das Säugetier, Hunderasse, Hund, Haustier enthält.&#10;&#10;KI-generierte Inhalte können fehlerhaft sein.">
            <a:extLst>
              <a:ext uri="{FF2B5EF4-FFF2-40B4-BE49-F238E27FC236}">
                <a16:creationId xmlns:a16="http://schemas.microsoft.com/office/drawing/2014/main" id="{5EBECAA8-C164-F56C-4DAC-5353B1C98D14}"/>
              </a:ext>
            </a:extLst>
          </p:cNvPr>
          <p:cNvPicPr>
            <a:picLocks noChangeAspect="1"/>
          </p:cNvPicPr>
          <p:nvPr/>
        </p:nvPicPr>
        <p:blipFill>
          <a:blip r:embed="rId18"/>
          <a:stretch>
            <a:fillRect/>
          </a:stretch>
        </p:blipFill>
        <p:spPr bwMode="auto">
          <a:xfrm>
            <a:off x="7545524" y="3956132"/>
            <a:ext cx="1494027" cy="1399921"/>
          </a:xfrm>
          <a:prstGeom prst="rect">
            <a:avLst/>
          </a:prstGeom>
        </p:spPr>
      </p:pic>
      <p:pic>
        <p:nvPicPr>
          <p:cNvPr id="16" name="Grafik 15" descr="Ein Bild, das Säugetier, Katze, Kleine bis mittelgroße Katzen, Hauskatze enthält.&#10;&#10;KI-generierte Inhalte können fehlerhaft sein.">
            <a:extLst>
              <a:ext uri="{FF2B5EF4-FFF2-40B4-BE49-F238E27FC236}">
                <a16:creationId xmlns:a16="http://schemas.microsoft.com/office/drawing/2014/main" id="{A6ABE4B7-24F8-7257-4083-A8D8B181F69A}"/>
              </a:ext>
            </a:extLst>
          </p:cNvPr>
          <p:cNvPicPr>
            <a:picLocks noChangeAspect="1"/>
          </p:cNvPicPr>
          <p:nvPr/>
        </p:nvPicPr>
        <p:blipFill>
          <a:blip r:embed="rId19"/>
          <a:stretch>
            <a:fillRect/>
          </a:stretch>
        </p:blipFill>
        <p:spPr bwMode="auto">
          <a:xfrm>
            <a:off x="1099684" y="3440088"/>
            <a:ext cx="1464414" cy="1786254"/>
          </a:xfrm>
          <a:prstGeom prst="rect">
            <a:avLst/>
          </a:prstGeom>
        </p:spPr>
      </p:pic>
      <p:pic>
        <p:nvPicPr>
          <p:cNvPr id="18" name="Grafik 17" descr="Ein Bild, das Katze, Säugetier, Hauskatze, Kleine bis mittelgroße Katzen enthält.&#10;&#10;KI-generierte Inhalte können fehlerhaft sein.">
            <a:extLst>
              <a:ext uri="{FF2B5EF4-FFF2-40B4-BE49-F238E27FC236}">
                <a16:creationId xmlns:a16="http://schemas.microsoft.com/office/drawing/2014/main" id="{429EF9A7-8A6F-DAA6-7DF4-0FDD49409DA6}"/>
              </a:ext>
            </a:extLst>
          </p:cNvPr>
          <p:cNvPicPr>
            <a:picLocks noChangeAspect="1"/>
          </p:cNvPicPr>
          <p:nvPr/>
        </p:nvPicPr>
        <p:blipFill>
          <a:blip r:embed="rId20"/>
          <a:stretch>
            <a:fillRect/>
          </a:stretch>
        </p:blipFill>
        <p:spPr bwMode="auto">
          <a:xfrm>
            <a:off x="4192766" y="2075750"/>
            <a:ext cx="1776873" cy="1332655"/>
          </a:xfrm>
          <a:prstGeom prst="rect">
            <a:avLst/>
          </a:prstGeom>
        </p:spPr>
      </p:pic>
      <p:pic>
        <p:nvPicPr>
          <p:cNvPr id="20" name="Grafik 19" descr="Ein Bild, das Säugetier, Gras, Hund, Hunderasse enthält.&#10;&#10;KI-generierte Inhalte können fehlerhaft sein.">
            <a:extLst>
              <a:ext uri="{FF2B5EF4-FFF2-40B4-BE49-F238E27FC236}">
                <a16:creationId xmlns:a16="http://schemas.microsoft.com/office/drawing/2014/main" id="{47E156F9-FFF6-CBC7-C9C3-A9AB3044BB19}"/>
              </a:ext>
            </a:extLst>
          </p:cNvPr>
          <p:cNvPicPr>
            <a:picLocks noChangeAspect="1"/>
          </p:cNvPicPr>
          <p:nvPr/>
        </p:nvPicPr>
        <p:blipFill>
          <a:blip r:embed="rId21"/>
          <a:stretch>
            <a:fillRect/>
          </a:stretch>
        </p:blipFill>
        <p:spPr bwMode="auto">
          <a:xfrm>
            <a:off x="6326481" y="2234766"/>
            <a:ext cx="1399921" cy="1399921"/>
          </a:xfrm>
          <a:prstGeom prst="rect">
            <a:avLst/>
          </a:prstGeom>
        </p:spPr>
      </p:pic>
    </p:spTree>
    <p:extLst>
      <p:ext uri="{BB962C8B-B14F-4D97-AF65-F5344CB8AC3E}">
        <p14:creationId xmlns:p14="http://schemas.microsoft.com/office/powerpoint/2010/main" val="5847069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a:extLst>
            <a:ext uri="{FF2B5EF4-FFF2-40B4-BE49-F238E27FC236}">
              <a16:creationId xmlns:a16="http://schemas.microsoft.com/office/drawing/2014/main" id="{43F5B4CD-F6D5-A6FF-A249-5A88F0F62D70}"/>
            </a:ext>
          </a:extLst>
        </p:cNvPr>
        <p:cNvGrpSpPr/>
        <p:nvPr/>
      </p:nvGrpSpPr>
      <p:grpSpPr bwMode="auto">
        <a:xfrm>
          <a:off x="0" y="0"/>
          <a:ext cx="0" cy="0"/>
          <a:chOff x="0" y="0"/>
          <a:chExt cx="0" cy="0"/>
        </a:xfrm>
      </p:grpSpPr>
      <p:pic>
        <p:nvPicPr>
          <p:cNvPr id="25" name="Grafik 24" descr="Ein Bild, das Säugetier, Katze, Kleine bis mittelgroße Katzen, Hauskatze enthält.&#10;&#10;KI-generierte Inhalte können fehlerhaft sein.">
            <a:extLst>
              <a:ext uri="{FF2B5EF4-FFF2-40B4-BE49-F238E27FC236}">
                <a16:creationId xmlns:a16="http://schemas.microsoft.com/office/drawing/2014/main" id="{8BF70818-0672-33A7-65B1-30BFCEFF30C8}"/>
              </a:ext>
            </a:extLst>
          </p:cNvPr>
          <p:cNvPicPr>
            <a:picLocks noChangeAspect="1"/>
          </p:cNvPicPr>
          <p:nvPr/>
        </p:nvPicPr>
        <p:blipFill>
          <a:blip r:embed="rId3"/>
          <a:stretch>
            <a:fillRect/>
          </a:stretch>
        </p:blipFill>
        <p:spPr>
          <a:xfrm>
            <a:off x="1965418" y="2257951"/>
            <a:ext cx="1906612" cy="1270764"/>
          </a:xfrm>
          <a:prstGeom prst="rect">
            <a:avLst/>
          </a:prstGeom>
        </p:spPr>
      </p:pic>
      <p:pic>
        <p:nvPicPr>
          <p:cNvPr id="17" name="Grafik 16" descr="Ein Bild, das draußen, Hunderasse, Hund, Haustier enthält.&#10;&#10;KI-generierte Inhalte können fehlerhaft sein.">
            <a:extLst>
              <a:ext uri="{FF2B5EF4-FFF2-40B4-BE49-F238E27FC236}">
                <a16:creationId xmlns:a16="http://schemas.microsoft.com/office/drawing/2014/main" id="{4A08F138-A94F-C9E8-DED3-97E8A534D41E}"/>
              </a:ext>
            </a:extLst>
          </p:cNvPr>
          <p:cNvPicPr>
            <a:picLocks noChangeAspect="1"/>
          </p:cNvPicPr>
          <p:nvPr/>
        </p:nvPicPr>
        <p:blipFill>
          <a:blip r:embed="rId4"/>
          <a:stretch>
            <a:fillRect/>
          </a:stretch>
        </p:blipFill>
        <p:spPr>
          <a:xfrm>
            <a:off x="7894916" y="2089010"/>
            <a:ext cx="2559734" cy="1706073"/>
          </a:xfrm>
          <a:prstGeom prst="rect">
            <a:avLst/>
          </a:prstGeom>
        </p:spPr>
      </p:pic>
      <p:pic>
        <p:nvPicPr>
          <p:cNvPr id="27" name="Grafik 26" descr="Ein Bild, das Katze, Säugetier, Hauskatze, Kleine bis mittelgroße Katzen enthält.&#10;&#10;KI-generierte Inhalte können fehlerhaft sein.">
            <a:extLst>
              <a:ext uri="{FF2B5EF4-FFF2-40B4-BE49-F238E27FC236}">
                <a16:creationId xmlns:a16="http://schemas.microsoft.com/office/drawing/2014/main" id="{3546F0E0-BCE8-2766-A9D9-4247C3863306}"/>
              </a:ext>
            </a:extLst>
          </p:cNvPr>
          <p:cNvPicPr>
            <a:picLocks noChangeAspect="1"/>
          </p:cNvPicPr>
          <p:nvPr/>
        </p:nvPicPr>
        <p:blipFill>
          <a:blip r:embed="rId5"/>
          <a:stretch>
            <a:fillRect/>
          </a:stretch>
        </p:blipFill>
        <p:spPr>
          <a:xfrm>
            <a:off x="2949275" y="3512910"/>
            <a:ext cx="2185635" cy="1795135"/>
          </a:xfrm>
          <a:prstGeom prst="rect">
            <a:avLst/>
          </a:prstGeom>
        </p:spPr>
      </p:pic>
      <p:pic>
        <p:nvPicPr>
          <p:cNvPr id="19" name="Grafik 18" descr="Ein Bild, das Säugetier, Hunderasse, draußen, Haustier enthält.&#10;&#10;KI-generierte Inhalte können fehlerhaft sein.">
            <a:extLst>
              <a:ext uri="{FF2B5EF4-FFF2-40B4-BE49-F238E27FC236}">
                <a16:creationId xmlns:a16="http://schemas.microsoft.com/office/drawing/2014/main" id="{D75B8C74-B730-23AC-46AD-2212BCFBC1E4}"/>
              </a:ext>
            </a:extLst>
          </p:cNvPr>
          <p:cNvPicPr>
            <a:picLocks noChangeAspect="1"/>
          </p:cNvPicPr>
          <p:nvPr/>
        </p:nvPicPr>
        <p:blipFill>
          <a:blip r:embed="rId6"/>
          <a:stretch>
            <a:fillRect/>
          </a:stretch>
        </p:blipFill>
        <p:spPr>
          <a:xfrm>
            <a:off x="9314148" y="3512910"/>
            <a:ext cx="2175408" cy="1449918"/>
          </a:xfrm>
          <a:prstGeom prst="rect">
            <a:avLst/>
          </a:prstGeom>
        </p:spPr>
      </p:pic>
      <p:sp>
        <p:nvSpPr>
          <p:cNvPr id="5" name="Titel 4">
            <a:extLst>
              <a:ext uri="{FF2B5EF4-FFF2-40B4-BE49-F238E27FC236}">
                <a16:creationId xmlns:a16="http://schemas.microsoft.com/office/drawing/2014/main" id="{A747E1CE-D10F-0A13-C118-07C932ED8F85}"/>
              </a:ext>
            </a:extLst>
          </p:cNvPr>
          <p:cNvSpPr>
            <a:spLocks noGrp="1"/>
          </p:cNvSpPr>
          <p:nvPr>
            <p:ph type="title"/>
          </p:nvPr>
        </p:nvSpPr>
        <p:spPr/>
        <p:txBody>
          <a:bodyPr>
            <a:normAutofit/>
          </a:bodyPr>
          <a:lstStyle/>
          <a:p>
            <a:r>
              <a:rPr lang="de-DE" dirty="0"/>
              <a:t>Maschinelles Lernen</a:t>
            </a:r>
          </a:p>
        </p:txBody>
      </p:sp>
      <p:sp>
        <p:nvSpPr>
          <p:cNvPr id="2" name="Foliennummernplatzhalter 1">
            <a:extLst>
              <a:ext uri="{FF2B5EF4-FFF2-40B4-BE49-F238E27FC236}">
                <a16:creationId xmlns:a16="http://schemas.microsoft.com/office/drawing/2014/main" id="{C234EE5A-BDFB-65AA-906A-7B8118352591}"/>
              </a:ext>
            </a:extLst>
          </p:cNvPr>
          <p:cNvSpPr>
            <a:spLocks noGrp="1"/>
          </p:cNvSpPr>
          <p:nvPr>
            <p:ph type="sldNum" sz="quarter" idx="12"/>
          </p:nvPr>
        </p:nvSpPr>
        <p:spPr bwMode="auto"/>
        <p:txBody>
          <a:bodyPr/>
          <a:lstStyle/>
          <a:p>
            <a:pPr>
              <a:defRPr/>
            </a:pPr>
            <a:fld id="{E6AA5693-5562-46BF-BAF4-16238AB6C896}" type="slidenum">
              <a:rPr lang="de-DE"/>
              <a:t>9</a:t>
            </a:fld>
            <a:endParaRPr lang="de-DE"/>
          </a:p>
        </p:txBody>
      </p:sp>
      <p:pic>
        <p:nvPicPr>
          <p:cNvPr id="21" name="Grafik 20" descr="Ein Bild, das Säugetier, Hunderasse, Hund, Haustier enthält.&#10;&#10;KI-generierte Inhalte können fehlerhaft sein.">
            <a:extLst>
              <a:ext uri="{FF2B5EF4-FFF2-40B4-BE49-F238E27FC236}">
                <a16:creationId xmlns:a16="http://schemas.microsoft.com/office/drawing/2014/main" id="{E8AE56B6-A99F-CCD6-60E0-88850B43F146}"/>
              </a:ext>
            </a:extLst>
          </p:cNvPr>
          <p:cNvPicPr>
            <a:picLocks noChangeAspect="1"/>
          </p:cNvPicPr>
          <p:nvPr/>
        </p:nvPicPr>
        <p:blipFill>
          <a:blip r:embed="rId7"/>
          <a:stretch>
            <a:fillRect/>
          </a:stretch>
        </p:blipFill>
        <p:spPr>
          <a:xfrm>
            <a:off x="7545524" y="3956132"/>
            <a:ext cx="1494027" cy="1399921"/>
          </a:xfrm>
          <a:prstGeom prst="rect">
            <a:avLst/>
          </a:prstGeom>
        </p:spPr>
      </p:pic>
      <p:pic>
        <p:nvPicPr>
          <p:cNvPr id="23" name="Grafik 22" descr="Ein Bild, das Säugetier, Katze, Kleine bis mittelgroße Katzen, Hauskatze enthält.&#10;&#10;KI-generierte Inhalte können fehlerhaft sein.">
            <a:extLst>
              <a:ext uri="{FF2B5EF4-FFF2-40B4-BE49-F238E27FC236}">
                <a16:creationId xmlns:a16="http://schemas.microsoft.com/office/drawing/2014/main" id="{B1101467-7D2E-AB7B-CC1E-1F07AAD9E24D}"/>
              </a:ext>
            </a:extLst>
          </p:cNvPr>
          <p:cNvPicPr>
            <a:picLocks noChangeAspect="1"/>
          </p:cNvPicPr>
          <p:nvPr/>
        </p:nvPicPr>
        <p:blipFill>
          <a:blip r:embed="rId8"/>
          <a:stretch>
            <a:fillRect/>
          </a:stretch>
        </p:blipFill>
        <p:spPr>
          <a:xfrm>
            <a:off x="1099684" y="3440088"/>
            <a:ext cx="1464414" cy="1786254"/>
          </a:xfrm>
          <a:prstGeom prst="rect">
            <a:avLst/>
          </a:prstGeom>
        </p:spPr>
      </p:pic>
      <p:pic>
        <p:nvPicPr>
          <p:cNvPr id="3" name="Grafik 2" descr="Ein Bild, das Katze, Säugetier, Hauskatze, Kleine bis mittelgroße Katzen enthält.&#10;&#10;KI-generierte Inhalte können fehlerhaft sein.">
            <a:extLst>
              <a:ext uri="{FF2B5EF4-FFF2-40B4-BE49-F238E27FC236}">
                <a16:creationId xmlns:a16="http://schemas.microsoft.com/office/drawing/2014/main" id="{B8795671-1D6A-5A29-0F55-38E697DF331B}"/>
              </a:ext>
            </a:extLst>
          </p:cNvPr>
          <p:cNvPicPr>
            <a:picLocks noChangeAspect="1"/>
          </p:cNvPicPr>
          <p:nvPr/>
        </p:nvPicPr>
        <p:blipFill>
          <a:blip r:embed="rId9"/>
          <a:stretch>
            <a:fillRect/>
          </a:stretch>
        </p:blipFill>
        <p:spPr bwMode="auto">
          <a:xfrm>
            <a:off x="4192766" y="2075750"/>
            <a:ext cx="1776873" cy="1332655"/>
          </a:xfrm>
          <a:prstGeom prst="rect">
            <a:avLst/>
          </a:prstGeom>
        </p:spPr>
      </p:pic>
      <p:pic>
        <p:nvPicPr>
          <p:cNvPr id="4" name="Grafik 3" descr="Ein Bild, das Säugetier, Gras, Hund, Hunderasse enthält.&#10;&#10;KI-generierte Inhalte können fehlerhaft sein.">
            <a:extLst>
              <a:ext uri="{FF2B5EF4-FFF2-40B4-BE49-F238E27FC236}">
                <a16:creationId xmlns:a16="http://schemas.microsoft.com/office/drawing/2014/main" id="{99E12DBD-4AC1-3535-BC9E-CF93424D194E}"/>
              </a:ext>
            </a:extLst>
          </p:cNvPr>
          <p:cNvPicPr>
            <a:picLocks noChangeAspect="1"/>
          </p:cNvPicPr>
          <p:nvPr/>
        </p:nvPicPr>
        <p:blipFill>
          <a:blip r:embed="rId10"/>
          <a:stretch>
            <a:fillRect/>
          </a:stretch>
        </p:blipFill>
        <p:spPr bwMode="auto">
          <a:xfrm>
            <a:off x="6326481" y="2234766"/>
            <a:ext cx="1399921" cy="1399921"/>
          </a:xfrm>
          <a:prstGeom prst="rect">
            <a:avLst/>
          </a:prstGeom>
        </p:spPr>
      </p:pic>
      <p:pic>
        <p:nvPicPr>
          <p:cNvPr id="6" name="Grafik 5" descr="Ein Bild, das Säugetier, Hamster, Maus, Nagetier enthält.&#10;&#10;KI-generierte Inhalte können fehlerhaft sein.">
            <a:extLst>
              <a:ext uri="{FF2B5EF4-FFF2-40B4-BE49-F238E27FC236}">
                <a16:creationId xmlns:a16="http://schemas.microsoft.com/office/drawing/2014/main" id="{B78304E5-F99E-6A16-0CC5-AE895A2CF341}"/>
              </a:ext>
            </a:extLst>
          </p:cNvPr>
          <p:cNvPicPr>
            <a:picLocks noChangeAspect="1"/>
          </p:cNvPicPr>
          <p:nvPr/>
        </p:nvPicPr>
        <p:blipFill>
          <a:blip r:embed="rId11"/>
          <a:stretch>
            <a:fillRect/>
          </a:stretch>
        </p:blipFill>
        <p:spPr bwMode="auto">
          <a:xfrm>
            <a:off x="5248635" y="4622629"/>
            <a:ext cx="2200074" cy="1466716"/>
          </a:xfrm>
          <a:prstGeom prst="rect">
            <a:avLst/>
          </a:prstGeom>
        </p:spPr>
      </p:pic>
      <p:sp>
        <p:nvSpPr>
          <p:cNvPr id="8" name="Textfeld 7">
            <a:extLst>
              <a:ext uri="{FF2B5EF4-FFF2-40B4-BE49-F238E27FC236}">
                <a16:creationId xmlns:a16="http://schemas.microsoft.com/office/drawing/2014/main" id="{0C8791B3-C5B4-B174-3340-638AA4002791}"/>
              </a:ext>
            </a:extLst>
          </p:cNvPr>
          <p:cNvSpPr txBox="1"/>
          <p:nvPr/>
        </p:nvSpPr>
        <p:spPr bwMode="auto">
          <a:xfrm>
            <a:off x="1149280" y="6114604"/>
            <a:ext cx="8376419" cy="738664"/>
          </a:xfrm>
          <a:prstGeom prst="rect">
            <a:avLst/>
          </a:prstGeom>
          <a:noFill/>
        </p:spPr>
        <p:txBody>
          <a:bodyPr wrap="square" rtlCol="0">
            <a:spAutoFit/>
          </a:bodyPr>
          <a:lstStyle/>
          <a:p>
            <a:pPr>
              <a:defRPr/>
            </a:pPr>
            <a:r>
              <a:rPr lang="de-DE" sz="1050" dirty="0">
                <a:solidFill>
                  <a:schemeClr val="bg1">
                    <a:lumMod val="65000"/>
                  </a:schemeClr>
                </a:solidFill>
              </a:rPr>
              <a:t>Katze links: „IMG_6781“, Flo Köhler, </a:t>
            </a:r>
            <a:r>
              <a:rPr lang="de-DE" sz="1050" dirty="0">
                <a:solidFill>
                  <a:schemeClr val="bg1">
                    <a:lumMod val="65000"/>
                  </a:schemeClr>
                </a:solidFill>
                <a:hlinkClick r:id="rId12">
                  <a:extLst>
                    <a:ext uri="{A12FA001-AC4F-418D-AE19-62706E023703}">
                      <ahyp:hlinkClr xmlns:ahyp="http://schemas.microsoft.com/office/drawing/2018/hyperlinkcolor" val="tx"/>
                    </a:ext>
                  </a:extLst>
                </a:hlinkClick>
              </a:rPr>
              <a:t>Flickr</a:t>
            </a:r>
            <a:r>
              <a:rPr lang="de-DE" sz="1050" dirty="0">
                <a:solidFill>
                  <a:schemeClr val="bg1">
                    <a:lumMod val="65000"/>
                  </a:schemeClr>
                </a:solidFill>
              </a:rPr>
              <a:t>, </a:t>
            </a:r>
            <a:r>
              <a:rPr lang="de-DE" sz="1050" dirty="0">
                <a:solidFill>
                  <a:schemeClr val="bg1">
                    <a:lumMod val="65000"/>
                  </a:schemeClr>
                </a:solidFill>
                <a:hlinkClick r:id="rId13">
                  <a:extLst>
                    <a:ext uri="{A12FA001-AC4F-418D-AE19-62706E023703}">
                      <ahyp:hlinkClr xmlns:ahyp="http://schemas.microsoft.com/office/drawing/2018/hyperlinkcolor" val="tx"/>
                    </a:ext>
                  </a:extLst>
                </a:hlinkClick>
              </a:rPr>
              <a:t>CC-BY 2.0</a:t>
            </a:r>
            <a:r>
              <a:rPr lang="de-DE" sz="1050" dirty="0">
                <a:solidFill>
                  <a:schemeClr val="bg1">
                    <a:lumMod val="65000"/>
                  </a:schemeClr>
                </a:solidFill>
              </a:rPr>
              <a:t>, Katze </a:t>
            </a:r>
            <a:r>
              <a:rPr lang="de-DE" sz="1050" dirty="0" err="1">
                <a:solidFill>
                  <a:schemeClr val="bg1">
                    <a:lumMod val="65000"/>
                  </a:schemeClr>
                </a:solidFill>
              </a:rPr>
              <a:t>mitte</a:t>
            </a:r>
            <a:r>
              <a:rPr lang="de-DE" sz="1050" dirty="0">
                <a:solidFill>
                  <a:schemeClr val="bg1">
                    <a:lumMod val="65000"/>
                  </a:schemeClr>
                </a:solidFill>
              </a:rPr>
              <a:t>: „IMG_8824 Rubio, Mallorca“, Fernando Vega, </a:t>
            </a:r>
            <a:r>
              <a:rPr lang="de-DE" sz="1050" dirty="0">
                <a:solidFill>
                  <a:schemeClr val="bg1">
                    <a:lumMod val="65000"/>
                  </a:schemeClr>
                </a:solidFill>
                <a:hlinkClick r:id="rId14">
                  <a:extLst>
                    <a:ext uri="{A12FA001-AC4F-418D-AE19-62706E023703}">
                      <ahyp:hlinkClr xmlns:ahyp="http://schemas.microsoft.com/office/drawing/2018/hyperlinkcolor" val="tx"/>
                    </a:ext>
                  </a:extLst>
                </a:hlinkClick>
              </a:rPr>
              <a:t>Flickr</a:t>
            </a:r>
            <a:r>
              <a:rPr lang="de-DE" sz="1050" dirty="0">
                <a:solidFill>
                  <a:schemeClr val="bg1">
                    <a:lumMod val="65000"/>
                  </a:schemeClr>
                </a:solidFill>
              </a:rPr>
              <a:t>, </a:t>
            </a:r>
            <a:r>
              <a:rPr lang="de-DE" sz="1050" dirty="0">
                <a:solidFill>
                  <a:schemeClr val="bg1">
                    <a:lumMod val="65000"/>
                  </a:schemeClr>
                </a:solidFill>
                <a:hlinkClick r:id="rId15">
                  <a:extLst>
                    <a:ext uri="{A12FA001-AC4F-418D-AE19-62706E023703}">
                      <ahyp:hlinkClr xmlns:ahyp="http://schemas.microsoft.com/office/drawing/2018/hyperlinkcolor" val="tx"/>
                    </a:ext>
                  </a:extLst>
                </a:hlinkClick>
              </a:rPr>
              <a:t>Public-Domain</a:t>
            </a:r>
            <a:r>
              <a:rPr lang="de-DE" sz="1050" dirty="0">
                <a:solidFill>
                  <a:schemeClr val="bg1">
                    <a:lumMod val="65000"/>
                  </a:schemeClr>
                </a:solidFill>
              </a:rPr>
              <a:t>, Katze rechts: „Happy Whiskers Wednesday !“, Trish Hamme, </a:t>
            </a:r>
            <a:r>
              <a:rPr lang="de-DE" sz="1050" dirty="0">
                <a:solidFill>
                  <a:schemeClr val="bg1">
                    <a:lumMod val="65000"/>
                  </a:schemeClr>
                </a:solidFill>
                <a:hlinkClick r:id="rId16">
                  <a:extLst>
                    <a:ext uri="{A12FA001-AC4F-418D-AE19-62706E023703}">
                      <ahyp:hlinkClr xmlns:ahyp="http://schemas.microsoft.com/office/drawing/2018/hyperlinkcolor" val="tx"/>
                    </a:ext>
                  </a:extLst>
                </a:hlinkClick>
              </a:rPr>
              <a:t>Flickr</a:t>
            </a:r>
            <a:r>
              <a:rPr lang="de-DE" sz="1050" dirty="0">
                <a:solidFill>
                  <a:schemeClr val="bg1">
                    <a:lumMod val="65000"/>
                  </a:schemeClr>
                </a:solidFill>
              </a:rPr>
              <a:t>, </a:t>
            </a:r>
            <a:r>
              <a:rPr lang="de-DE" sz="1050" dirty="0">
                <a:solidFill>
                  <a:schemeClr val="bg1">
                    <a:lumMod val="65000"/>
                  </a:schemeClr>
                </a:solidFill>
                <a:hlinkClick r:id="rId13">
                  <a:extLst>
                    <a:ext uri="{A12FA001-AC4F-418D-AE19-62706E023703}">
                      <ahyp:hlinkClr xmlns:ahyp="http://schemas.microsoft.com/office/drawing/2018/hyperlinkcolor" val="tx"/>
                    </a:ext>
                  </a:extLst>
                </a:hlinkClick>
              </a:rPr>
              <a:t>CC-BY 2.0</a:t>
            </a:r>
            <a:r>
              <a:rPr lang="de-DE" sz="1050" dirty="0">
                <a:solidFill>
                  <a:schemeClr val="bg1">
                    <a:lumMod val="65000"/>
                  </a:schemeClr>
                </a:solidFill>
              </a:rPr>
              <a:t>, Katze oben rechts: „</a:t>
            </a:r>
            <a:r>
              <a:rPr lang="ja-JP" altLang="de-DE" sz="1050" dirty="0">
                <a:solidFill>
                  <a:schemeClr val="bg1">
                    <a:lumMod val="65000"/>
                  </a:schemeClr>
                </a:solidFill>
              </a:rPr>
              <a:t>今日のにゃんこ</a:t>
            </a:r>
            <a:r>
              <a:rPr lang="de-DE" altLang="ja-JP" sz="1050" dirty="0">
                <a:solidFill>
                  <a:schemeClr val="bg1">
                    <a:lumMod val="65000"/>
                  </a:schemeClr>
                </a:solidFill>
              </a:rPr>
              <a:t>“</a:t>
            </a:r>
            <a:r>
              <a:rPr lang="de-DE" sz="1050" dirty="0">
                <a:solidFill>
                  <a:schemeClr val="bg1">
                    <a:lumMod val="65000"/>
                  </a:schemeClr>
                </a:solidFill>
              </a:rPr>
              <a:t>, </a:t>
            </a:r>
            <a:r>
              <a:rPr lang="de-DE" sz="1050" dirty="0" err="1">
                <a:solidFill>
                  <a:schemeClr val="bg1">
                    <a:lumMod val="65000"/>
                  </a:schemeClr>
                </a:solidFill>
              </a:rPr>
              <a:t>Naohiko</a:t>
            </a:r>
            <a:r>
              <a:rPr lang="de-DE" sz="1050" dirty="0">
                <a:solidFill>
                  <a:schemeClr val="bg1">
                    <a:lumMod val="65000"/>
                  </a:schemeClr>
                </a:solidFill>
              </a:rPr>
              <a:t> Kitamura, </a:t>
            </a:r>
            <a:r>
              <a:rPr lang="de-DE" sz="1050" dirty="0">
                <a:solidFill>
                  <a:schemeClr val="bg1">
                    <a:lumMod val="65000"/>
                  </a:schemeClr>
                </a:solidFill>
                <a:hlinkClick r:id="rId17">
                  <a:extLst>
                    <a:ext uri="{A12FA001-AC4F-418D-AE19-62706E023703}">
                      <ahyp:hlinkClr xmlns:ahyp="http://schemas.microsoft.com/office/drawing/2018/hyperlinkcolor" val="tx"/>
                    </a:ext>
                  </a:extLst>
                </a:hlinkClick>
              </a:rPr>
              <a:t>Flickr</a:t>
            </a:r>
            <a:r>
              <a:rPr lang="de-DE" sz="1050" dirty="0">
                <a:solidFill>
                  <a:schemeClr val="bg1">
                    <a:lumMod val="65000"/>
                  </a:schemeClr>
                </a:solidFill>
              </a:rPr>
              <a:t>, </a:t>
            </a:r>
            <a:r>
              <a:rPr lang="de-DE" sz="1050" dirty="0">
                <a:solidFill>
                  <a:schemeClr val="bg1">
                    <a:lumMod val="65000"/>
                  </a:schemeClr>
                </a:solidFill>
                <a:hlinkClick r:id="rId13">
                  <a:extLst>
                    <a:ext uri="{A12FA001-AC4F-418D-AE19-62706E023703}">
                      <ahyp:hlinkClr xmlns:ahyp="http://schemas.microsoft.com/office/drawing/2018/hyperlinkcolor" val="tx"/>
                    </a:ext>
                  </a:extLst>
                </a:hlinkClick>
              </a:rPr>
              <a:t>CC-BY 2.0</a:t>
            </a:r>
            <a:r>
              <a:rPr lang="de-DE" sz="1050" dirty="0">
                <a:solidFill>
                  <a:schemeClr val="bg1">
                    <a:lumMod val="65000"/>
                  </a:schemeClr>
                </a:solidFill>
              </a:rPr>
              <a:t> Hund links: „Hund“, Rick </a:t>
            </a:r>
            <a:r>
              <a:rPr lang="de-DE" sz="1050" dirty="0" err="1">
                <a:solidFill>
                  <a:schemeClr val="bg1">
                    <a:lumMod val="65000"/>
                  </a:schemeClr>
                </a:solidFill>
              </a:rPr>
              <a:t>Ligthelm</a:t>
            </a:r>
            <a:r>
              <a:rPr lang="de-DE" sz="1050" dirty="0">
                <a:solidFill>
                  <a:schemeClr val="bg1">
                    <a:lumMod val="65000"/>
                  </a:schemeClr>
                </a:solidFill>
              </a:rPr>
              <a:t>, </a:t>
            </a:r>
            <a:r>
              <a:rPr lang="de-DE" sz="1050" dirty="0">
                <a:solidFill>
                  <a:schemeClr val="bg1">
                    <a:lumMod val="65000"/>
                  </a:schemeClr>
                </a:solidFill>
                <a:hlinkClick r:id="rId18">
                  <a:extLst>
                    <a:ext uri="{A12FA001-AC4F-418D-AE19-62706E023703}">
                      <ahyp:hlinkClr xmlns:ahyp="http://schemas.microsoft.com/office/drawing/2018/hyperlinkcolor" val="tx"/>
                    </a:ext>
                  </a:extLst>
                </a:hlinkClick>
              </a:rPr>
              <a:t>Flickr</a:t>
            </a:r>
            <a:r>
              <a:rPr lang="de-DE" sz="1050" dirty="0">
                <a:solidFill>
                  <a:schemeClr val="bg1">
                    <a:lumMod val="65000"/>
                  </a:schemeClr>
                </a:solidFill>
              </a:rPr>
              <a:t>, </a:t>
            </a:r>
            <a:r>
              <a:rPr lang="de-DE" sz="1050" dirty="0">
                <a:solidFill>
                  <a:schemeClr val="bg1">
                    <a:lumMod val="65000"/>
                  </a:schemeClr>
                </a:solidFill>
                <a:hlinkClick r:id="rId13">
                  <a:extLst>
                    <a:ext uri="{A12FA001-AC4F-418D-AE19-62706E023703}">
                      <ahyp:hlinkClr xmlns:ahyp="http://schemas.microsoft.com/office/drawing/2018/hyperlinkcolor" val="tx"/>
                    </a:ext>
                  </a:extLst>
                </a:hlinkClick>
              </a:rPr>
              <a:t>CC-BY 2.0</a:t>
            </a:r>
            <a:r>
              <a:rPr lang="de-DE" sz="1050" dirty="0">
                <a:solidFill>
                  <a:schemeClr val="bg1">
                    <a:lumMod val="65000"/>
                  </a:schemeClr>
                </a:solidFill>
              </a:rPr>
              <a:t>, Hund </a:t>
            </a:r>
            <a:r>
              <a:rPr lang="de-DE" sz="1050" dirty="0" err="1">
                <a:solidFill>
                  <a:schemeClr val="bg1">
                    <a:lumMod val="65000"/>
                  </a:schemeClr>
                </a:solidFill>
              </a:rPr>
              <a:t>mitte</a:t>
            </a:r>
            <a:r>
              <a:rPr lang="de-DE" sz="1050" dirty="0">
                <a:solidFill>
                  <a:schemeClr val="bg1">
                    <a:lumMod val="65000"/>
                  </a:schemeClr>
                </a:solidFill>
              </a:rPr>
              <a:t>: „Hund an der Leine – Gassi gehen“, Tim Reckmann, </a:t>
            </a:r>
            <a:r>
              <a:rPr lang="de-DE" sz="1050" dirty="0">
                <a:solidFill>
                  <a:schemeClr val="bg1">
                    <a:lumMod val="65000"/>
                  </a:schemeClr>
                </a:solidFill>
                <a:hlinkClick r:id="rId19">
                  <a:extLst>
                    <a:ext uri="{A12FA001-AC4F-418D-AE19-62706E023703}">
                      <ahyp:hlinkClr xmlns:ahyp="http://schemas.microsoft.com/office/drawing/2018/hyperlinkcolor" val="tx"/>
                    </a:ext>
                  </a:extLst>
                </a:hlinkClick>
              </a:rPr>
              <a:t>Flickr</a:t>
            </a:r>
            <a:r>
              <a:rPr lang="de-DE" sz="1050" dirty="0">
                <a:solidFill>
                  <a:schemeClr val="bg1">
                    <a:lumMod val="65000"/>
                  </a:schemeClr>
                </a:solidFill>
              </a:rPr>
              <a:t>, </a:t>
            </a:r>
            <a:r>
              <a:rPr lang="de-DE" sz="1050" dirty="0">
                <a:solidFill>
                  <a:schemeClr val="bg1">
                    <a:lumMod val="65000"/>
                  </a:schemeClr>
                </a:solidFill>
                <a:hlinkClick r:id="rId13">
                  <a:extLst>
                    <a:ext uri="{A12FA001-AC4F-418D-AE19-62706E023703}">
                      <ahyp:hlinkClr xmlns:ahyp="http://schemas.microsoft.com/office/drawing/2018/hyperlinkcolor" val="tx"/>
                    </a:ext>
                  </a:extLst>
                </a:hlinkClick>
              </a:rPr>
              <a:t>CC-BY 2.0,</a:t>
            </a:r>
            <a:r>
              <a:rPr lang="de-DE" sz="1050" dirty="0">
                <a:solidFill>
                  <a:schemeClr val="bg1">
                    <a:lumMod val="65000"/>
                  </a:schemeClr>
                </a:solidFill>
              </a:rPr>
              <a:t> Hund rechts: „Hund“, Marius Lengwiler, </a:t>
            </a:r>
            <a:r>
              <a:rPr lang="de-DE" sz="1050" dirty="0">
                <a:solidFill>
                  <a:schemeClr val="bg1">
                    <a:lumMod val="65000"/>
                  </a:schemeClr>
                </a:solidFill>
                <a:hlinkClick r:id="rId20">
                  <a:extLst>
                    <a:ext uri="{A12FA001-AC4F-418D-AE19-62706E023703}">
                      <ahyp:hlinkClr xmlns:ahyp="http://schemas.microsoft.com/office/drawing/2018/hyperlinkcolor" val="tx"/>
                    </a:ext>
                  </a:extLst>
                </a:hlinkClick>
              </a:rPr>
              <a:t>Flickr</a:t>
            </a:r>
            <a:r>
              <a:rPr lang="de-DE" sz="1050" dirty="0">
                <a:solidFill>
                  <a:schemeClr val="bg1">
                    <a:lumMod val="65000"/>
                  </a:schemeClr>
                </a:solidFill>
              </a:rPr>
              <a:t>, </a:t>
            </a:r>
            <a:r>
              <a:rPr lang="de-DE" sz="1050" dirty="0">
                <a:solidFill>
                  <a:schemeClr val="bg1">
                    <a:lumMod val="65000"/>
                  </a:schemeClr>
                </a:solidFill>
                <a:hlinkClick r:id="rId13">
                  <a:extLst>
                    <a:ext uri="{A12FA001-AC4F-418D-AE19-62706E023703}">
                      <ahyp:hlinkClr xmlns:ahyp="http://schemas.microsoft.com/office/drawing/2018/hyperlinkcolor" val="tx"/>
                    </a:ext>
                  </a:extLst>
                </a:hlinkClick>
              </a:rPr>
              <a:t>CC-BY 2.0</a:t>
            </a:r>
            <a:r>
              <a:rPr lang="de-DE" sz="1050" dirty="0">
                <a:solidFill>
                  <a:schemeClr val="bg1">
                    <a:lumMod val="65000"/>
                  </a:schemeClr>
                </a:solidFill>
              </a:rPr>
              <a:t>, Hund oben links: „Mops“, Greger </a:t>
            </a:r>
            <a:r>
              <a:rPr lang="de-DE" sz="1050" dirty="0" err="1">
                <a:solidFill>
                  <a:schemeClr val="bg1">
                    <a:lumMod val="65000"/>
                  </a:schemeClr>
                </a:solidFill>
              </a:rPr>
              <a:t>Ravik</a:t>
            </a:r>
            <a:r>
              <a:rPr lang="de-DE" sz="1050" dirty="0">
                <a:solidFill>
                  <a:schemeClr val="bg1">
                    <a:lumMod val="65000"/>
                  </a:schemeClr>
                </a:solidFill>
              </a:rPr>
              <a:t>, </a:t>
            </a:r>
            <a:r>
              <a:rPr lang="de-DE" sz="1050" dirty="0">
                <a:solidFill>
                  <a:schemeClr val="bg1">
                    <a:lumMod val="65000"/>
                  </a:schemeClr>
                </a:solidFill>
                <a:hlinkClick r:id="rId21">
                  <a:extLst>
                    <a:ext uri="{A12FA001-AC4F-418D-AE19-62706E023703}">
                      <ahyp:hlinkClr xmlns:ahyp="http://schemas.microsoft.com/office/drawing/2018/hyperlinkcolor" val="tx"/>
                    </a:ext>
                  </a:extLst>
                </a:hlinkClick>
              </a:rPr>
              <a:t>Flickr</a:t>
            </a:r>
            <a:r>
              <a:rPr lang="de-DE" sz="1050" dirty="0">
                <a:solidFill>
                  <a:schemeClr val="bg1">
                    <a:lumMod val="65000"/>
                  </a:schemeClr>
                </a:solidFill>
              </a:rPr>
              <a:t>, </a:t>
            </a:r>
            <a:r>
              <a:rPr lang="de-DE" sz="1050" dirty="0">
                <a:solidFill>
                  <a:schemeClr val="bg1">
                    <a:lumMod val="65000"/>
                  </a:schemeClr>
                </a:solidFill>
                <a:hlinkClick r:id="rId13">
                  <a:extLst>
                    <a:ext uri="{A12FA001-AC4F-418D-AE19-62706E023703}">
                      <ahyp:hlinkClr xmlns:ahyp="http://schemas.microsoft.com/office/drawing/2018/hyperlinkcolor" val="tx"/>
                    </a:ext>
                  </a:extLst>
                </a:hlinkClick>
              </a:rPr>
              <a:t>CC-BY 2.0</a:t>
            </a:r>
            <a:r>
              <a:rPr lang="de-DE" sz="1050" dirty="0">
                <a:solidFill>
                  <a:schemeClr val="bg1">
                    <a:lumMod val="65000"/>
                  </a:schemeClr>
                </a:solidFill>
              </a:rPr>
              <a:t>, Hamster: „</a:t>
            </a:r>
            <a:r>
              <a:rPr lang="de-DE" sz="1050" dirty="0" err="1">
                <a:solidFill>
                  <a:schemeClr val="bg1">
                    <a:lumMod val="65000"/>
                  </a:schemeClr>
                </a:solidFill>
              </a:rPr>
              <a:t>Sirian</a:t>
            </a:r>
            <a:r>
              <a:rPr lang="de-DE" sz="1050" dirty="0">
                <a:solidFill>
                  <a:schemeClr val="bg1">
                    <a:lumMod val="65000"/>
                  </a:schemeClr>
                </a:solidFill>
              </a:rPr>
              <a:t> Long Hair“, Alex </a:t>
            </a:r>
            <a:r>
              <a:rPr lang="de-DE" sz="1050" dirty="0" err="1">
                <a:solidFill>
                  <a:schemeClr val="bg1">
                    <a:lumMod val="65000"/>
                  </a:schemeClr>
                </a:solidFill>
              </a:rPr>
              <a:t>Santosa</a:t>
            </a:r>
            <a:r>
              <a:rPr lang="de-DE" sz="1050" dirty="0">
                <a:solidFill>
                  <a:schemeClr val="bg1">
                    <a:lumMod val="65000"/>
                  </a:schemeClr>
                </a:solidFill>
              </a:rPr>
              <a:t>, </a:t>
            </a:r>
            <a:r>
              <a:rPr lang="de-DE" sz="1050" dirty="0">
                <a:solidFill>
                  <a:schemeClr val="bg1">
                    <a:lumMod val="65000"/>
                  </a:schemeClr>
                </a:solidFill>
                <a:hlinkClick r:id="rId22">
                  <a:extLst>
                    <a:ext uri="{A12FA001-AC4F-418D-AE19-62706E023703}">
                      <ahyp:hlinkClr xmlns:ahyp="http://schemas.microsoft.com/office/drawing/2018/hyperlinkcolor" val="tx"/>
                    </a:ext>
                  </a:extLst>
                </a:hlinkClick>
              </a:rPr>
              <a:t>Flickr</a:t>
            </a:r>
            <a:r>
              <a:rPr lang="de-DE" sz="1050" dirty="0">
                <a:solidFill>
                  <a:schemeClr val="bg1">
                    <a:lumMod val="65000"/>
                  </a:schemeClr>
                </a:solidFill>
              </a:rPr>
              <a:t>, </a:t>
            </a:r>
            <a:r>
              <a:rPr lang="de-DE" sz="1050" dirty="0">
                <a:solidFill>
                  <a:schemeClr val="bg1">
                    <a:lumMod val="65000"/>
                  </a:schemeClr>
                </a:solidFill>
                <a:hlinkClick r:id="rId23">
                  <a:extLst>
                    <a:ext uri="{A12FA001-AC4F-418D-AE19-62706E023703}">
                      <ahyp:hlinkClr xmlns:ahyp="http://schemas.microsoft.com/office/drawing/2018/hyperlinkcolor" val="tx"/>
                    </a:ext>
                  </a:extLst>
                </a:hlinkClick>
              </a:rPr>
              <a:t>CC-BY-SA 2.0</a:t>
            </a:r>
            <a:endParaRPr sz="1050" dirty="0">
              <a:solidFill>
                <a:schemeClr val="bg1">
                  <a:lumMod val="65000"/>
                </a:schemeClr>
              </a:solidFill>
            </a:endParaRPr>
          </a:p>
        </p:txBody>
      </p:sp>
      <p:sp>
        <p:nvSpPr>
          <p:cNvPr id="9" name="Textfeld 8">
            <a:extLst>
              <a:ext uri="{FF2B5EF4-FFF2-40B4-BE49-F238E27FC236}">
                <a16:creationId xmlns:a16="http://schemas.microsoft.com/office/drawing/2014/main" id="{E3D72357-B793-B1EC-273E-BF3ECDC2C932}"/>
              </a:ext>
            </a:extLst>
          </p:cNvPr>
          <p:cNvSpPr txBox="1"/>
          <p:nvPr/>
        </p:nvSpPr>
        <p:spPr>
          <a:xfrm>
            <a:off x="5882629" y="3853188"/>
            <a:ext cx="671513" cy="769441"/>
          </a:xfrm>
          <a:prstGeom prst="rect">
            <a:avLst/>
          </a:prstGeom>
          <a:noFill/>
        </p:spPr>
        <p:txBody>
          <a:bodyPr wrap="square" rtlCol="0">
            <a:spAutoFit/>
          </a:bodyPr>
          <a:lstStyle/>
          <a:p>
            <a:pPr algn="ctr"/>
            <a:r>
              <a:rPr lang="de-DE" sz="4400" b="1" dirty="0"/>
              <a:t>?</a:t>
            </a:r>
            <a:endParaRPr lang="de-DE" b="1" dirty="0"/>
          </a:p>
        </p:txBody>
      </p:sp>
      <p:sp>
        <p:nvSpPr>
          <p:cNvPr id="7" name="Titel 3">
            <a:extLst>
              <a:ext uri="{FF2B5EF4-FFF2-40B4-BE49-F238E27FC236}">
                <a16:creationId xmlns:a16="http://schemas.microsoft.com/office/drawing/2014/main" id="{1009E0CD-1308-CBAF-6EB9-982103D3970E}"/>
              </a:ext>
            </a:extLst>
          </p:cNvPr>
          <p:cNvSpPr txBox="1">
            <a:spLocks/>
          </p:cNvSpPr>
          <p:nvPr/>
        </p:nvSpPr>
        <p:spPr bwMode="auto">
          <a:xfrm>
            <a:off x="696287" y="928243"/>
            <a:ext cx="10303524" cy="841023"/>
          </a:xfrm>
          <a:prstGeom prst="rect">
            <a:avLst/>
          </a:prstGeom>
        </p:spPr>
        <p:txBody>
          <a:bodyPr vert="horz" lIns="91440" tIns="45720" rIns="91440" bIns="45720" rtlCol="0" anchor="ctr">
            <a:normAutofit fontScale="97500"/>
          </a:bodyPr>
          <a:lstStyle>
            <a:lvl1pPr algn="l" defTabSz="914400">
              <a:lnSpc>
                <a:spcPct val="90000"/>
              </a:lnSpc>
              <a:spcBef>
                <a:spcPts val="0"/>
              </a:spcBef>
              <a:buNone/>
              <a:defRPr sz="4400">
                <a:solidFill>
                  <a:schemeClr val="tx1"/>
                </a:solidFill>
                <a:latin typeface="+mj-lt"/>
                <a:ea typeface="+mj-ea"/>
                <a:cs typeface="+mj-cs"/>
              </a:defRPr>
            </a:lvl1pPr>
          </a:lstStyle>
          <a:p>
            <a:endParaRPr lang="de-DE" dirty="0"/>
          </a:p>
        </p:txBody>
      </p:sp>
      <p:pic>
        <p:nvPicPr>
          <p:cNvPr id="12" name="Grafik 11" descr="Ein Bild, das Schrift, Text, Grafiken, Logo enthält.&#10;&#10;KI-generierte Inhalte können fehlerhaft sein.">
            <a:extLst>
              <a:ext uri="{FF2B5EF4-FFF2-40B4-BE49-F238E27FC236}">
                <a16:creationId xmlns:a16="http://schemas.microsoft.com/office/drawing/2014/main" id="{F0BB79C7-B41F-0D97-63FF-D177C6A8DB6C}"/>
              </a:ext>
            </a:extLst>
          </p:cNvPr>
          <p:cNvPicPr>
            <a:picLocks noChangeAspect="1"/>
          </p:cNvPicPr>
          <p:nvPr/>
        </p:nvPicPr>
        <p:blipFill>
          <a:blip r:embed="rId24"/>
          <a:stretch>
            <a:fillRect/>
          </a:stretch>
        </p:blipFill>
        <p:spPr bwMode="auto">
          <a:xfrm>
            <a:off x="3275463" y="215422"/>
            <a:ext cx="1901588" cy="773085"/>
          </a:xfrm>
          <a:prstGeom prst="rect">
            <a:avLst/>
          </a:prstGeom>
        </p:spPr>
      </p:pic>
    </p:spTree>
    <p:extLst>
      <p:ext uri="{BB962C8B-B14F-4D97-AF65-F5344CB8AC3E}">
        <p14:creationId xmlns:p14="http://schemas.microsoft.com/office/powerpoint/2010/main" val="2557906712"/>
      </p:ext>
    </p:extLst>
  </p:cSld>
  <p:clrMapOvr>
    <a:masterClrMapping/>
  </p:clrMapOvr>
</p:sld>
</file>

<file path=ppt/theme/theme1.xml><?xml version="1.0" encoding="utf-8"?>
<a:theme xmlns:a="http://schemas.openxmlformats.org/drawingml/2006/main" name="ComeMINT – Folienvorlage 1">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Arial"/>
        <a:cs typeface="Arial"/>
      </a:majorFont>
      <a:minorFont>
        <a:latin typeface="Calibri"/>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ComeMINT – Folienvorlage 3">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Arial"/>
        <a:cs typeface="Arial"/>
      </a:majorFont>
      <a:minorFont>
        <a:latin typeface="Calibri"/>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3.xml><?xml version="1.0" encoding="utf-8"?>
<a:theme xmlns:a="http://schemas.openxmlformats.org/drawingml/2006/main" name="ComeMINT – Folienvorlage 2">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Arial"/>
        <a:cs typeface="Arial"/>
      </a:majorFont>
      <a:minorFont>
        <a:latin typeface="Calibri"/>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4.xml><?xml version="1.0" encoding="utf-8"?>
<a:theme xmlns:a="http://schemas.openxmlformats.org/drawingml/2006/main" name="ComeMINT – Folienvorlage 4">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Arial"/>
        <a:cs typeface="Arial"/>
      </a:majorFont>
      <a:minorFont>
        <a:latin typeface="Calibri"/>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5.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6E5ABE42B15C354989E2F0A5C35CD5BC" ma:contentTypeVersion="11" ma:contentTypeDescription="Ein neues Dokument erstellen." ma:contentTypeScope="" ma:versionID="21435d603fadbde116aabb3bee37df69">
  <xsd:schema xmlns:xsd="http://www.w3.org/2001/XMLSchema" xmlns:xs="http://www.w3.org/2001/XMLSchema" xmlns:p="http://schemas.microsoft.com/office/2006/metadata/properties" xmlns:ns2="644595d1-a19d-48c7-a8c3-2884c7463dd5" targetNamespace="http://schemas.microsoft.com/office/2006/metadata/properties" ma:root="true" ma:fieldsID="9960e13cc8f136b1a8f3c372146db90f" ns2:_="">
    <xsd:import namespace="644595d1-a19d-48c7-a8c3-2884c7463dd5"/>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2:MediaServiceDateTaken" minOccurs="0"/>
                <xsd:element ref="ns2:MediaServiceOCR"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4595d1-a19d-48c7-a8c3-2884c7463d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Bildmarkierungen" ma:readOnly="false" ma:fieldId="{5cf76f15-5ced-4ddc-b409-7134ff3c332f}" ma:taxonomyMulti="true" ma:sspId="061d15a8-36a8-4bf7-8743-4d138cde6fe1" ma:termSetId="09814cd3-568e-fe90-9814-8d621ff8fb84" ma:anchorId="fba54fb3-c3e1-fe81-a776-ca4b69148c4d" ma:open="true" ma:isKeyword="false">
      <xsd:complexType>
        <xsd:sequence>
          <xsd:element ref="pc:Terms" minOccurs="0" maxOccurs="1"/>
        </xsd:sequence>
      </xsd:complex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644595d1-a19d-48c7-a8c3-2884c7463dd5">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C4DC676-3B72-4C02-8561-084C23E8545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44595d1-a19d-48c7-a8c3-2884c7463dd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1AB82C8-A8C7-4DFB-A167-444EBF409C14}">
  <ds:schemaRefs>
    <ds:schemaRef ds:uri="http://www.w3.org/XML/1998/namespace"/>
    <ds:schemaRef ds:uri="http://purl.org/dc/elements/1.1/"/>
    <ds:schemaRef ds:uri="http://schemas.microsoft.com/office/2006/metadata/properties"/>
    <ds:schemaRef ds:uri="http://schemas.microsoft.com/office/infopath/2007/PartnerControls"/>
    <ds:schemaRef ds:uri="http://schemas.microsoft.com/office/2006/documentManagement/types"/>
    <ds:schemaRef ds:uri="644595d1-a19d-48c7-a8c3-2884c7463dd5"/>
    <ds:schemaRef ds:uri="http://schemas.openxmlformats.org/package/2006/metadata/core-properties"/>
    <ds:schemaRef ds:uri="http://purl.org/dc/dcmitype/"/>
    <ds:schemaRef ds:uri="http://purl.org/dc/terms/"/>
  </ds:schemaRefs>
</ds:datastoreItem>
</file>

<file path=customXml/itemProps3.xml><?xml version="1.0" encoding="utf-8"?>
<ds:datastoreItem xmlns:ds="http://schemas.openxmlformats.org/officeDocument/2006/customXml" ds:itemID="{6DB9E43A-318A-46DD-A4D4-3D319D36620E}">
  <ds:schemaRefs>
    <ds:schemaRef ds:uri="http://schemas.microsoft.com/sharepoint/v3/contenttype/forms"/>
  </ds:schemaRefs>
</ds:datastoreItem>
</file>

<file path=docMetadata/LabelInfo.xml><?xml version="1.0" encoding="utf-8"?>
<clbl:labelList xmlns:clbl="http://schemas.microsoft.com/office/2020/mipLabelMetadata">
  <clbl:label id="{2ef96327-7680-4058-bebe-833b64e88675}" enabled="0" method="" siteId="{2ef96327-7680-4058-bebe-833b64e88675}" removed="1"/>
</clbl:labelList>
</file>

<file path=docProps/app.xml><?xml version="1.0" encoding="utf-8"?>
<Properties xmlns="http://schemas.openxmlformats.org/officeDocument/2006/extended-properties" xmlns:vt="http://schemas.openxmlformats.org/officeDocument/2006/docPropsVTypes">
  <Template/>
  <TotalTime>0</TotalTime>
  <Words>2528</Words>
  <Application>Microsoft Office PowerPoint</Application>
  <DocSecurity>0</DocSecurity>
  <PresentationFormat>Breitbild</PresentationFormat>
  <Paragraphs>229</Paragraphs>
  <Slides>23</Slides>
  <Notes>15</Notes>
  <HiddenSlides>0</HiddenSlides>
  <MMClips>0</MMClips>
  <ScaleCrop>false</ScaleCrop>
  <HeadingPairs>
    <vt:vector size="6" baseType="variant">
      <vt:variant>
        <vt:lpstr>Verwendete Schriftarten</vt:lpstr>
      </vt:variant>
      <vt:variant>
        <vt:i4>8</vt:i4>
      </vt:variant>
      <vt:variant>
        <vt:lpstr>Design</vt:lpstr>
      </vt:variant>
      <vt:variant>
        <vt:i4>4</vt:i4>
      </vt:variant>
      <vt:variant>
        <vt:lpstr>Folientitel</vt:lpstr>
      </vt:variant>
      <vt:variant>
        <vt:i4>23</vt:i4>
      </vt:variant>
    </vt:vector>
  </HeadingPairs>
  <TitlesOfParts>
    <vt:vector size="35" baseType="lpstr">
      <vt:lpstr>Aptos</vt:lpstr>
      <vt:lpstr>Arial</vt:lpstr>
      <vt:lpstr>Calibri</vt:lpstr>
      <vt:lpstr>Calibri Light</vt:lpstr>
      <vt:lpstr>Helvetica</vt:lpstr>
      <vt:lpstr>Segoe UI</vt:lpstr>
      <vt:lpstr>Times</vt:lpstr>
      <vt:lpstr>Wingdings</vt:lpstr>
      <vt:lpstr>ComeMINT – Folienvorlage 1</vt:lpstr>
      <vt:lpstr>ComeMINT – Folienvorlage 3</vt:lpstr>
      <vt:lpstr>ComeMINT – Folienvorlage 2</vt:lpstr>
      <vt:lpstr>ComeMINT – Folienvorlage 4</vt:lpstr>
      <vt:lpstr>Einsatz Künstlicher Intelligenz im Chemieunterricht</vt:lpstr>
      <vt:lpstr>Austausch</vt:lpstr>
      <vt:lpstr>Wo begegnet uns KI im Alltag?</vt:lpstr>
      <vt:lpstr>Künstliche Intelligenz – ein Definitionsversuch</vt:lpstr>
      <vt:lpstr>Künstliche Intelligenz</vt:lpstr>
      <vt:lpstr>Maschinelles Lernen</vt:lpstr>
      <vt:lpstr>Maschinelles Lernen</vt:lpstr>
      <vt:lpstr>Maschinelles Lernen</vt:lpstr>
      <vt:lpstr>Maschinelles Lernen</vt:lpstr>
      <vt:lpstr>Maschinelles Lernen</vt:lpstr>
      <vt:lpstr>Maschinelles Lernen</vt:lpstr>
      <vt:lpstr>Neuronale Netze und Deep Learning</vt:lpstr>
      <vt:lpstr>Large Language Models (LLM) &amp; ChatGPT</vt:lpstr>
      <vt:lpstr>Large Language Models (LLM) &amp; ChatGPT</vt:lpstr>
      <vt:lpstr>Beispielhafte Anwendung von KI</vt:lpstr>
      <vt:lpstr>Auswertung eines Experiments mithilfe eines Chatbots</vt:lpstr>
      <vt:lpstr>Gemeinsame Reflexion</vt:lpstr>
      <vt:lpstr>Fobizz</vt:lpstr>
      <vt:lpstr>Chatbot erstellen mit fobizz – Beispiel „Reagent“</vt:lpstr>
      <vt:lpstr>Chatbot erstellen mit fobizz – Beispiel „Reagent“</vt:lpstr>
      <vt:lpstr>Chatbot erstellen mit fobizz – Beispiel „Reagent“</vt:lpstr>
      <vt:lpstr>Chatbot erstellen mit fobizz – Beispiel „Reagent“</vt:lpstr>
      <vt:lpstr>ChatGPT zur Auswertung von Daten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subject/>
  <dc:creator>Jannis Manuel Krieger</dc:creator>
  <cp:keywords/>
  <dc:description/>
  <cp:lastModifiedBy>Pascal Pollmeier</cp:lastModifiedBy>
  <cp:revision>113</cp:revision>
  <dcterms:created xsi:type="dcterms:W3CDTF">2023-06-14T09:55:42Z</dcterms:created>
  <dcterms:modified xsi:type="dcterms:W3CDTF">2025-08-12T14:00:18Z</dcterms:modified>
  <cp:category/>
  <dc:identifier/>
  <cp:contentStatus/>
  <dc:language/>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0x0101006E5ABE42B15C354989E2F0A5C35CD5BC</vt:lpwstr>
  </property>
  <property fmtid="{D5CDD505-2E9C-101B-9397-08002B2CF9AE}" pid="3" name="MediaServiceImageTags">
    <vt:lpwstr/>
  </property>
</Properties>
</file>