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E5E1A-4D04-4197-92EF-D70405FE3F9B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63D66F0-6780-451D-9C14-2695E66E8C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8576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E5E1A-4D04-4197-92EF-D70405FE3F9B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63D66F0-6780-451D-9C14-2695E66E8C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2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E5E1A-4D04-4197-92EF-D70405FE3F9B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63D66F0-6780-451D-9C14-2695E66E8C0A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135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E5E1A-4D04-4197-92EF-D70405FE3F9B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3D66F0-6780-451D-9C14-2695E66E8C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45070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E5E1A-4D04-4197-92EF-D70405FE3F9B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3D66F0-6780-451D-9C14-2695E66E8C0A}" type="slidenum">
              <a:rPr lang="de-DE" smtClean="0"/>
              <a:t>‹Nr.›</a:t>
            </a:fld>
            <a:endParaRPr lang="de-DE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43951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E5E1A-4D04-4197-92EF-D70405FE3F9B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3D66F0-6780-451D-9C14-2695E66E8C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63998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E5E1A-4D04-4197-92EF-D70405FE3F9B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D66F0-6780-451D-9C14-2695E66E8C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60760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E5E1A-4D04-4197-92EF-D70405FE3F9B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D66F0-6780-451D-9C14-2695E66E8C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4042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E5E1A-4D04-4197-92EF-D70405FE3F9B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D66F0-6780-451D-9C14-2695E66E8C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1391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E5E1A-4D04-4197-92EF-D70405FE3F9B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63D66F0-6780-451D-9C14-2695E66E8C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6082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E5E1A-4D04-4197-92EF-D70405FE3F9B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63D66F0-6780-451D-9C14-2695E66E8C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74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E5E1A-4D04-4197-92EF-D70405FE3F9B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63D66F0-6780-451D-9C14-2695E66E8C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8507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E5E1A-4D04-4197-92EF-D70405FE3F9B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D66F0-6780-451D-9C14-2695E66E8C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120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E5E1A-4D04-4197-92EF-D70405FE3F9B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D66F0-6780-451D-9C14-2695E66E8C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709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E5E1A-4D04-4197-92EF-D70405FE3F9B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D66F0-6780-451D-9C14-2695E66E8C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1754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E5E1A-4D04-4197-92EF-D70405FE3F9B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3D66F0-6780-451D-9C14-2695E66E8C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4508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E5E1A-4D04-4197-92EF-D70405FE3F9B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63D66F0-6780-451D-9C14-2695E66E8C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720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1819F9-8CAC-4A6C-8F06-0482027F9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373062" y="4127644"/>
            <a:ext cx="8131550" cy="1126283"/>
          </a:xfrm>
        </p:spPr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373062" y="1864865"/>
            <a:ext cx="8131550" cy="2262781"/>
          </a:xfrm>
        </p:spPr>
        <p:txBody>
          <a:bodyPr>
            <a:normAutofit/>
          </a:bodyPr>
          <a:lstStyle/>
          <a:p>
            <a:r>
              <a:rPr lang="de-DE" dirty="0"/>
              <a:t>Marketing Konzept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A98CC08-AEC2-4E8F-8F52-0F5C6372DB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D1545E6-EB3C-4478-A661-A2CA963F1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B2E5B960-0C5D-4F77-8E9F-9F3D883D83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258E44FC-92AD-43A0-BB05-DB268C82D8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C63D3083-A56C-4199-8DE0-63C8BE9EDF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C7CD3581-635D-438F-A64F-68404E7AE0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D6904C0-211C-41A2-BDB8-3B07C90BBB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B0837DA6-CAF9-4E78-A39E-6358EDE2B1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0A99DD7D-3AB3-471E-842F-8AFEA09D0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9C70B0D4-92FE-478F-86BD-93BA2C4DF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C9156BE6-11D4-4696-9E3F-C325BFAC81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4E667226-1D20-4A9D-BBE3-AC17EA436F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2F87E3B6-5202-4434-9B26-42B46774F3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AEA5E85F-F1F4-40E4-A62C-95324F6749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0A75861-F6C5-44A9-B161-B03701CBD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  <a:solidFill>
            <a:schemeClr val="tx2">
              <a:lumMod val="75000"/>
              <a:alpha val="70000"/>
            </a:schemeClr>
          </a:solidFill>
        </p:grpSpPr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72EE642D-4F69-47C0-99BA-CE43503573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26178CE4-DA2D-46EA-AB8D-341C5AC563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698E9F53-8381-4FA5-A510-846925D242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B13CE284-F21E-411B-BB8E-9C03B853CE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23DF4578-4703-437C-A797-2A2D0CEE5F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F878F330-AF64-4F8F-88FD-A4A408D6D3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AC9B00BF-4FB7-42FA-BBBD-7DB54ED3F0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id="{BD3D64CA-2AAD-4609-8DAA-3EAD4609A6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C669E05A-8550-4E91-B29E-E1912228EC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F8C1FD53-1E8F-46CA-BC2D-FCEC4DAE0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id="{CC97A31F-CFDE-4EA3-98F1-13FDD16702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Freeform 38">
              <a:extLst>
                <a:ext uri="{FF2B5EF4-FFF2-40B4-BE49-F238E27FC236}">
                  <a16:creationId xmlns:a16="http://schemas.microsoft.com/office/drawing/2014/main" id="{9E1540E7-E6C3-4907-B70A-B175683655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40" name="Freeform 11">
            <a:extLst>
              <a:ext uri="{FF2B5EF4-FFF2-40B4-BE49-F238E27FC236}">
                <a16:creationId xmlns:a16="http://schemas.microsoft.com/office/drawing/2014/main" id="{1310EFE2-B91D-47E7-B117-C2A802800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12017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u="sng" dirty="0"/>
              <a:t>Marketing Konzept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89212" y="2145030"/>
            <a:ext cx="8915400" cy="4438650"/>
          </a:xfrm>
        </p:spPr>
        <p:txBody>
          <a:bodyPr>
            <a:normAutofit lnSpcReduction="10000"/>
            <a:scene3d>
              <a:camera prst="orthographicFront"/>
              <a:lightRig rig="threePt" dir="t"/>
            </a:scene3d>
            <a:sp3d>
              <a:bevelB w="38100" h="38100"/>
            </a:sp3d>
          </a:bodyPr>
          <a:lstStyle/>
          <a:p>
            <a:r>
              <a:rPr lang="de-DE" dirty="0"/>
              <a:t>Der Fokus muss auf den Wünschen und Bedürfnissen des Gastes liegen und nicht auf dem Hotel!</a:t>
            </a:r>
          </a:p>
          <a:p>
            <a:pPr marL="0" indent="0">
              <a:buNone/>
            </a:pPr>
            <a:r>
              <a:rPr lang="de-DE" dirty="0"/>
              <a:t>Ziel:												      Förderung der Nachfrage</a:t>
            </a:r>
          </a:p>
          <a:p>
            <a:r>
              <a:rPr lang="de-DE" dirty="0"/>
              <a:t>        Besser sein als unsere Mitbewerber durch </a:t>
            </a:r>
          </a:p>
          <a:p>
            <a:pPr marL="0" indent="0">
              <a:buNone/>
            </a:pPr>
            <a:r>
              <a:rPr lang="de-DE" dirty="0"/>
              <a:t>													Gewinnung neuer Gäste</a:t>
            </a:r>
          </a:p>
          <a:p>
            <a:pPr marL="0" indent="0">
              <a:buNone/>
            </a:pPr>
            <a:r>
              <a:rPr lang="de-DE" dirty="0"/>
              <a:t>														      (Akquise)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Stelle die </a:t>
            </a:r>
            <a:r>
              <a:rPr lang="de-DE" b="1" u="sng" dirty="0"/>
              <a:t>Bedürfnisse und Wünsche </a:t>
            </a:r>
            <a:r>
              <a:rPr lang="de-DE" dirty="0"/>
              <a:t>der Gäste besser zufrieden als dein Mitbewerber. Dabei müssen alle Aktivitäten während und nach dem Aufenthalt eingeschlossen werden.</a:t>
            </a:r>
          </a:p>
          <a:p>
            <a:r>
              <a:rPr lang="de-DE" dirty="0"/>
              <a:t>Ziel: </a:t>
            </a:r>
          </a:p>
          <a:p>
            <a:pPr marL="0" indent="0">
              <a:buNone/>
            </a:pPr>
            <a:r>
              <a:rPr lang="de-DE" dirty="0"/>
              <a:t>	         </a:t>
            </a:r>
            <a:r>
              <a:rPr lang="de-DE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Stammgäste gewinnen!</a:t>
            </a:r>
            <a:endParaRPr lang="de-DE" sz="2800" dirty="0"/>
          </a:p>
        </p:txBody>
      </p:sp>
      <p:sp>
        <p:nvSpPr>
          <p:cNvPr id="4" name="Pfeil nach rechts 3"/>
          <p:cNvSpPr/>
          <p:nvPr/>
        </p:nvSpPr>
        <p:spPr>
          <a:xfrm>
            <a:off x="3017520" y="3097867"/>
            <a:ext cx="457200" cy="41148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7" name="Gerade Verbindung mit Pfeil 6"/>
          <p:cNvCxnSpPr/>
          <p:nvPr/>
        </p:nvCxnSpPr>
        <p:spPr>
          <a:xfrm flipV="1">
            <a:off x="8069580" y="3051810"/>
            <a:ext cx="468630" cy="2628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mit Pfeil 8"/>
          <p:cNvCxnSpPr/>
          <p:nvPr/>
        </p:nvCxnSpPr>
        <p:spPr>
          <a:xfrm>
            <a:off x="8069580" y="3405191"/>
            <a:ext cx="468630" cy="2866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feil nach rechts 9"/>
          <p:cNvSpPr/>
          <p:nvPr/>
        </p:nvSpPr>
        <p:spPr>
          <a:xfrm>
            <a:off x="3017520" y="5920740"/>
            <a:ext cx="457200" cy="41148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3571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</p:bldLst>
  </p:timing>
</p:sld>
</file>

<file path=ppt/theme/theme1.xml><?xml version="1.0" encoding="utf-8"?>
<a:theme xmlns:a="http://schemas.openxmlformats.org/drawingml/2006/main" name="Fetzen">
  <a:themeElements>
    <a:clrScheme name="Fetze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Fetze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etz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112</Words>
  <Application>Microsoft Office PowerPoint</Application>
  <PresentationFormat>Breitbild</PresentationFormat>
  <Paragraphs>11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Fetzen</vt:lpstr>
      <vt:lpstr>Marketing Konzept</vt:lpstr>
      <vt:lpstr>Marketing Konzept</vt:lpstr>
    </vt:vector>
  </TitlesOfParts>
  <Company>Berufsschule Immenstadt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Warum ist Marketing notwendig?</dc:title>
  <dc:creator>Kees Alexander</dc:creator>
  <cp:lastModifiedBy>Alexander Kees</cp:lastModifiedBy>
  <cp:revision>20</cp:revision>
  <dcterms:created xsi:type="dcterms:W3CDTF">2017-09-13T10:27:22Z</dcterms:created>
  <dcterms:modified xsi:type="dcterms:W3CDTF">2023-06-12T19:28:27Z</dcterms:modified>
</cp:coreProperties>
</file>