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857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882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135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4507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4395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399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6076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404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39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08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74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850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120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09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75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50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E5E1A-4D04-4197-92EF-D70405FE3F9B}" type="datetimeFigureOut">
              <a:rPr lang="de-DE" smtClean="0"/>
              <a:t>12.06.2023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63D66F0-6780-451D-9C14-2695E66E8C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720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373062" y="4127644"/>
            <a:ext cx="8131550" cy="1126283"/>
          </a:xfrm>
        </p:spPr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73062" y="1864865"/>
            <a:ext cx="8131550" cy="2262781"/>
          </a:xfrm>
        </p:spPr>
        <p:txBody>
          <a:bodyPr>
            <a:normAutofit/>
          </a:bodyPr>
          <a:lstStyle/>
          <a:p>
            <a:r>
              <a:rPr lang="de-DE" dirty="0"/>
              <a:t>Marketing Konzept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201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u="sng" dirty="0"/>
              <a:t>Marketing Konzept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89212" y="2145030"/>
            <a:ext cx="8915400" cy="4438650"/>
          </a:xfrm>
        </p:spPr>
        <p:txBody>
          <a:bodyPr>
            <a:normAutofit lnSpcReduction="10000"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de-DE" dirty="0"/>
              <a:t>Der Fokus muss auf den Wünschen und Bedürfnissen des Gastes liegen und nicht auf dem Hotel!</a:t>
            </a:r>
          </a:p>
          <a:p>
            <a:pPr marL="0" indent="0">
              <a:buNone/>
            </a:pPr>
            <a:r>
              <a:rPr lang="de-DE" dirty="0"/>
              <a:t>Ziel:												      Förderung der Nachfrage</a:t>
            </a:r>
          </a:p>
          <a:p>
            <a:r>
              <a:rPr lang="de-DE" dirty="0"/>
              <a:t>        Besser sein als unsere Mitbewerber durch </a:t>
            </a:r>
          </a:p>
          <a:p>
            <a:pPr marL="0" indent="0">
              <a:buNone/>
            </a:pPr>
            <a:r>
              <a:rPr lang="de-DE" dirty="0"/>
              <a:t>													Gewinnung neuer Gäste</a:t>
            </a:r>
          </a:p>
          <a:p>
            <a:pPr marL="0" indent="0">
              <a:buNone/>
            </a:pPr>
            <a:r>
              <a:rPr lang="de-DE" dirty="0"/>
              <a:t>														      (Akquise)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Stelle die </a:t>
            </a:r>
            <a:r>
              <a:rPr lang="de-DE" b="1" u="sng" dirty="0"/>
              <a:t>Bedürfnisse und Wünsche </a:t>
            </a:r>
            <a:r>
              <a:rPr lang="de-DE" dirty="0"/>
              <a:t>der Gäste besser zufrieden als dein Mitbewerber. Dabei müssen alle Aktivitäten während und nach dem Aufenthalt eingeschlossen werden.</a:t>
            </a:r>
          </a:p>
          <a:p>
            <a:r>
              <a:rPr lang="de-DE" dirty="0"/>
              <a:t>Ziel: </a:t>
            </a:r>
          </a:p>
          <a:p>
            <a:pPr marL="0" indent="0">
              <a:buNone/>
            </a:pPr>
            <a:r>
              <a:rPr lang="de-DE" dirty="0"/>
              <a:t>	         </a:t>
            </a:r>
            <a:r>
              <a:rPr lang="de-DE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Stammgäste gewinnen!</a:t>
            </a:r>
            <a:endParaRPr lang="de-DE" sz="2800" dirty="0"/>
          </a:p>
        </p:txBody>
      </p:sp>
      <p:sp>
        <p:nvSpPr>
          <p:cNvPr id="4" name="Pfeil nach rechts 3"/>
          <p:cNvSpPr/>
          <p:nvPr/>
        </p:nvSpPr>
        <p:spPr>
          <a:xfrm>
            <a:off x="3017520" y="3097867"/>
            <a:ext cx="457200" cy="41148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8069580" y="3051810"/>
            <a:ext cx="468630" cy="262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8069580" y="3405191"/>
            <a:ext cx="468630" cy="286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feil nach rechts 9"/>
          <p:cNvSpPr/>
          <p:nvPr/>
        </p:nvSpPr>
        <p:spPr>
          <a:xfrm>
            <a:off x="3017520" y="5920740"/>
            <a:ext cx="457200" cy="41148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357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theme/theme1.xml><?xml version="1.0" encoding="utf-8"?>
<a:theme xmlns:a="http://schemas.openxmlformats.org/drawing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etz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112</Words>
  <Application>Microsoft Office PowerPoint</Application>
  <PresentationFormat>Breitbild</PresentationFormat>
  <Paragraphs>11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Fetzen</vt:lpstr>
      <vt:lpstr>Marketing Konzept</vt:lpstr>
      <vt:lpstr>Marketing Konzept</vt:lpstr>
    </vt:vector>
  </TitlesOfParts>
  <Company>Berufsschule Immenstadt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Warum ist Marketing notwendig?</dc:title>
  <dc:creator>Kees Alexander</dc:creator>
  <cp:lastModifiedBy>Alexander Kees</cp:lastModifiedBy>
  <cp:revision>20</cp:revision>
  <dcterms:created xsi:type="dcterms:W3CDTF">2017-09-13T10:27:22Z</dcterms:created>
  <dcterms:modified xsi:type="dcterms:W3CDTF">2023-06-12T19:28:27Z</dcterms:modified>
</cp:coreProperties>
</file>