
<file path=[Content_Types].xml><?xml version="1.0" encoding="utf-8"?>
<Types xmlns="http://schemas.openxmlformats.org/package/2006/content-types">
  <Default Extension="wmf" ContentType="image/x-wmf"/>
  <Default Extension="png" ContentType="image/png"/>
  <Default Extension="jpeg" ContentType="image/jpeg"/>
  <Default Extension="xml" ContentType="application/xml"/>
  <Default Extension="emf" ContentType="image/x-emf"/>
  <Default Extension="rels" ContentType="application/vnd.openxmlformats-package.relationships+xml"/>
  <Default Extension="bin" ContentType="application/vnd.openxmlformats-officedocument.oleObject"/>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s/slide7.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Lst>
  <p:notesMasterIdLst>
    <p:notesMasterId r:id="rId13"/>
  </p:notesMasterIdLst>
  <p:sldIdLst>
    <p:sldId id="256" r:id="rId4"/>
    <p:sldId id="257" r:id="rId5"/>
    <p:sldId id="258" r:id="rId6"/>
    <p:sldId id="259" r:id="rId7"/>
    <p:sldId id="260" r:id="rId8"/>
    <p:sldId id="261" r:id="rId9"/>
    <p:sldId id="262" r:id="rId10"/>
    <p:sldId id="263" r:id="rId11"/>
    <p:sldId id="264" r:id="rId12"/>
  </p:sldIdLst>
  <p:sldSz cx="12192000" cy="6858000"/>
  <p:notesSz cx="6858000" cy="9144000"/>
  <p:defaultTextStyle>
    <a:defPPr>
      <a:defRPr lang="en-US"/>
    </a:defPPr>
    <a:lvl1pPr marL="0" algn="l" defTabSz="457200">
      <a:defRPr sz="1800">
        <a:solidFill>
          <a:schemeClr val="tx1"/>
        </a:solidFill>
        <a:latin typeface="+mn-lt"/>
        <a:ea typeface="+mn-ea"/>
        <a:cs typeface="+mn-cs"/>
      </a:defRPr>
    </a:lvl1pPr>
    <a:lvl2pPr marL="457200" algn="l" defTabSz="457200">
      <a:defRPr sz="1800">
        <a:solidFill>
          <a:schemeClr val="tx1"/>
        </a:solidFill>
        <a:latin typeface="+mn-lt"/>
        <a:ea typeface="+mn-ea"/>
        <a:cs typeface="+mn-cs"/>
      </a:defRPr>
    </a:lvl2pPr>
    <a:lvl3pPr marL="914400" algn="l" defTabSz="457200">
      <a:defRPr sz="1800">
        <a:solidFill>
          <a:schemeClr val="tx1"/>
        </a:solidFill>
        <a:latin typeface="+mn-lt"/>
        <a:ea typeface="+mn-ea"/>
        <a:cs typeface="+mn-cs"/>
      </a:defRPr>
    </a:lvl3pPr>
    <a:lvl4pPr marL="1371600" algn="l" defTabSz="457200">
      <a:defRPr sz="1800">
        <a:solidFill>
          <a:schemeClr val="tx1"/>
        </a:solidFill>
        <a:latin typeface="+mn-lt"/>
        <a:ea typeface="+mn-ea"/>
        <a:cs typeface="+mn-cs"/>
      </a:defRPr>
    </a:lvl4pPr>
    <a:lvl5pPr marL="1828800" algn="l" defTabSz="457200">
      <a:defRPr sz="1800">
        <a:solidFill>
          <a:schemeClr val="tx1"/>
        </a:solidFill>
        <a:latin typeface="+mn-lt"/>
        <a:ea typeface="+mn-ea"/>
        <a:cs typeface="+mn-cs"/>
      </a:defRPr>
    </a:lvl5pPr>
    <a:lvl6pPr marL="2286000" algn="l" defTabSz="457200">
      <a:defRPr sz="1800">
        <a:solidFill>
          <a:schemeClr val="tx1"/>
        </a:solidFill>
        <a:latin typeface="+mn-lt"/>
        <a:ea typeface="+mn-ea"/>
        <a:cs typeface="+mn-cs"/>
      </a:defRPr>
    </a:lvl6pPr>
    <a:lvl7pPr marL="2743200" algn="l" defTabSz="457200">
      <a:defRPr sz="1800">
        <a:solidFill>
          <a:schemeClr val="tx1"/>
        </a:solidFill>
        <a:latin typeface="+mn-lt"/>
        <a:ea typeface="+mn-ea"/>
        <a:cs typeface="+mn-cs"/>
      </a:defRPr>
    </a:lvl7pPr>
    <a:lvl8pPr marL="3200400" algn="l" defTabSz="457200">
      <a:defRPr sz="1800">
        <a:solidFill>
          <a:schemeClr val="tx1"/>
        </a:solidFill>
        <a:latin typeface="+mn-lt"/>
        <a:ea typeface="+mn-ea"/>
        <a:cs typeface="+mn-cs"/>
      </a:defRPr>
    </a:lvl8pPr>
    <a:lvl9pPr marL="3657600" algn="l" defTabSz="4572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660" y="-1800"/>
      </p:cViewPr>
      <p:guideLst>
        <p:guide pos="3840"/>
        <p:guide pos="2160" orient="horz"/>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notesMaster" Target="notesMasters/notesMaster1.xml"/><Relationship Id="rId14" Type="http://schemas.openxmlformats.org/officeDocument/2006/relationships/presProps" Target="presProps.xml" /><Relationship Id="rId15" Type="http://schemas.openxmlformats.org/officeDocument/2006/relationships/tableStyles" Target="tableStyles.xml" /><Relationship Id="rId16"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Kopfzeilenplatzhalter 1"/>
          <p:cNvSpPr>
            <a:spLocks noGrp="1"/>
          </p:cNvSpPr>
          <p:nvPr>
            <p:ph type="hdr" sz="quarter"/>
          </p:nvPr>
        </p:nvSpPr>
        <p:spPr bwMode="auto">
          <a:xfrm>
            <a:off x="0" y="0"/>
            <a:ext cx="2971800" cy="458788"/>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idx="1"/>
          </p:nvPr>
        </p:nvSpPr>
        <p:spPr bwMode="auto">
          <a:xfrm>
            <a:off x="3884613" y="0"/>
            <a:ext cx="2971800" cy="458788"/>
          </a:xfrm>
          <a:prstGeom prst="rect">
            <a:avLst/>
          </a:prstGeom>
        </p:spPr>
        <p:txBody>
          <a:bodyPr vert="horz" lIns="91440" tIns="45720" rIns="91440" bIns="45720" rtlCol="0"/>
          <a:lstStyle>
            <a:lvl1pPr algn="r">
              <a:defRPr sz="1200"/>
            </a:lvl1pPr>
          </a:lstStyle>
          <a:p>
            <a:pPr>
              <a:defRPr/>
            </a:pPr>
            <a:fld id="{50489AD3-080C-4482-869B-5FC28F6F3CF1}" type="datetimeFigureOut">
              <a:rPr lang="de-DE"/>
              <a:t>17.12.2023</a:t>
            </a:fld>
            <a:endParaRPr lang="de-DE"/>
          </a:p>
        </p:txBody>
      </p:sp>
      <p:sp>
        <p:nvSpPr>
          <p:cNvPr id="4" name="Folienbildplatzhalter 3"/>
          <p:cNvSpPr>
            <a:spLocks noChangeAspect="1" noGrp="1" noRot="1"/>
          </p:cNvSpPr>
          <p:nvPr>
            <p:ph type="sldImg" idx="2"/>
          </p:nvPr>
        </p:nvSpPr>
        <p:spPr bwMode="auto">
          <a:xfrm>
            <a:off x="685800" y="1143000"/>
            <a:ext cx="5486400" cy="3086100"/>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5" name="Notizenplatzhalter 4"/>
          <p:cNvSpPr>
            <a:spLocks noGrp="1"/>
          </p:cNvSpPr>
          <p:nvPr>
            <p:ph type="body" sz="quarter" idx="3"/>
          </p:nvPr>
        </p:nvSpPr>
        <p:spPr bwMode="auto">
          <a:xfrm>
            <a:off x="685800" y="4400550"/>
            <a:ext cx="5486400" cy="3600450"/>
          </a:xfrm>
          <a:prstGeom prst="rect">
            <a:avLst/>
          </a:prstGeom>
        </p:spPr>
        <p:txBody>
          <a:bodyPr vert="horz" lIns="91440" tIns="45720" rIns="91440" bIns="45720" rtlCol="0"/>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6" name="Fußzeilenplatzhalt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lang="de-DE"/>
          </a:p>
        </p:txBody>
      </p:sp>
      <p:sp>
        <p:nvSpPr>
          <p:cNvPr id="7" name="Foliennummernplatzhalter 6"/>
          <p:cNvSpPr>
            <a:spLocks noGrp="1"/>
          </p:cNvSpPr>
          <p:nvPr>
            <p:ph type="sldNum" sz="quarter" idx="5"/>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fld id="{860D78E7-277F-4CC2-914C-7EDCEF5DB518}"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E3CF60B4-D6B2-9A4B-6386-8FE00D8788EA}" type="slidenum">
              <a:rPr/>
              <a:t/>
            </a:fld>
            <a:endParaRPr/>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DD7D29A-801A-DB62-AAD6-C5950A0ADCF3}" type="slidenum">
              <a:rPr/>
              <a:t/>
            </a:fld>
            <a:endParaRPr/>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CC7298B2-3A87-8FB2-5B87-4E73499DF4E3}" type="slidenum">
              <a:rPr/>
              <a:t/>
            </a:fld>
            <a:endParaRPr/>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86602CA-E7BF-C951-F190-F4288C7C1C59}" type="slidenum">
              <a:rPr/>
              <a:t/>
            </a:fld>
            <a:endParaRPr/>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0C88998-913F-95DA-CBE4-4E649D0DBA84}" type="slidenum">
              <a:rPr/>
              <a:t/>
            </a:fld>
            <a:endParaRPr/>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833EB4D9-9D2A-33ED-1A7C-D17E58BBA46D}" type="slidenum">
              <a:rPr/>
              <a:t/>
            </a:fld>
            <a:endParaRPr/>
          </a:p>
        </p:txBody>
      </p:sp>
    </p:spTree>
  </p:cSld>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31B97645-9CA5-045C-93B2-D7940A366C06}" type="slidenum">
              <a:rPr/>
              <a:t/>
            </a:fld>
            <a:endParaRPr/>
          </a:p>
        </p:txBody>
      </p:sp>
    </p:spTree>
  </p:cSld>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CD73C99C-4B18-DD53-7812-71986C8E11F4}" type="slidenum">
              <a:rPr/>
              <a:t/>
            </a:fld>
            <a:endParaRPr/>
          </a:p>
        </p:txBody>
      </p:sp>
    </p:spTree>
  </p:cSld>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10CCFB2-4ACC-1F57-6708-0ED5679DD6CE}" type="slidenum">
              <a:rPr/>
              <a:t/>
            </a:fld>
            <a:endParaRPr/>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elfolie">
    <p:spTree>
      <p:nvGrpSpPr>
        <p:cNvPr id="1" name=""/>
        <p:cNvGrpSpPr/>
        <p:nvPr/>
      </p:nvGrpSpPr>
      <p:grpSpPr bwMode="auto">
        <a:xfrm>
          <a:off x="0" y="0"/>
          <a:ext cx="0" cy="0"/>
          <a:chOff x="0" y="0"/>
          <a:chExt cx="0" cy="0"/>
        </a:xfrm>
      </p:grpSpPr>
      <p:sp>
        <p:nvSpPr>
          <p:cNvPr id="7" name="Rectangle 6"/>
          <p:cNvSpPr/>
          <p:nvPr/>
        </p:nvSpPr>
        <p:spPr bwMode="auto">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bwMode="auto">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bwMode="auto">
          <a:xfrm>
            <a:off x="1097280" y="758952"/>
            <a:ext cx="10058400" cy="3566160"/>
          </a:xfrm>
        </p:spPr>
        <p:txBody>
          <a:bodyPr anchor="b">
            <a:normAutofit/>
          </a:bodyPr>
          <a:lstStyle>
            <a:lvl1pPr algn="l">
              <a:lnSpc>
                <a:spcPct val="85000"/>
              </a:lnSpc>
              <a:defRPr sz="8000" spc="-50">
                <a:solidFill>
                  <a:schemeClr val="tx1">
                    <a:lumMod val="85000"/>
                    <a:lumOff val="15000"/>
                  </a:schemeClr>
                </a:solidFill>
              </a:defRPr>
            </a:lvl1pPr>
          </a:lstStyle>
          <a:p>
            <a:pPr>
              <a:defRPr/>
            </a:pPr>
            <a:r>
              <a:rPr lang="de-DE"/>
              <a:t>Titelmasterformat durch Klicken bearbeiten</a:t>
            </a:r>
            <a:endParaRPr lang="en-US"/>
          </a:p>
        </p:txBody>
      </p:sp>
      <p:sp>
        <p:nvSpPr>
          <p:cNvPr id="3" name="Subtitle 2"/>
          <p:cNvSpPr>
            <a:spLocks noGrp="1"/>
          </p:cNvSpPr>
          <p:nvPr>
            <p:ph type="subTitle" idx="1"/>
          </p:nvPr>
        </p:nvSpPr>
        <p:spPr bwMode="auto">
          <a:xfrm>
            <a:off x="1100051" y="4455621"/>
            <a:ext cx="10058400" cy="1143000"/>
          </a:xfrm>
        </p:spPr>
        <p:txBody>
          <a:bodyPr lIns="91440" rIns="91440">
            <a:normAutofit/>
          </a:bodyPr>
          <a:lstStyle>
            <a:lvl1pPr marL="0" indent="0" algn="l">
              <a:buNone/>
              <a:defRPr sz="2400" cap="all" spc="20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a:defRPr/>
            </a:pPr>
            <a:r>
              <a:rPr lang="de-DE"/>
              <a:t>Formatvorlage des Untertitelmasters durch Klicken bearbeiten</a:t>
            </a:r>
            <a:endParaRPr lang="en-US"/>
          </a:p>
        </p:txBody>
      </p:sp>
      <p:sp>
        <p:nvSpPr>
          <p:cNvPr id="4" name="Date Placeholder 3"/>
          <p:cNvSpPr>
            <a:spLocks noGrp="1"/>
          </p:cNvSpPr>
          <p:nvPr>
            <p:ph type="dt" sz="half" idx="10"/>
          </p:nvPr>
        </p:nvSpPr>
        <p:spPr bwMode="auto"/>
        <p:txBody>
          <a:bodyPr/>
          <a:lstStyle/>
          <a:p>
            <a:pPr>
              <a:defRPr/>
            </a:pPr>
            <a:fld id="{E16AAEEE-69B7-4A91-B2BF-48E076A67D10}" type="datetime1">
              <a:rPr lang="de-DE"/>
              <a:t>17.12.2023</a:t>
            </a:fld>
            <a:endParaRPr lang="de-DE"/>
          </a:p>
        </p:txBody>
      </p:sp>
      <p:sp>
        <p:nvSpPr>
          <p:cNvPr id="5" name="Footer Placeholder 4"/>
          <p:cNvSpPr>
            <a:spLocks noGrp="1"/>
          </p:cNvSpPr>
          <p:nvPr>
            <p:ph type="ftr" sz="quarter" idx="11"/>
          </p:nvPr>
        </p:nvSpPr>
        <p:spPr bwMode="auto"/>
        <p:txBody>
          <a:bodyPr/>
          <a:lstStyle/>
          <a:p>
            <a:pPr>
              <a:defRPr/>
            </a:pPr>
            <a:r>
              <a:rPr lang="de-DE"/>
              <a:t>Personalmanagement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cxnSp>
        <p:nvCxnSpPr>
          <p:cNvPr id="9" name="Straight Connector 8"/>
          <p:cNvCxnSpPr>
            <a:cxnSpLocks/>
          </p:cNvCxnSpPr>
          <p:nvPr/>
        </p:nvCxnSpPr>
        <p:spPr bwMode="auto">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el und vertikaler Tex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Vertical Text Placeholder 2"/>
          <p:cNvSpPr>
            <a:spLocks noGrp="1"/>
          </p:cNvSpPr>
          <p:nvPr>
            <p:ph type="body" orient="vert" idx="1"/>
          </p:nvPr>
        </p:nvSpPr>
        <p:spPr bwMode="auto"/>
        <p:txBody>
          <a:bodyPr vert="eaVert" lIns="45720" tIns="0" rIns="45720" bIns="0"/>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3A7650FD-3A6F-4647-B322-DEEF31A9913E}" type="datetime1">
              <a:rPr lang="de-DE"/>
              <a:t>17.12.2023</a:t>
            </a:fld>
            <a:endParaRPr lang="de-DE"/>
          </a:p>
        </p:txBody>
      </p:sp>
      <p:sp>
        <p:nvSpPr>
          <p:cNvPr id="5" name="Footer Placeholder 4"/>
          <p:cNvSpPr>
            <a:spLocks noGrp="1"/>
          </p:cNvSpPr>
          <p:nvPr>
            <p:ph type="ftr" sz="quarter" idx="11"/>
          </p:nvPr>
        </p:nvSpPr>
        <p:spPr bwMode="auto"/>
        <p:txBody>
          <a:bodyPr/>
          <a:lstStyle/>
          <a:p>
            <a:pPr>
              <a:defRPr/>
            </a:pPr>
            <a:r>
              <a:rPr lang="de-DE"/>
              <a:t>Personalmanagement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vertTitleAndTx" userDrawn="1">
  <p:cSld name="Vertikaler Titel und Text">
    <p:spTree>
      <p:nvGrpSpPr>
        <p:cNvPr id="1" name=""/>
        <p:cNvGrpSpPr/>
        <p:nvPr/>
      </p:nvGrpSpPr>
      <p:grpSpPr bwMode="auto">
        <a:xfrm>
          <a:off x="0" y="0"/>
          <a:ext cx="0" cy="0"/>
          <a:chOff x="0" y="0"/>
          <a:chExt cx="0" cy="0"/>
        </a:xfrm>
      </p:grpSpPr>
      <p:sp>
        <p:nvSpPr>
          <p:cNvPr id="7" name="Rectangle 6"/>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bwMode="auto">
          <a:xfrm>
            <a:off x="8724900" y="412302"/>
            <a:ext cx="2628900" cy="5759898"/>
          </a:xfrm>
        </p:spPr>
        <p:txBody>
          <a:bodyPr vert="eaVert"/>
          <a:lstStyle/>
          <a:p>
            <a:pPr>
              <a:defRPr/>
            </a:pPr>
            <a:r>
              <a:rPr lang="de-DE"/>
              <a:t>Titelmasterformat durch Klicken bearbeiten</a:t>
            </a:r>
            <a:endParaRPr lang="en-US"/>
          </a:p>
        </p:txBody>
      </p:sp>
      <p:sp>
        <p:nvSpPr>
          <p:cNvPr id="3" name="Vertical Text Placeholder 2"/>
          <p:cNvSpPr>
            <a:spLocks noGrp="1"/>
          </p:cNvSpPr>
          <p:nvPr>
            <p:ph type="body" orient="vert" idx="1"/>
          </p:nvPr>
        </p:nvSpPr>
        <p:spPr bwMode="auto">
          <a:xfrm>
            <a:off x="838200" y="412302"/>
            <a:ext cx="7734300" cy="5759898"/>
          </a:xfrm>
        </p:spPr>
        <p:txBody>
          <a:bodyPr vert="eaVert" lIns="45720" tIns="0" rIns="45720" bIns="0"/>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DCD93180-B4C8-4105-BCB5-39BE0E11BD5F}" type="datetime1">
              <a:rPr lang="de-DE"/>
              <a:t>17.12.2023</a:t>
            </a:fld>
            <a:endParaRPr lang="de-DE"/>
          </a:p>
        </p:txBody>
      </p:sp>
      <p:sp>
        <p:nvSpPr>
          <p:cNvPr id="5" name="Footer Placeholder 4"/>
          <p:cNvSpPr>
            <a:spLocks noGrp="1"/>
          </p:cNvSpPr>
          <p:nvPr>
            <p:ph type="ftr" sz="quarter" idx="11"/>
          </p:nvPr>
        </p:nvSpPr>
        <p:spPr bwMode="auto"/>
        <p:txBody>
          <a:bodyPr/>
          <a:lstStyle/>
          <a:p>
            <a:pPr>
              <a:defRPr/>
            </a:pPr>
            <a:r>
              <a:rPr lang="de-DE"/>
              <a:t>Personalmanagement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el und Inhalt">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Content Placeholder 2"/>
          <p:cNvSpPr>
            <a:spLocks noGrp="1"/>
          </p:cNvSpPr>
          <p:nvPr>
            <p:ph idx="1"/>
          </p:nvPr>
        </p:nvSpPr>
        <p:spPr bwMode="auto"/>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10"/>
          </p:nvPr>
        </p:nvSpPr>
        <p:spPr bwMode="auto"/>
        <p:txBody>
          <a:bodyPr/>
          <a:lstStyle/>
          <a:p>
            <a:pPr>
              <a:defRPr/>
            </a:pPr>
            <a:fld id="{64AA316F-38EF-48DF-835D-B7E145E692F8}" type="datetime1">
              <a:rPr lang="de-DE"/>
              <a:t>17.12.2023</a:t>
            </a:fld>
            <a:endParaRPr lang="de-DE"/>
          </a:p>
        </p:txBody>
      </p:sp>
      <p:sp>
        <p:nvSpPr>
          <p:cNvPr id="5" name="Footer Placeholder 4"/>
          <p:cNvSpPr>
            <a:spLocks noGrp="1"/>
          </p:cNvSpPr>
          <p:nvPr>
            <p:ph type="ftr" sz="quarter" idx="11"/>
          </p:nvPr>
        </p:nvSpPr>
        <p:spPr bwMode="auto"/>
        <p:txBody>
          <a:bodyPr/>
          <a:lstStyle/>
          <a:p>
            <a:pPr>
              <a:defRPr/>
            </a:pPr>
            <a:r>
              <a:rPr lang="de-DE"/>
              <a:t>Personalmanagement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secHead" userDrawn="1">
  <p:cSld name="Abschnitts-&#10;überschrift">
    <p:bg>
      <p:bgPr shadeToTitle="0">
        <a:solidFill>
          <a:schemeClr val="bg1"/>
        </a:solidFill>
      </p:bgPr>
    </p:bg>
    <p:spTree>
      <p:nvGrpSpPr>
        <p:cNvPr id="1" name=""/>
        <p:cNvGrpSpPr/>
        <p:nvPr/>
      </p:nvGrpSpPr>
      <p:grpSpPr bwMode="auto">
        <a:xfrm>
          <a:off x="0" y="0"/>
          <a:ext cx="0" cy="0"/>
          <a:chOff x="0" y="0"/>
          <a:chExt cx="0" cy="0"/>
        </a:xfrm>
      </p:grpSpPr>
      <p:sp>
        <p:nvSpPr>
          <p:cNvPr id="7" name="Rectangle 6"/>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1097280" y="4453128"/>
            <a:ext cx="10058400" cy="1143000"/>
          </a:xfrm>
        </p:spPr>
        <p:txBody>
          <a:bodyPr lIns="91440" rIns="91440" anchor="t" anchorCtr="0">
            <a:normAutofit/>
          </a:bodyPr>
          <a:lstStyle>
            <a:lvl1pPr marL="0" indent="0">
              <a:buNone/>
              <a:defRPr sz="2400" cap="all" spc="2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defRPr/>
            </a:pPr>
            <a:r>
              <a:rPr lang="de-DE"/>
              <a:t>Formatvorlagen des Textmasters bearbeiten</a:t>
            </a:r>
            <a:endParaRPr/>
          </a:p>
        </p:txBody>
      </p:sp>
      <p:sp>
        <p:nvSpPr>
          <p:cNvPr id="4" name="Date Placeholder 3"/>
          <p:cNvSpPr>
            <a:spLocks noGrp="1"/>
          </p:cNvSpPr>
          <p:nvPr>
            <p:ph type="dt" sz="half" idx="10"/>
          </p:nvPr>
        </p:nvSpPr>
        <p:spPr bwMode="auto"/>
        <p:txBody>
          <a:bodyPr/>
          <a:lstStyle/>
          <a:p>
            <a:pPr>
              <a:defRPr/>
            </a:pPr>
            <a:fld id="{C5757E31-1797-4BC1-8487-C574F64E82F3}" type="datetime1">
              <a:rPr lang="de-DE"/>
              <a:t>17.12.2023</a:t>
            </a:fld>
            <a:endParaRPr lang="de-DE"/>
          </a:p>
        </p:txBody>
      </p:sp>
      <p:sp>
        <p:nvSpPr>
          <p:cNvPr id="5" name="Footer Placeholder 4"/>
          <p:cNvSpPr>
            <a:spLocks noGrp="1"/>
          </p:cNvSpPr>
          <p:nvPr>
            <p:ph type="ftr" sz="quarter" idx="11"/>
          </p:nvPr>
        </p:nvSpPr>
        <p:spPr bwMode="auto"/>
        <p:txBody>
          <a:bodyPr/>
          <a:lstStyle/>
          <a:p>
            <a:pPr>
              <a:defRPr/>
            </a:pPr>
            <a:r>
              <a:rPr lang="de-DE"/>
              <a:t>Personalmanagement</a:t>
            </a:r>
            <a:endParaRPr/>
          </a:p>
        </p:txBody>
      </p:sp>
      <p:sp>
        <p:nvSpPr>
          <p:cNvPr id="6" name="Slide Number Placeholder 5"/>
          <p:cNvSpPr>
            <a:spLocks noGrp="1"/>
          </p:cNvSpPr>
          <p:nvPr>
            <p:ph type="sldNum" sz="quarter" idx="12"/>
          </p:nvPr>
        </p:nvSpPr>
        <p:spPr bwMode="auto"/>
        <p:txBody>
          <a:bodyPr/>
          <a:lstStyle/>
          <a:p>
            <a:pPr>
              <a:defRPr/>
            </a:pPr>
            <a:fld id="{FE677D2E-6BD9-4F1E-A85C-910D5B5BB374}" type="slidenum">
              <a:rPr lang="de-DE"/>
              <a:t>‹Nr.›</a:t>
            </a:fld>
            <a:endParaRPr lang="de-DE"/>
          </a:p>
        </p:txBody>
      </p:sp>
      <p:cxnSp>
        <p:nvCxnSpPr>
          <p:cNvPr id="9" name="Straight Connector 8"/>
          <p:cNvCxnSpPr>
            <a:cxnSpLocks/>
          </p:cNvCxnSpPr>
          <p:nvPr/>
        </p:nvCxnSpPr>
        <p:spPr bwMode="auto">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Zwei Inhalte">
    <p:spTree>
      <p:nvGrpSpPr>
        <p:cNvPr id="1" name=""/>
        <p:cNvGrpSpPr/>
        <p:nvPr/>
      </p:nvGrpSpPr>
      <p:grpSpPr bwMode="auto">
        <a:xfrm>
          <a:off x="0" y="0"/>
          <a:ext cx="0" cy="0"/>
          <a:chOff x="0" y="0"/>
          <a:chExt cx="0" cy="0"/>
        </a:xfrm>
      </p:grpSpPr>
      <p:sp>
        <p:nvSpPr>
          <p:cNvPr id="8" name="Title 7"/>
          <p:cNvSpPr>
            <a:spLocks noGrp="1"/>
          </p:cNvSpPr>
          <p:nvPr>
            <p:ph type="title"/>
          </p:nvPr>
        </p:nvSpPr>
        <p:spPr bwMode="auto">
          <a:xfrm>
            <a:off x="1097280" y="286603"/>
            <a:ext cx="10058400" cy="1450757"/>
          </a:xfrm>
        </p:spPr>
        <p:txBody>
          <a:bodyPr/>
          <a:lstStyle/>
          <a:p>
            <a:pPr>
              <a:defRPr/>
            </a:pPr>
            <a:r>
              <a:rPr lang="de-DE"/>
              <a:t>Titelmasterformat durch Klicken bearbeiten</a:t>
            </a:r>
            <a:endParaRPr lang="en-US"/>
          </a:p>
        </p:txBody>
      </p:sp>
      <p:sp>
        <p:nvSpPr>
          <p:cNvPr id="3" name="Content Placeholder 2"/>
          <p:cNvSpPr>
            <a:spLocks noGrp="1"/>
          </p:cNvSpPr>
          <p:nvPr>
            <p:ph sz="half" idx="1"/>
          </p:nvPr>
        </p:nvSpPr>
        <p:spPr bwMode="auto">
          <a:xfrm>
            <a:off x="1097280" y="1845734"/>
            <a:ext cx="4937760" cy="4023359"/>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Content Placeholder 3"/>
          <p:cNvSpPr>
            <a:spLocks noGrp="1"/>
          </p:cNvSpPr>
          <p:nvPr>
            <p:ph sz="half" idx="2"/>
          </p:nvPr>
        </p:nvSpPr>
        <p:spPr bwMode="auto">
          <a:xfrm>
            <a:off x="6217920" y="1845735"/>
            <a:ext cx="4937760" cy="4023360"/>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Date Placeholder 4"/>
          <p:cNvSpPr>
            <a:spLocks noGrp="1"/>
          </p:cNvSpPr>
          <p:nvPr>
            <p:ph type="dt" sz="half" idx="10"/>
          </p:nvPr>
        </p:nvSpPr>
        <p:spPr bwMode="auto"/>
        <p:txBody>
          <a:bodyPr/>
          <a:lstStyle/>
          <a:p>
            <a:pPr>
              <a:defRPr/>
            </a:pPr>
            <a:fld id="{AA864152-A5F5-43A9-91B9-F8AE551A3C91}" type="datetime1">
              <a:rPr lang="de-DE"/>
              <a:t>17.12.2023</a:t>
            </a:fld>
            <a:endParaRPr lang="de-DE"/>
          </a:p>
        </p:txBody>
      </p:sp>
      <p:sp>
        <p:nvSpPr>
          <p:cNvPr id="6" name="Footer Placeholder 5"/>
          <p:cNvSpPr>
            <a:spLocks noGrp="1"/>
          </p:cNvSpPr>
          <p:nvPr>
            <p:ph type="ftr" sz="quarter" idx="11"/>
          </p:nvPr>
        </p:nvSpPr>
        <p:spPr bwMode="auto"/>
        <p:txBody>
          <a:bodyPr/>
          <a:lstStyle/>
          <a:p>
            <a:pPr>
              <a:defRPr/>
            </a:pPr>
            <a:r>
              <a:rPr lang="de-DE"/>
              <a:t>Personalmanagement</a:t>
            </a:r>
            <a:endParaRPr/>
          </a:p>
        </p:txBody>
      </p:sp>
      <p:sp>
        <p:nvSpPr>
          <p:cNvPr id="7" name="Slide Number Placeholder 6"/>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Vergleich">
    <p:spTree>
      <p:nvGrpSpPr>
        <p:cNvPr id="1" name=""/>
        <p:cNvGrpSpPr/>
        <p:nvPr/>
      </p:nvGrpSpPr>
      <p:grpSpPr bwMode="auto">
        <a:xfrm>
          <a:off x="0" y="0"/>
          <a:ext cx="0" cy="0"/>
          <a:chOff x="0" y="0"/>
          <a:chExt cx="0" cy="0"/>
        </a:xfrm>
      </p:grpSpPr>
      <p:sp>
        <p:nvSpPr>
          <p:cNvPr id="10" name="Title 9"/>
          <p:cNvSpPr>
            <a:spLocks noGrp="1"/>
          </p:cNvSpPr>
          <p:nvPr>
            <p:ph type="title"/>
          </p:nvPr>
        </p:nvSpPr>
        <p:spPr bwMode="auto">
          <a:xfrm>
            <a:off x="1097280" y="286603"/>
            <a:ext cx="10058400" cy="1450757"/>
          </a:xfrm>
        </p:spPr>
        <p:txBody>
          <a:body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1097280" y="1846052"/>
            <a:ext cx="4937760" cy="736282"/>
          </a:xfrm>
        </p:spPr>
        <p:txBody>
          <a:bodyPr lIns="91440" rIns="91440" anchor="ctr">
            <a:normAutofit/>
          </a:bodyPr>
          <a:lstStyle>
            <a:lvl1pPr marL="0" indent="0">
              <a:buNone/>
              <a:defRPr sz="2000" b="0" cap="all">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Formatvorlagen des Textmasters bearbeiten</a:t>
            </a:r>
            <a:endParaRPr/>
          </a:p>
        </p:txBody>
      </p:sp>
      <p:sp>
        <p:nvSpPr>
          <p:cNvPr id="4" name="Content Placeholder 3"/>
          <p:cNvSpPr>
            <a:spLocks noGrp="1"/>
          </p:cNvSpPr>
          <p:nvPr>
            <p:ph sz="half" idx="2"/>
          </p:nvPr>
        </p:nvSpPr>
        <p:spPr bwMode="auto">
          <a:xfrm>
            <a:off x="1097280" y="2582334"/>
            <a:ext cx="4937760" cy="3286759"/>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 name="Text Placeholder 4"/>
          <p:cNvSpPr>
            <a:spLocks noGrp="1"/>
          </p:cNvSpPr>
          <p:nvPr>
            <p:ph type="body" sz="quarter" idx="3"/>
          </p:nvPr>
        </p:nvSpPr>
        <p:spPr bwMode="auto">
          <a:xfrm>
            <a:off x="6217920" y="1846052"/>
            <a:ext cx="4937760" cy="736282"/>
          </a:xfrm>
        </p:spPr>
        <p:txBody>
          <a:bodyPr lIns="91440" rIns="91440" anchor="ctr">
            <a:normAutofit/>
          </a:bodyPr>
          <a:lstStyle>
            <a:lvl1pPr marL="0" indent="0">
              <a:buNone/>
              <a:defRPr sz="2000" b="0" cap="all">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Formatvorlagen des Textmasters bearbeiten</a:t>
            </a:r>
            <a:endParaRPr/>
          </a:p>
        </p:txBody>
      </p:sp>
      <p:sp>
        <p:nvSpPr>
          <p:cNvPr id="6" name="Content Placeholder 5"/>
          <p:cNvSpPr>
            <a:spLocks noGrp="1"/>
          </p:cNvSpPr>
          <p:nvPr>
            <p:ph sz="quarter" idx="4"/>
          </p:nvPr>
        </p:nvSpPr>
        <p:spPr bwMode="auto">
          <a:xfrm>
            <a:off x="6217920" y="2582334"/>
            <a:ext cx="4937760" cy="3286759"/>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 name="Date Placeholder 6"/>
          <p:cNvSpPr>
            <a:spLocks noGrp="1"/>
          </p:cNvSpPr>
          <p:nvPr>
            <p:ph type="dt" sz="half" idx="10"/>
          </p:nvPr>
        </p:nvSpPr>
        <p:spPr bwMode="auto"/>
        <p:txBody>
          <a:bodyPr/>
          <a:lstStyle/>
          <a:p>
            <a:pPr>
              <a:defRPr/>
            </a:pPr>
            <a:fld id="{F450D8FB-E0F7-4289-A031-590DB139EFBB}" type="datetime1">
              <a:rPr lang="de-DE"/>
              <a:t>17.12.2023</a:t>
            </a:fld>
            <a:endParaRPr lang="de-DE"/>
          </a:p>
        </p:txBody>
      </p:sp>
      <p:sp>
        <p:nvSpPr>
          <p:cNvPr id="8" name="Footer Placeholder 7"/>
          <p:cNvSpPr>
            <a:spLocks noGrp="1"/>
          </p:cNvSpPr>
          <p:nvPr>
            <p:ph type="ftr" sz="quarter" idx="11"/>
          </p:nvPr>
        </p:nvSpPr>
        <p:spPr bwMode="auto"/>
        <p:txBody>
          <a:bodyPr/>
          <a:lstStyle/>
          <a:p>
            <a:pPr>
              <a:defRPr/>
            </a:pPr>
            <a:r>
              <a:rPr lang="de-DE"/>
              <a:t>Personalmanagement</a:t>
            </a:r>
            <a:endParaRPr/>
          </a:p>
        </p:txBody>
      </p:sp>
      <p:sp>
        <p:nvSpPr>
          <p:cNvPr id="9" name="Slide Number Placeholder 8"/>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Nur Titel">
    <p:spTree>
      <p:nvGrpSpPr>
        <p:cNvPr id="1" name=""/>
        <p:cNvGrpSpPr/>
        <p:nvPr/>
      </p:nvGrpSpPr>
      <p:grpSpPr bwMode="auto">
        <a:xfrm>
          <a:off x="0" y="0"/>
          <a:ext cx="0" cy="0"/>
          <a:chOff x="0" y="0"/>
          <a:chExt cx="0" cy="0"/>
        </a:xfrm>
      </p:grpSpPr>
      <p:sp>
        <p:nvSpPr>
          <p:cNvPr id="2" name="Title 1"/>
          <p:cNvSpPr>
            <a:spLocks noGrp="1"/>
          </p:cNvSpPr>
          <p:nvPr>
            <p:ph type="title"/>
          </p:nvPr>
        </p:nvSpPr>
        <p:spPr bwMode="auto"/>
        <p:txBody>
          <a:bodyPr/>
          <a:lstStyle/>
          <a:p>
            <a:pPr>
              <a:defRPr/>
            </a:pPr>
            <a:r>
              <a:rPr lang="de-DE"/>
              <a:t>Titelmasterformat durch Klicken bearbeiten</a:t>
            </a:r>
            <a:endParaRPr lang="en-US"/>
          </a:p>
        </p:txBody>
      </p:sp>
      <p:sp>
        <p:nvSpPr>
          <p:cNvPr id="3" name="Date Placeholder 2"/>
          <p:cNvSpPr>
            <a:spLocks noGrp="1"/>
          </p:cNvSpPr>
          <p:nvPr>
            <p:ph type="dt" sz="half" idx="10"/>
          </p:nvPr>
        </p:nvSpPr>
        <p:spPr bwMode="auto"/>
        <p:txBody>
          <a:bodyPr/>
          <a:lstStyle/>
          <a:p>
            <a:pPr>
              <a:defRPr/>
            </a:pPr>
            <a:fld id="{98AA480B-9A30-4DA7-AAB9-D52C05B632CE}" type="datetime1">
              <a:rPr lang="de-DE"/>
              <a:t>17.12.2023</a:t>
            </a:fld>
            <a:endParaRPr lang="de-DE"/>
          </a:p>
        </p:txBody>
      </p:sp>
      <p:sp>
        <p:nvSpPr>
          <p:cNvPr id="4" name="Footer Placeholder 3"/>
          <p:cNvSpPr>
            <a:spLocks noGrp="1"/>
          </p:cNvSpPr>
          <p:nvPr>
            <p:ph type="ftr" sz="quarter" idx="11"/>
          </p:nvPr>
        </p:nvSpPr>
        <p:spPr bwMode="auto"/>
        <p:txBody>
          <a:bodyPr/>
          <a:lstStyle/>
          <a:p>
            <a:pPr>
              <a:defRPr/>
            </a:pPr>
            <a:r>
              <a:rPr lang="de-DE"/>
              <a:t>Personalmanagement</a:t>
            </a:r>
            <a:endParaRPr/>
          </a:p>
        </p:txBody>
      </p:sp>
      <p:sp>
        <p:nvSpPr>
          <p:cNvPr id="5" name="Slide Number Placeholder 4"/>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blank" userDrawn="1">
  <p:cSld name="Leer">
    <p:spTree>
      <p:nvGrpSpPr>
        <p:cNvPr id="1" name=""/>
        <p:cNvGrpSpPr/>
        <p:nvPr/>
      </p:nvGrpSpPr>
      <p:grpSpPr bwMode="auto">
        <a:xfrm>
          <a:off x="0" y="0"/>
          <a:ext cx="0" cy="0"/>
          <a:chOff x="0" y="0"/>
          <a:chExt cx="0" cy="0"/>
        </a:xfrm>
      </p:grpSpPr>
      <p:sp>
        <p:nvSpPr>
          <p:cNvPr id="5" name="Rectangle 4"/>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bwMode="auto"/>
        <p:txBody>
          <a:bodyPr/>
          <a:lstStyle/>
          <a:p>
            <a:pPr>
              <a:defRPr/>
            </a:pPr>
            <a:fld id="{F646E279-838A-4722-AA07-504B92678AE1}" type="datetime1">
              <a:rPr lang="de-DE"/>
              <a:t>17.12.2023</a:t>
            </a:fld>
            <a:endParaRPr lang="de-DE"/>
          </a:p>
        </p:txBody>
      </p:sp>
      <p:sp>
        <p:nvSpPr>
          <p:cNvPr id="8" name="Footer Placeholder 7"/>
          <p:cNvSpPr>
            <a:spLocks noGrp="1"/>
          </p:cNvSpPr>
          <p:nvPr>
            <p:ph type="ftr" sz="quarter" idx="11"/>
          </p:nvPr>
        </p:nvSpPr>
        <p:spPr bwMode="auto"/>
        <p:txBody>
          <a:bodyPr/>
          <a:lstStyle>
            <a:lvl1pPr>
              <a:defRPr>
                <a:solidFill>
                  <a:srgbClr val="FFFFFF"/>
                </a:solidFill>
              </a:defRPr>
            </a:lvl1pPr>
          </a:lstStyle>
          <a:p>
            <a:pPr>
              <a:defRPr/>
            </a:pPr>
            <a:r>
              <a:rPr lang="de-DE"/>
              <a:t>Personalmanagement</a:t>
            </a:r>
            <a:endParaRPr/>
          </a:p>
        </p:txBody>
      </p:sp>
      <p:sp>
        <p:nvSpPr>
          <p:cNvPr id="9" name="Slide Number Placeholder 8"/>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objTx" userDrawn="1">
  <p:cSld name="Inhalt mit Überschrift">
    <p:spTree>
      <p:nvGrpSpPr>
        <p:cNvPr id="1" name=""/>
        <p:cNvGrpSpPr/>
        <p:nvPr/>
      </p:nvGrpSpPr>
      <p:grpSpPr bwMode="auto">
        <a:xfrm>
          <a:off x="0" y="0"/>
          <a:ext cx="0" cy="0"/>
          <a:chOff x="0" y="0"/>
          <a:chExt cx="0" cy="0"/>
        </a:xfrm>
      </p:grpSpPr>
      <p:sp>
        <p:nvSpPr>
          <p:cNvPr id="8" name="Rectangle 7"/>
          <p:cNvSpPr/>
          <p:nvPr/>
        </p:nvSpPr>
        <p:spPr bwMode="auto">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457200" y="594358"/>
            <a:ext cx="3200400" cy="2286000"/>
          </a:xfrm>
        </p:spPr>
        <p:txBody>
          <a:bodyPr anchor="b">
            <a:normAutofit/>
          </a:bodyPr>
          <a:lstStyle>
            <a:lvl1pPr>
              <a:defRPr sz="3600" b="0">
                <a:solidFill>
                  <a:srgbClr val="FFFFFF"/>
                </a:solidFill>
              </a:defRPr>
            </a:lvl1pPr>
          </a:lstStyle>
          <a:p>
            <a:pPr>
              <a:defRPr/>
            </a:pPr>
            <a:r>
              <a:rPr lang="de-DE"/>
              <a:t>Titelmasterformat durch Klicken bearbeiten</a:t>
            </a:r>
            <a:endParaRPr lang="en-US"/>
          </a:p>
        </p:txBody>
      </p:sp>
      <p:sp>
        <p:nvSpPr>
          <p:cNvPr id="3" name="Content Placeholder 2"/>
          <p:cNvSpPr>
            <a:spLocks noGrp="1"/>
          </p:cNvSpPr>
          <p:nvPr>
            <p:ph idx="1"/>
          </p:nvPr>
        </p:nvSpPr>
        <p:spPr bwMode="auto">
          <a:xfrm>
            <a:off x="4800600" y="731520"/>
            <a:ext cx="6492240" cy="5257800"/>
          </a:xfrm>
        </p:spPr>
        <p:txBody>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Text Placeholder 3"/>
          <p:cNvSpPr>
            <a:spLocks noGrp="1"/>
          </p:cNvSpPr>
          <p:nvPr>
            <p:ph type="body" sz="half" idx="2"/>
          </p:nvPr>
        </p:nvSpPr>
        <p:spPr bwMode="auto">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Formatvorlagen des Textmasters bearbeiten</a:t>
            </a:r>
            <a:endParaRPr/>
          </a:p>
        </p:txBody>
      </p:sp>
      <p:sp>
        <p:nvSpPr>
          <p:cNvPr id="5" name="Date Placeholder 4"/>
          <p:cNvSpPr>
            <a:spLocks noGrp="1"/>
          </p:cNvSpPr>
          <p:nvPr>
            <p:ph type="dt" sz="half" idx="10"/>
          </p:nvPr>
        </p:nvSpPr>
        <p:spPr bwMode="auto">
          <a:xfrm>
            <a:off x="465512" y="6459785"/>
            <a:ext cx="2618509" cy="365125"/>
          </a:xfrm>
        </p:spPr>
        <p:txBody>
          <a:bodyPr/>
          <a:lstStyle>
            <a:lvl1pPr algn="l">
              <a:defRPr/>
            </a:lvl1pPr>
          </a:lstStyle>
          <a:p>
            <a:pPr>
              <a:defRPr/>
            </a:pPr>
            <a:fld id="{52B32B3F-0856-4605-8A33-A5AFA014B890}" type="datetime1">
              <a:rPr lang="de-DE"/>
              <a:t>17.12.2023</a:t>
            </a:fld>
            <a:endParaRPr lang="de-DE"/>
          </a:p>
        </p:txBody>
      </p:sp>
      <p:sp>
        <p:nvSpPr>
          <p:cNvPr id="6" name="Footer Placeholder 5"/>
          <p:cNvSpPr>
            <a:spLocks noGrp="1"/>
          </p:cNvSpPr>
          <p:nvPr>
            <p:ph type="ftr" sz="quarter" idx="11"/>
          </p:nvPr>
        </p:nvSpPr>
        <p:spPr bwMode="auto">
          <a:xfrm>
            <a:off x="4800600" y="6459785"/>
            <a:ext cx="4648200" cy="365125"/>
          </a:xfrm>
        </p:spPr>
        <p:txBody>
          <a:bodyPr/>
          <a:lstStyle>
            <a:lvl1pPr algn="l">
              <a:defRPr>
                <a:solidFill>
                  <a:schemeClr val="tx2"/>
                </a:solidFill>
              </a:defRPr>
            </a:lvl1pPr>
          </a:lstStyle>
          <a:p>
            <a:pPr>
              <a:defRPr/>
            </a:pPr>
            <a:r>
              <a:rPr lang="de-DE"/>
              <a:t>Personalmanagement</a:t>
            </a:r>
            <a:endParaRPr/>
          </a:p>
        </p:txBody>
      </p:sp>
      <p:sp>
        <p:nvSpPr>
          <p:cNvPr id="7" name="Slide Number Placeholder 6"/>
          <p:cNvSpPr>
            <a:spLocks noGrp="1"/>
          </p:cNvSpPr>
          <p:nvPr>
            <p:ph type="sldNum" sz="quarter" idx="12"/>
          </p:nvPr>
        </p:nvSpPr>
        <p:spPr bwMode="auto"/>
        <p:txBody>
          <a:bodyPr/>
          <a:lstStyle>
            <a:lvl1pPr>
              <a:defRPr>
                <a:solidFill>
                  <a:schemeClr val="tx2"/>
                </a:solidFill>
              </a:defRPr>
            </a:lvl1pPr>
          </a:lstStyle>
          <a:p>
            <a:pPr>
              <a:defRPr/>
            </a:pPr>
            <a:fld id="{FE677D2E-6BD9-4F1E-A85C-910D5B5BB374}" type="slidenum">
              <a:rPr lang="de-DE"/>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picTx" userDrawn="1">
  <p:cSld name="Bild mit Überschrift">
    <p:spTree>
      <p:nvGrpSpPr>
        <p:cNvPr id="1" name=""/>
        <p:cNvGrpSpPr/>
        <p:nvPr/>
      </p:nvGrpSpPr>
      <p:grpSpPr bwMode="auto">
        <a:xfrm>
          <a:off x="0" y="0"/>
          <a:ext cx="0" cy="0"/>
          <a:chOff x="0" y="0"/>
          <a:chExt cx="0" cy="0"/>
        </a:xfrm>
      </p:grpSpPr>
      <p:sp>
        <p:nvSpPr>
          <p:cNvPr id="8" name="Rectangle 7"/>
          <p:cNvSpPr/>
          <p:nvPr/>
        </p:nvSpPr>
        <p:spPr bwMode="auto">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auto">
          <a:xfrm>
            <a:off x="1097280" y="5074920"/>
            <a:ext cx="10113645" cy="822960"/>
          </a:xfrm>
        </p:spPr>
        <p:txBody>
          <a:bodyPr tIns="0" bIns="0" anchor="b">
            <a:noAutofit/>
          </a:bodyPr>
          <a:lstStyle>
            <a:lvl1pPr>
              <a:defRPr sz="3600" b="0">
                <a:solidFill>
                  <a:srgbClr val="FFFFFF"/>
                </a:solidFill>
              </a:defRPr>
            </a:lvl1pPr>
          </a:lstStyle>
          <a:p>
            <a:pPr>
              <a:defRPr/>
            </a:pPr>
            <a:r>
              <a:rPr lang="de-DE"/>
              <a:t>Titelmasterformat durch Klicken bearbeiten</a:t>
            </a:r>
            <a:endParaRPr lang="en-US"/>
          </a:p>
        </p:txBody>
      </p:sp>
      <p:sp>
        <p:nvSpPr>
          <p:cNvPr id="3" name="Picture Placeholder 2"/>
          <p:cNvSpPr>
            <a:spLocks noChangeAspect="1" noGrp="1"/>
          </p:cNvSpPr>
          <p:nvPr>
            <p:ph type="pic" idx="1"/>
          </p:nvPr>
        </p:nvSpPr>
        <p:spPr bwMode="auto">
          <a:xfrm>
            <a:off x="15" y="0"/>
            <a:ext cx="12191985" cy="4915076"/>
          </a:xfrm>
          <a:prstGeom prst="rect">
            <a:avLst/>
          </a:prstGeo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lang="en-US"/>
          </a:p>
        </p:txBody>
      </p:sp>
      <p:sp>
        <p:nvSpPr>
          <p:cNvPr id="4" name="Text Placeholder 3"/>
          <p:cNvSpPr>
            <a:spLocks noGrp="1"/>
          </p:cNvSpPr>
          <p:nvPr>
            <p:ph type="body" sz="half" idx="2"/>
          </p:nvPr>
        </p:nvSpPr>
        <p:spPr bwMode="auto">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defRPr/>
            </a:pPr>
            <a:r>
              <a:rPr lang="de-DE"/>
              <a:t>Formatvorlagen des Textmasters bearbeiten</a:t>
            </a:r>
            <a:endParaRPr/>
          </a:p>
        </p:txBody>
      </p:sp>
      <p:sp>
        <p:nvSpPr>
          <p:cNvPr id="5" name="Date Placeholder 4"/>
          <p:cNvSpPr>
            <a:spLocks noGrp="1"/>
          </p:cNvSpPr>
          <p:nvPr>
            <p:ph type="dt" sz="half" idx="10"/>
          </p:nvPr>
        </p:nvSpPr>
        <p:spPr bwMode="auto"/>
        <p:txBody>
          <a:bodyPr/>
          <a:lstStyle/>
          <a:p>
            <a:pPr>
              <a:defRPr/>
            </a:pPr>
            <a:fld id="{788293D7-E444-4A43-8007-3B0E2DC17CDC}" type="datetime1">
              <a:rPr lang="de-DE"/>
              <a:t>17.12.2023</a:t>
            </a:fld>
            <a:endParaRPr lang="de-DE"/>
          </a:p>
        </p:txBody>
      </p:sp>
      <p:sp>
        <p:nvSpPr>
          <p:cNvPr id="6" name="Footer Placeholder 5"/>
          <p:cNvSpPr>
            <a:spLocks noGrp="1"/>
          </p:cNvSpPr>
          <p:nvPr>
            <p:ph type="ftr" sz="quarter" idx="11"/>
          </p:nvPr>
        </p:nvSpPr>
        <p:spPr bwMode="auto"/>
        <p:txBody>
          <a:bodyPr/>
          <a:lstStyle/>
          <a:p>
            <a:pPr>
              <a:defRPr/>
            </a:pPr>
            <a:r>
              <a:rPr lang="en-US"/>
              <a:t>Personalmanagement</a:t>
            </a:r>
            <a:endParaRPr lang="en-US"/>
          </a:p>
        </p:txBody>
      </p:sp>
      <p:sp>
        <p:nvSpPr>
          <p:cNvPr id="7" name="Slide Number Placeholder 6"/>
          <p:cNvSpPr>
            <a:spLocks noGrp="1"/>
          </p:cNvSpPr>
          <p:nvPr>
            <p:ph type="sldNum" sz="quarter" idx="12"/>
          </p:nvPr>
        </p:nvSpPr>
        <p:spPr bwMode="auto"/>
        <p:txBody>
          <a:bodyPr/>
          <a:lstStyle/>
          <a:p>
            <a:pPr>
              <a:defRPr/>
            </a:pPr>
            <a:fld id="{FE677D2E-6BD9-4F1E-A85C-910D5B5BB374}" type="slidenum">
              <a:rPr lang="de-DE"/>
              <a:t>‹Nr.›</a:t>
            </a:fld>
            <a:endParaRPr lang="de-DE"/>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p:cNvGrpSpPr/>
        <p:nvPr/>
      </p:nvGrpSpPr>
      <p:grpSpPr bwMode="auto">
        <a:xfrm>
          <a:off x="0" y="0"/>
          <a:ext cx="0" cy="0"/>
          <a:chOff x="0" y="0"/>
          <a:chExt cx="0" cy="0"/>
        </a:xfrm>
      </p:grpSpPr>
      <p:sp>
        <p:nvSpPr>
          <p:cNvPr id="7" name="Rectangle 6"/>
          <p:cNvSpPr/>
          <p:nvPr/>
        </p:nvSpPr>
        <p:spPr bwMode="auto">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bwMode="auto">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bwMode="auto">
          <a:xfrm>
            <a:off x="1097280" y="286603"/>
            <a:ext cx="10058400" cy="1450757"/>
          </a:xfrm>
          <a:prstGeom prst="rect">
            <a:avLst/>
          </a:prstGeom>
        </p:spPr>
        <p:txBody>
          <a:bodyPr vert="horz" lIns="91440" tIns="45720" rIns="91440" bIns="45720" rtlCol="0" anchor="b">
            <a:normAutofit/>
          </a:bodyPr>
          <a:lstStyle/>
          <a:p>
            <a:pPr>
              <a:defRPr/>
            </a:pPr>
            <a:r>
              <a:rPr lang="de-DE"/>
              <a:t>Titelmasterformat durch Klicken bearbeiten</a:t>
            </a:r>
            <a:endParaRPr lang="en-US"/>
          </a:p>
        </p:txBody>
      </p:sp>
      <p:sp>
        <p:nvSpPr>
          <p:cNvPr id="3" name="Text Placeholder 2"/>
          <p:cNvSpPr>
            <a:spLocks noGrp="1"/>
          </p:cNvSpPr>
          <p:nvPr>
            <p:ph type="body" idx="1"/>
          </p:nvPr>
        </p:nvSpPr>
        <p:spPr bwMode="auto">
          <a:xfrm>
            <a:off x="1097280" y="1845734"/>
            <a:ext cx="10058400" cy="4023360"/>
          </a:xfrm>
          <a:prstGeom prst="rect">
            <a:avLst/>
          </a:prstGeom>
        </p:spPr>
        <p:txBody>
          <a:bodyPr vert="horz" lIns="0" tIns="45720" rIns="0" bIns="45720" rtlCol="0">
            <a:normAutofit/>
          </a:bodyPr>
          <a:lstStyle/>
          <a:p>
            <a:pPr lvl="0">
              <a:defRPr/>
            </a:pPr>
            <a:r>
              <a:rPr lang="de-DE"/>
              <a:t>Formatvorlagen des Textmasters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4" name="Date Placeholder 3"/>
          <p:cNvSpPr>
            <a:spLocks noGrp="1"/>
          </p:cNvSpPr>
          <p:nvPr>
            <p:ph type="dt" sz="half" idx="2"/>
          </p:nvPr>
        </p:nvSpPr>
        <p:spPr bwMode="auto">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pPr>
              <a:defRPr/>
            </a:pPr>
            <a:fld id="{1F6D99DB-2438-41AA-8DC7-8E88481CDCFE}" type="datetime1">
              <a:rPr lang="de-DE"/>
              <a:t>17.12.2023</a:t>
            </a:fld>
            <a:endParaRPr lang="de-DE"/>
          </a:p>
        </p:txBody>
      </p:sp>
      <p:sp>
        <p:nvSpPr>
          <p:cNvPr id="5" name="Footer Placeholder 4"/>
          <p:cNvSpPr>
            <a:spLocks noGrp="1"/>
          </p:cNvSpPr>
          <p:nvPr>
            <p:ph type="ftr" sz="quarter" idx="3"/>
          </p:nvPr>
        </p:nvSpPr>
        <p:spPr bwMode="auto">
          <a:xfrm>
            <a:off x="3686185" y="6459785"/>
            <a:ext cx="4822803" cy="365125"/>
          </a:xfrm>
          <a:prstGeom prst="rect">
            <a:avLst/>
          </a:prstGeom>
        </p:spPr>
        <p:txBody>
          <a:bodyPr vert="horz" lIns="91440" tIns="45720" rIns="91440" bIns="45720" rtlCol="0" anchor="ctr"/>
          <a:lstStyle>
            <a:lvl1pPr algn="ctr">
              <a:defRPr sz="900" cap="all">
                <a:solidFill>
                  <a:srgbClr val="FFFFFF"/>
                </a:solidFill>
              </a:defRPr>
            </a:lvl1pPr>
          </a:lstStyle>
          <a:p>
            <a:pPr>
              <a:defRPr/>
            </a:pPr>
            <a:r>
              <a:rPr lang="de-DE"/>
              <a:t>Personalmanagement</a:t>
            </a:r>
            <a:endParaRPr/>
          </a:p>
        </p:txBody>
      </p:sp>
      <p:sp>
        <p:nvSpPr>
          <p:cNvPr id="6" name="Slide Number Placeholder 5"/>
          <p:cNvSpPr>
            <a:spLocks noGrp="1"/>
          </p:cNvSpPr>
          <p:nvPr>
            <p:ph type="sldNum" sz="quarter" idx="4"/>
          </p:nvPr>
        </p:nvSpPr>
        <p:spPr bwMode="auto">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pPr>
              <a:defRPr/>
            </a:pPr>
            <a:fld id="{FE677D2E-6BD9-4F1E-A85C-910D5B5BB374}" type="slidenum">
              <a:rPr lang="de-DE"/>
              <a:t>‹Nr.›</a:t>
            </a:fld>
            <a:endParaRPr lang="de-DE"/>
          </a:p>
        </p:txBody>
      </p:sp>
      <p:cxnSp>
        <p:nvCxnSpPr>
          <p:cNvPr id="10" name="Straight Connector 9"/>
          <p:cNvCxnSpPr>
            <a:cxnSpLocks/>
          </p:cNvCxnSpPr>
          <p:nvPr/>
        </p:nvCxnSpPr>
        <p:spPr bwMode="auto">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1" hdr="0" sldNum="0"/>
  <p:txStyles>
    <p:titleStyle>
      <a:lvl1pPr algn="l" defTabSz="914400">
        <a:lnSpc>
          <a:spcPct val="85000"/>
        </a:lnSpc>
        <a:spcBef>
          <a:spcPts val="0"/>
        </a:spcBef>
        <a:buNone/>
        <a:defRPr sz="4800" spc="-50">
          <a:solidFill>
            <a:schemeClr val="tx1">
              <a:lumMod val="75000"/>
              <a:lumOff val="25000"/>
            </a:schemeClr>
          </a:solidFill>
          <a:latin typeface="+mj-lt"/>
          <a:ea typeface="+mj-ea"/>
          <a:cs typeface="+mj-cs"/>
        </a:defRPr>
      </a:lvl1pPr>
    </p:titleStyle>
    <p:bodyStyle>
      <a:lvl1pPr marL="91440" indent="-91440" algn="l" defTabSz="914400">
        <a:lnSpc>
          <a:spcPct val="90000"/>
        </a:lnSpc>
        <a:spcBef>
          <a:spcPts val="1200"/>
        </a:spcBef>
        <a:spcAft>
          <a:spcPts val="200"/>
        </a:spcAft>
        <a:buClr>
          <a:schemeClr val="accent1"/>
        </a:buClr>
        <a:buSzPct val="100000"/>
        <a:buFont typeface="Calibri"/>
        <a:buChar char=" "/>
        <a:defRPr sz="2000">
          <a:solidFill>
            <a:schemeClr val="tx1">
              <a:lumMod val="75000"/>
              <a:lumOff val="25000"/>
            </a:schemeClr>
          </a:solidFill>
          <a:latin typeface="+mn-lt"/>
          <a:ea typeface="+mn-ea"/>
          <a:cs typeface="+mn-cs"/>
        </a:defRPr>
      </a:lvl1pPr>
      <a:lvl2pPr marL="384048" indent="-182880" algn="l" defTabSz="914400">
        <a:lnSpc>
          <a:spcPct val="90000"/>
        </a:lnSpc>
        <a:spcBef>
          <a:spcPts val="200"/>
        </a:spcBef>
        <a:spcAft>
          <a:spcPts val="400"/>
        </a:spcAft>
        <a:buClr>
          <a:schemeClr val="accent1"/>
        </a:buClr>
        <a:buFont typeface="Calibri"/>
        <a:buChar char="◦"/>
        <a:defRPr sz="1800">
          <a:solidFill>
            <a:schemeClr val="tx1">
              <a:lumMod val="75000"/>
              <a:lumOff val="25000"/>
            </a:schemeClr>
          </a:solidFill>
          <a:latin typeface="+mn-lt"/>
          <a:ea typeface="+mn-ea"/>
          <a:cs typeface="+mn-cs"/>
        </a:defRPr>
      </a:lvl2pPr>
      <a:lvl3pPr marL="56692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3pPr>
      <a:lvl4pPr marL="74980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4pPr>
      <a:lvl5pPr marL="93268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p:bodyStyle>
    <p:otherStyle>
      <a:defPPr>
        <a:defRPr lang="en-US"/>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emf"/><Relationship Id="rId4" Type="http://schemas.openxmlformats.org/officeDocument/2006/relationships/oleObject" Target="../embeddings/oleObject1.bin"/></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 Id="rId3" Type="http://schemas.openxmlformats.org/officeDocument/2006/relationships/image" Target="../media/image2.emf"/><Relationship Id="rId4" Type="http://schemas.openxmlformats.org/officeDocument/2006/relationships/oleObject" Target="../embeddings/oleObject2.bin"/></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3.emf"/><Relationship Id="rId4" Type="http://schemas.openxmlformats.org/officeDocument/2006/relationships/oleObject" Target="../embeddings/oleObject3.bin"/></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br>
              <a:rPr lang="de-DE"/>
            </a:br>
            <a:endParaRPr lang="de-DE" sz="1600"/>
          </a:p>
        </p:txBody>
      </p:sp>
      <p:sp>
        <p:nvSpPr>
          <p:cNvPr id="5" name="Inhaltsplatzhalter 4"/>
          <p:cNvSpPr>
            <a:spLocks noGrp="1"/>
          </p:cNvSpPr>
          <p:nvPr>
            <p:ph idx="1"/>
          </p:nvPr>
        </p:nvSpPr>
        <p:spPr bwMode="auto"/>
        <p:txBody>
          <a:bodyPr/>
          <a:lstStyle/>
          <a:p>
            <a:pPr algn="ctr">
              <a:defRPr/>
            </a:pPr>
            <a:endParaRPr lang="de-DE"/>
          </a:p>
          <a:p>
            <a:pPr algn="ctr">
              <a:defRPr/>
            </a:pPr>
            <a:endParaRPr lang="de-DE"/>
          </a:p>
          <a:p>
            <a:pPr algn="ctr">
              <a:defRPr/>
            </a:pPr>
            <a:endParaRPr lang="de-DE"/>
          </a:p>
          <a:p>
            <a:pPr algn="ctr">
              <a:defRPr/>
            </a:pPr>
            <a:endParaRPr lang="de-DE"/>
          </a:p>
          <a:p>
            <a:pPr algn="ctr">
              <a:defRPr/>
            </a:pPr>
            <a:endParaRPr lang="de-DE"/>
          </a:p>
          <a:p>
            <a:pPr algn="ctr">
              <a:defRPr/>
            </a:pPr>
            <a:r>
              <a:rPr lang="de-DE"/>
              <a:t>Personalbedarfsplanung</a:t>
            </a:r>
            <a:endParaRPr/>
          </a:p>
          <a:p>
            <a:pPr>
              <a:defRPr/>
            </a:pPr>
            <a:endParaRPr lang="de-DE"/>
          </a:p>
          <a:p>
            <a:pPr>
              <a:defRPr/>
            </a:pPr>
            <a:r>
              <a:rPr lang="de-DE"/>
              <a:t>			</a:t>
            </a:r>
            <a:endParaRPr/>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sp>
        <p:nvSpPr>
          <p:cNvPr id="3" name="Rechteck 2"/>
          <p:cNvSpPr/>
          <p:nvPr/>
        </p:nvSpPr>
        <p:spPr bwMode="auto">
          <a:xfrm>
            <a:off x="1529242" y="2967335"/>
            <a:ext cx="9133526" cy="923330"/>
          </a:xfrm>
          <a:prstGeom prst="rect">
            <a:avLst/>
          </a:prstGeom>
          <a:noFill/>
        </p:spPr>
        <p:txBody>
          <a:bodyPr wrap="none" lIns="91440" tIns="45720" rIns="91440" bIns="45720">
            <a:spAutoFit/>
          </a:bodyPr>
          <a:lstStyle/>
          <a:p>
            <a:pPr algn="ctr">
              <a:defRPr/>
            </a:pPr>
            <a:r>
              <a:rPr lang="de-DE" sz="5400" b="1">
                <a:ln w="22225">
                  <a:solidFill>
                    <a:schemeClr val="accent2"/>
                  </a:solidFill>
                  <a:prstDash val="solid"/>
                </a:ln>
                <a:solidFill>
                  <a:schemeClr val="accent2">
                    <a:lumMod val="40000"/>
                    <a:lumOff val="60000"/>
                  </a:schemeClr>
                </a:solidFill>
              </a:rPr>
              <a:t>Management im Housekeeping</a:t>
            </a:r>
            <a:endParaRPr lang="de-DE" sz="5400" b="1" cap="none" spc="0">
              <a:ln w="22225">
                <a:solidFill>
                  <a:schemeClr val="accent2"/>
                </a:solidFill>
                <a:prstDash val="solid"/>
              </a:ln>
              <a:solidFill>
                <a:schemeClr val="accent2">
                  <a:lumMod val="40000"/>
                  <a:lumOff val="60000"/>
                </a:schemeClr>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Systematik</a:t>
            </a:r>
            <a:endParaRPr/>
          </a:p>
        </p:txBody>
      </p:sp>
      <p:sp>
        <p:nvSpPr>
          <p:cNvPr id="5" name="Inhaltsplatzhalter 4"/>
          <p:cNvSpPr>
            <a:spLocks noGrp="1"/>
          </p:cNvSpPr>
          <p:nvPr>
            <p:ph sz="half" idx="1"/>
          </p:nvPr>
        </p:nvSpPr>
        <p:spPr bwMode="auto">
          <a:xfrm>
            <a:off x="1092005" y="1845736"/>
            <a:ext cx="4937760" cy="4023359"/>
          </a:xfrm>
        </p:spPr>
        <p:txBody>
          <a:bodyPr/>
          <a:lstStyle/>
          <a:p>
            <a:pPr>
              <a:defRPr/>
            </a:pPr>
            <a:r>
              <a:rPr lang="de-DE"/>
              <a:t>					</a:t>
            </a:r>
            <a:endParaRPr/>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sp>
        <p:nvSpPr>
          <p:cNvPr id="10" name="Inhaltsplatzhalter 4"/>
          <p:cNvSpPr txBox="1"/>
          <p:nvPr/>
        </p:nvSpPr>
        <p:spPr bwMode="auto">
          <a:xfrm>
            <a:off x="757896" y="1845736"/>
            <a:ext cx="6443003" cy="4023359"/>
          </a:xfrm>
          <a:prstGeom prst="rect">
            <a:avLst/>
          </a:prstGeom>
        </p:spPr>
        <p:txBody>
          <a:bodyPr vert="horz" lIns="0" tIns="45720" rIns="0" bIns="45720" rtlCol="0">
            <a:normAutofit/>
          </a:bodyPr>
          <a:lstStyle>
            <a:lvl1pPr marL="91440" indent="-91440" algn="l" defTabSz="914400">
              <a:lnSpc>
                <a:spcPct val="90000"/>
              </a:lnSpc>
              <a:spcBef>
                <a:spcPts val="1200"/>
              </a:spcBef>
              <a:spcAft>
                <a:spcPts val="200"/>
              </a:spcAft>
              <a:buClr>
                <a:schemeClr val="accent1"/>
              </a:buClr>
              <a:buSzPct val="100000"/>
              <a:buFont typeface="Calibri"/>
              <a:buChar char=" "/>
              <a:defRPr sz="2000">
                <a:solidFill>
                  <a:schemeClr val="tx1">
                    <a:lumMod val="75000"/>
                    <a:lumOff val="25000"/>
                  </a:schemeClr>
                </a:solidFill>
                <a:latin typeface="+mn-lt"/>
                <a:ea typeface="+mn-ea"/>
                <a:cs typeface="+mn-cs"/>
              </a:defRPr>
            </a:lvl1pPr>
            <a:lvl2pPr marL="384048" indent="-182880" algn="l" defTabSz="914400">
              <a:lnSpc>
                <a:spcPct val="90000"/>
              </a:lnSpc>
              <a:spcBef>
                <a:spcPts val="200"/>
              </a:spcBef>
              <a:spcAft>
                <a:spcPts val="400"/>
              </a:spcAft>
              <a:buClr>
                <a:schemeClr val="accent1"/>
              </a:buClr>
              <a:buFont typeface="Calibri"/>
              <a:buChar char="◦"/>
              <a:defRPr sz="1800">
                <a:solidFill>
                  <a:schemeClr val="tx1">
                    <a:lumMod val="75000"/>
                    <a:lumOff val="25000"/>
                  </a:schemeClr>
                </a:solidFill>
                <a:latin typeface="+mn-lt"/>
                <a:ea typeface="+mn-ea"/>
                <a:cs typeface="+mn-cs"/>
              </a:defRPr>
            </a:lvl2pPr>
            <a:lvl3pPr marL="56692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3pPr>
            <a:lvl4pPr marL="74980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4pPr>
            <a:lvl5pPr marL="93268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a:lstStyle>
          <a:p>
            <a:pPr>
              <a:defRPr/>
            </a:pPr>
            <a:r>
              <a:rPr lang="de-DE" b="1" u="sng"/>
              <a:t>1.1 Vier Aspekte:</a:t>
            </a:r>
            <a:endParaRPr/>
          </a:p>
          <a:p>
            <a:pPr>
              <a:buFont typeface="Wingdings"/>
              <a:buChar char="Ø"/>
              <a:defRPr/>
            </a:pPr>
            <a:r>
              <a:rPr lang="de-DE"/>
              <a:t> der quantitative	 -&gt;	Wieviel?</a:t>
            </a:r>
            <a:endParaRPr/>
          </a:p>
          <a:p>
            <a:pPr marL="0" indent="0">
              <a:buFont typeface="Calibri"/>
              <a:buNone/>
              <a:defRPr/>
            </a:pPr>
            <a:endParaRPr lang="de-DE"/>
          </a:p>
          <a:p>
            <a:pPr>
              <a:buFont typeface="Wingdings"/>
              <a:buChar char="Ø"/>
              <a:defRPr/>
            </a:pPr>
            <a:r>
              <a:rPr lang="de-DE"/>
              <a:t> der qualitative 		-&gt;	Merkmale, Ausbildung</a:t>
            </a:r>
            <a:endParaRPr/>
          </a:p>
          <a:p>
            <a:pPr marL="0" indent="0">
              <a:buFont typeface="Calibri"/>
              <a:buNone/>
              <a:defRPr/>
            </a:pPr>
            <a:endParaRPr lang="de-DE"/>
          </a:p>
          <a:p>
            <a:pPr>
              <a:buFont typeface="Wingdings"/>
              <a:buChar char="Ø"/>
              <a:defRPr/>
            </a:pPr>
            <a:r>
              <a:rPr lang="de-DE"/>
              <a:t> der terminliche	-&gt;	Wann?</a:t>
            </a:r>
            <a:endParaRPr/>
          </a:p>
          <a:p>
            <a:pPr marL="0" indent="0">
              <a:buFont typeface="Calibri"/>
              <a:buNone/>
              <a:defRPr/>
            </a:pPr>
            <a:endParaRPr lang="de-DE"/>
          </a:p>
          <a:p>
            <a:pPr>
              <a:buFont typeface="Wingdings"/>
              <a:buChar char="Ø"/>
              <a:defRPr/>
            </a:pPr>
            <a:r>
              <a:rPr lang="de-DE"/>
              <a:t> der regionale		-&gt;	Wo?					</a:t>
            </a:r>
            <a:endParaRPr/>
          </a:p>
        </p:txBody>
      </p:sp>
      <p:sp>
        <p:nvSpPr>
          <p:cNvPr id="11" name="Inhaltsplatzhalter 1"/>
          <p:cNvSpPr txBox="1"/>
          <p:nvPr/>
        </p:nvSpPr>
        <p:spPr bwMode="auto">
          <a:xfrm>
            <a:off x="8174880" y="1845735"/>
            <a:ext cx="2646690" cy="4023360"/>
          </a:xfrm>
          <a:prstGeom prst="rect">
            <a:avLst/>
          </a:prstGeom>
        </p:spPr>
        <p:txBody>
          <a:bodyPr vert="horz" lIns="0" tIns="45720" rIns="0" bIns="45720" rtlCol="0">
            <a:normAutofit/>
          </a:bodyPr>
          <a:lstStyle>
            <a:lvl1pPr marL="91440" indent="-91440" algn="l" defTabSz="914400">
              <a:lnSpc>
                <a:spcPct val="90000"/>
              </a:lnSpc>
              <a:spcBef>
                <a:spcPts val="1200"/>
              </a:spcBef>
              <a:spcAft>
                <a:spcPts val="200"/>
              </a:spcAft>
              <a:buClr>
                <a:schemeClr val="accent1"/>
              </a:buClr>
              <a:buSzPct val="100000"/>
              <a:buFont typeface="Calibri"/>
              <a:buChar char=" "/>
              <a:defRPr sz="2000">
                <a:solidFill>
                  <a:schemeClr val="tx1">
                    <a:lumMod val="75000"/>
                    <a:lumOff val="25000"/>
                  </a:schemeClr>
                </a:solidFill>
                <a:latin typeface="+mn-lt"/>
                <a:ea typeface="+mn-ea"/>
                <a:cs typeface="+mn-cs"/>
              </a:defRPr>
            </a:lvl1pPr>
            <a:lvl2pPr marL="384048" indent="-182880" algn="l" defTabSz="914400">
              <a:lnSpc>
                <a:spcPct val="90000"/>
              </a:lnSpc>
              <a:spcBef>
                <a:spcPts val="200"/>
              </a:spcBef>
              <a:spcAft>
                <a:spcPts val="400"/>
              </a:spcAft>
              <a:buClr>
                <a:schemeClr val="accent1"/>
              </a:buClr>
              <a:buFont typeface="Calibri"/>
              <a:buChar char="◦"/>
              <a:defRPr sz="1800">
                <a:solidFill>
                  <a:schemeClr val="tx1">
                    <a:lumMod val="75000"/>
                    <a:lumOff val="25000"/>
                  </a:schemeClr>
                </a:solidFill>
                <a:latin typeface="+mn-lt"/>
                <a:ea typeface="+mn-ea"/>
                <a:cs typeface="+mn-cs"/>
              </a:defRPr>
            </a:lvl2pPr>
            <a:lvl3pPr marL="56692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3pPr>
            <a:lvl4pPr marL="74980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4pPr>
            <a:lvl5pPr marL="93268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a:lstStyle>
          <a:p>
            <a:pPr marL="0" indent="0">
              <a:buFont typeface="Calibri"/>
              <a:buNone/>
              <a:defRPr/>
            </a:pPr>
            <a:r>
              <a:rPr lang="de-DE" b="1"/>
              <a:t>auf allen Ebenen</a:t>
            </a:r>
            <a:endParaRPr/>
          </a:p>
          <a:p>
            <a:pPr marL="0" indent="0">
              <a:buFont typeface="Calibri"/>
              <a:buNone/>
              <a:defRPr/>
            </a:pPr>
            <a:endParaRPr lang="de-DE"/>
          </a:p>
          <a:p>
            <a:pPr>
              <a:buFont typeface="Wingdings"/>
              <a:buChar char="Ø"/>
              <a:defRPr/>
            </a:pPr>
            <a:r>
              <a:rPr lang="de-DE">
                <a:solidFill>
                  <a:srgbClr val="FF0000"/>
                </a:solidFill>
              </a:rPr>
              <a:t> </a:t>
            </a:r>
            <a:r>
              <a:rPr lang="de-DE">
                <a:solidFill>
                  <a:schemeClr val="tx1"/>
                </a:solidFill>
              </a:rPr>
              <a:t>strategisch</a:t>
            </a:r>
            <a:endParaRPr/>
          </a:p>
          <a:p>
            <a:pPr marL="0" indent="0">
              <a:buFont typeface="Calibri"/>
              <a:buNone/>
              <a:defRPr/>
            </a:pPr>
            <a:endParaRPr lang="de-DE"/>
          </a:p>
          <a:p>
            <a:pPr>
              <a:buFont typeface="Wingdings"/>
              <a:buChar char="Ø"/>
              <a:defRPr/>
            </a:pPr>
            <a:r>
              <a:rPr lang="de-DE"/>
              <a:t> taktisch</a:t>
            </a:r>
            <a:endParaRPr/>
          </a:p>
          <a:p>
            <a:pPr marL="0" indent="0">
              <a:buFont typeface="Calibri"/>
              <a:buNone/>
              <a:defRPr/>
            </a:pPr>
            <a:endParaRPr lang="de-DE"/>
          </a:p>
          <a:p>
            <a:pPr>
              <a:buFont typeface="Wingdings"/>
              <a:buChar char="Ø"/>
              <a:defRPr/>
            </a:pPr>
            <a:r>
              <a:rPr lang="de-DE"/>
              <a:t> operativ</a:t>
            </a:r>
            <a:endParaRPr/>
          </a:p>
        </p:txBody>
      </p:sp>
      <p:sp>
        <p:nvSpPr>
          <p:cNvPr id="6" name="Geschweifte Klammer rechts 5"/>
          <p:cNvSpPr/>
          <p:nvPr/>
        </p:nvSpPr>
        <p:spPr bwMode="auto">
          <a:xfrm>
            <a:off x="6981092" y="2224454"/>
            <a:ext cx="949570" cy="3174023"/>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1">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Systematik</a:t>
            </a:r>
            <a:endParaRPr/>
          </a:p>
        </p:txBody>
      </p:sp>
      <p:sp>
        <p:nvSpPr>
          <p:cNvPr id="5" name="Inhaltsplatzhalter 4"/>
          <p:cNvSpPr>
            <a:spLocks noGrp="1"/>
          </p:cNvSpPr>
          <p:nvPr>
            <p:ph sz="half" idx="1"/>
          </p:nvPr>
        </p:nvSpPr>
        <p:spPr bwMode="auto">
          <a:xfrm>
            <a:off x="1092005" y="1845736"/>
            <a:ext cx="3822895" cy="4023359"/>
          </a:xfrm>
        </p:spPr>
        <p:txBody>
          <a:bodyPr/>
          <a:lstStyle/>
          <a:p>
            <a:pPr>
              <a:defRPr/>
            </a:pPr>
            <a:r>
              <a:rPr lang="de-DE"/>
              <a:t>					</a:t>
            </a:r>
            <a:endParaRPr/>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sp>
        <p:nvSpPr>
          <p:cNvPr id="10" name="Inhaltsplatzhalter 4"/>
          <p:cNvSpPr txBox="1"/>
          <p:nvPr/>
        </p:nvSpPr>
        <p:spPr bwMode="auto">
          <a:xfrm>
            <a:off x="1178169" y="1845736"/>
            <a:ext cx="3877409" cy="4023359"/>
          </a:xfrm>
          <a:prstGeom prst="rect">
            <a:avLst/>
          </a:prstGeom>
        </p:spPr>
        <p:txBody>
          <a:bodyPr vert="horz" lIns="0" tIns="45720" rIns="0" bIns="45720" rtlCol="0">
            <a:normAutofit/>
          </a:bodyPr>
          <a:lstStyle>
            <a:lvl1pPr marL="91440" indent="-91440" algn="l" defTabSz="914400">
              <a:lnSpc>
                <a:spcPct val="90000"/>
              </a:lnSpc>
              <a:spcBef>
                <a:spcPts val="1200"/>
              </a:spcBef>
              <a:spcAft>
                <a:spcPts val="200"/>
              </a:spcAft>
              <a:buClr>
                <a:schemeClr val="accent1"/>
              </a:buClr>
              <a:buSzPct val="100000"/>
              <a:buFont typeface="Calibri"/>
              <a:buChar char=" "/>
              <a:defRPr sz="2000">
                <a:solidFill>
                  <a:schemeClr val="tx1">
                    <a:lumMod val="75000"/>
                    <a:lumOff val="25000"/>
                  </a:schemeClr>
                </a:solidFill>
                <a:latin typeface="+mn-lt"/>
                <a:ea typeface="+mn-ea"/>
                <a:cs typeface="+mn-cs"/>
              </a:defRPr>
            </a:lvl1pPr>
            <a:lvl2pPr marL="384048" indent="-182880" algn="l" defTabSz="914400">
              <a:lnSpc>
                <a:spcPct val="90000"/>
              </a:lnSpc>
              <a:spcBef>
                <a:spcPts val="200"/>
              </a:spcBef>
              <a:spcAft>
                <a:spcPts val="400"/>
              </a:spcAft>
              <a:buClr>
                <a:schemeClr val="accent1"/>
              </a:buClr>
              <a:buFont typeface="Calibri"/>
              <a:buChar char="◦"/>
              <a:defRPr sz="1800">
                <a:solidFill>
                  <a:schemeClr val="tx1">
                    <a:lumMod val="75000"/>
                    <a:lumOff val="25000"/>
                  </a:schemeClr>
                </a:solidFill>
                <a:latin typeface="+mn-lt"/>
                <a:ea typeface="+mn-ea"/>
                <a:cs typeface="+mn-cs"/>
              </a:defRPr>
            </a:lvl2pPr>
            <a:lvl3pPr marL="56692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3pPr>
            <a:lvl4pPr marL="74980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4pPr>
            <a:lvl5pPr marL="93268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a:lstStyle>
          <a:p>
            <a:pPr>
              <a:defRPr/>
            </a:pPr>
            <a:r>
              <a:rPr lang="de-DE" b="1" u="sng"/>
              <a:t>1.2 Schematische Bedarfsrechnung</a:t>
            </a:r>
            <a:endParaRPr/>
          </a:p>
          <a:p>
            <a:pPr marL="0" indent="0" algn="ctr">
              <a:buNone/>
              <a:defRPr/>
            </a:pPr>
            <a:endParaRPr lang="de-DE"/>
          </a:p>
          <a:p>
            <a:pPr marL="0" indent="0" algn="ctr">
              <a:buNone/>
              <a:defRPr/>
            </a:pPr>
            <a:r>
              <a:rPr lang="de-DE"/>
              <a:t> </a:t>
            </a:r>
            <a:endParaRPr/>
          </a:p>
          <a:p>
            <a:pPr marL="0" indent="0">
              <a:buNone/>
              <a:defRPr/>
            </a:pPr>
            <a:r>
              <a:rPr lang="de-DE"/>
              <a:t>   Bruttopersonalbedarf</a:t>
            </a:r>
            <a:endParaRPr/>
          </a:p>
          <a:p>
            <a:pPr marL="0" indent="0">
              <a:buNone/>
              <a:defRPr/>
            </a:pPr>
            <a:r>
              <a:rPr lang="de-DE"/>
              <a:t>-  </a:t>
            </a:r>
            <a:r>
              <a:rPr lang="de-DE" u="sng"/>
              <a:t>Personalstand</a:t>
            </a:r>
            <a:endParaRPr/>
          </a:p>
          <a:p>
            <a:pPr marL="0" indent="0">
              <a:buNone/>
              <a:defRPr/>
            </a:pPr>
            <a:r>
              <a:rPr lang="de-DE"/>
              <a:t>= Nettopersonalbedarf	</a:t>
            </a:r>
            <a:endParaRPr/>
          </a:p>
        </p:txBody>
      </p:sp>
      <p:sp>
        <p:nvSpPr>
          <p:cNvPr id="11" name="Inhaltsplatzhalter 1"/>
          <p:cNvSpPr txBox="1"/>
          <p:nvPr/>
        </p:nvSpPr>
        <p:spPr bwMode="auto">
          <a:xfrm>
            <a:off x="5055578" y="1845735"/>
            <a:ext cx="5765994" cy="4023360"/>
          </a:xfrm>
          <a:prstGeom prst="rect">
            <a:avLst/>
          </a:prstGeom>
        </p:spPr>
        <p:txBody>
          <a:bodyPr vert="horz" lIns="0" tIns="45720" rIns="0" bIns="45720" rtlCol="0">
            <a:normAutofit/>
          </a:bodyPr>
          <a:lstStyle>
            <a:lvl1pPr marL="91440" indent="-91440" algn="l" defTabSz="914400">
              <a:lnSpc>
                <a:spcPct val="90000"/>
              </a:lnSpc>
              <a:spcBef>
                <a:spcPts val="1200"/>
              </a:spcBef>
              <a:spcAft>
                <a:spcPts val="200"/>
              </a:spcAft>
              <a:buClr>
                <a:schemeClr val="accent1"/>
              </a:buClr>
              <a:buSzPct val="100000"/>
              <a:buFont typeface="Calibri"/>
              <a:buChar char=" "/>
              <a:defRPr sz="2000">
                <a:solidFill>
                  <a:schemeClr val="tx1">
                    <a:lumMod val="75000"/>
                    <a:lumOff val="25000"/>
                  </a:schemeClr>
                </a:solidFill>
                <a:latin typeface="+mn-lt"/>
                <a:ea typeface="+mn-ea"/>
                <a:cs typeface="+mn-cs"/>
              </a:defRPr>
            </a:lvl1pPr>
            <a:lvl2pPr marL="384048" indent="-182880" algn="l" defTabSz="914400">
              <a:lnSpc>
                <a:spcPct val="90000"/>
              </a:lnSpc>
              <a:spcBef>
                <a:spcPts val="200"/>
              </a:spcBef>
              <a:spcAft>
                <a:spcPts val="400"/>
              </a:spcAft>
              <a:buClr>
                <a:schemeClr val="accent1"/>
              </a:buClr>
              <a:buFont typeface="Calibri"/>
              <a:buChar char="◦"/>
              <a:defRPr sz="1800">
                <a:solidFill>
                  <a:schemeClr val="tx1">
                    <a:lumMod val="75000"/>
                    <a:lumOff val="25000"/>
                  </a:schemeClr>
                </a:solidFill>
                <a:latin typeface="+mn-lt"/>
                <a:ea typeface="+mn-ea"/>
                <a:cs typeface="+mn-cs"/>
              </a:defRPr>
            </a:lvl2pPr>
            <a:lvl3pPr marL="56692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3pPr>
            <a:lvl4pPr marL="74980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4pPr>
            <a:lvl5pPr marL="932688" indent="-18288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5pPr>
            <a:lvl6pPr marL="11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6pPr>
            <a:lvl7pPr marL="13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7pPr>
            <a:lvl8pPr marL="15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8pPr>
            <a:lvl9pPr marL="1700000" indent="-228600" algn="l" defTabSz="914400">
              <a:lnSpc>
                <a:spcPct val="90000"/>
              </a:lnSpc>
              <a:spcBef>
                <a:spcPts val="200"/>
              </a:spcBef>
              <a:spcAft>
                <a:spcPts val="400"/>
              </a:spcAft>
              <a:buClr>
                <a:schemeClr val="accent1"/>
              </a:buClr>
              <a:buFont typeface="Calibri"/>
              <a:buChar char="◦"/>
              <a:defRPr sz="1400">
                <a:solidFill>
                  <a:schemeClr val="tx1">
                    <a:lumMod val="75000"/>
                    <a:lumOff val="25000"/>
                  </a:schemeClr>
                </a:solidFill>
                <a:latin typeface="+mn-lt"/>
                <a:ea typeface="+mn-ea"/>
                <a:cs typeface="+mn-cs"/>
              </a:defRPr>
            </a:lvl9pPr>
          </a:lstStyle>
          <a:p>
            <a:pPr marL="0" indent="0">
              <a:buFont typeface="Calibri"/>
              <a:buNone/>
              <a:defRPr/>
            </a:pPr>
            <a:endParaRPr lang="de-DE"/>
          </a:p>
          <a:p>
            <a:pPr marL="0" indent="0">
              <a:buFont typeface="Calibri"/>
              <a:buNone/>
              <a:defRPr/>
            </a:pPr>
            <a:endParaRPr lang="de-DE"/>
          </a:p>
          <a:p>
            <a:pPr marL="0" indent="0">
              <a:buFont typeface="Calibri"/>
              <a:buNone/>
              <a:defRPr/>
            </a:pPr>
            <a:endParaRPr lang="de-DE"/>
          </a:p>
          <a:p>
            <a:pPr>
              <a:buFont typeface="Wingdings"/>
              <a:buChar char="Ø"/>
              <a:defRPr/>
            </a:pPr>
            <a:r>
              <a:rPr lang="de-DE">
                <a:solidFill>
                  <a:srgbClr val="FF0000"/>
                </a:solidFill>
              </a:rPr>
              <a:t> </a:t>
            </a:r>
            <a:r>
              <a:rPr lang="de-DE">
                <a:solidFill>
                  <a:schemeClr val="tx1"/>
                </a:solidFill>
              </a:rPr>
              <a:t>Einsatzbedarf + Reservebedarf</a:t>
            </a:r>
            <a:endParaRPr lang="de-DE"/>
          </a:p>
          <a:p>
            <a:pPr>
              <a:buFont typeface="Wingdings"/>
              <a:buChar char="Ø"/>
              <a:defRPr/>
            </a:pPr>
            <a:r>
              <a:rPr lang="de-DE"/>
              <a:t> modifiziert durch Festabgänge und Festzugänge</a:t>
            </a:r>
            <a:endParaRPr/>
          </a:p>
          <a:p>
            <a:pPr>
              <a:buFont typeface="Wingdings"/>
              <a:buChar char="Ø"/>
              <a:defRPr/>
            </a:pPr>
            <a:r>
              <a:rPr lang="de-DE"/>
              <a:t> Personalneubedarf</a:t>
            </a:r>
            <a:endParaRPr/>
          </a:p>
          <a:p>
            <a:pPr marL="0" indent="0">
              <a:buNone/>
              <a:defRPr/>
            </a:pPr>
            <a:r>
              <a:rPr lang="de-DE"/>
              <a:t>	(</a:t>
            </a:r>
            <a:r>
              <a:rPr lang="de-DE" b="1"/>
              <a:t>Ersatzbedarf</a:t>
            </a:r>
            <a:r>
              <a:rPr lang="de-DE"/>
              <a:t> für ausscheidende Mitarbeiter</a:t>
            </a:r>
            <a:endParaRPr/>
          </a:p>
          <a:p>
            <a:pPr marL="0" indent="0">
              <a:buNone/>
              <a:defRPr/>
            </a:pPr>
            <a:r>
              <a:rPr lang="de-DE"/>
              <a:t>	  </a:t>
            </a:r>
            <a:r>
              <a:rPr lang="de-DE" b="1"/>
              <a:t>Neubedarf</a:t>
            </a:r>
            <a:r>
              <a:rPr lang="de-DE"/>
              <a:t> wegen mehr Arbeit)</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Methodik</a:t>
            </a:r>
            <a:endParaRPr/>
          </a:p>
        </p:txBody>
      </p:sp>
      <p:sp>
        <p:nvSpPr>
          <p:cNvPr id="5" name="Inhaltsplatzhalter 4"/>
          <p:cNvSpPr>
            <a:spLocks noGrp="1"/>
          </p:cNvSpPr>
          <p:nvPr>
            <p:ph idx="1"/>
          </p:nvPr>
        </p:nvSpPr>
        <p:spPr bwMode="auto"/>
        <p:txBody>
          <a:bodyPr/>
          <a:lstStyle/>
          <a:p>
            <a:pPr>
              <a:defRPr/>
            </a:pPr>
            <a:r>
              <a:rPr lang="de-DE" b="1" u="sng"/>
              <a:t>1.3 Methodische Personalbedarfsplanung</a:t>
            </a:r>
            <a:endParaRPr/>
          </a:p>
          <a:p>
            <a:pPr>
              <a:defRPr/>
            </a:pPr>
            <a:r>
              <a:rPr lang="de-DE"/>
              <a:t>			</a:t>
            </a:r>
            <a:endParaRPr/>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graphicFrame>
        <p:nvGraphicFramePr>
          <p:cNvPr id="0" name=""/>
          <p:cNvGraphicFramePr>
            <a:graphicFrameLocks xmlns:a="http://schemas.openxmlformats.org/drawingml/2006/main" noChangeAspect="1"/>
          </p:cNvGraphicFramePr>
          <p:nvPr>
            <p:extLst>
              <p:ext uri="{D42A27DB-BD31-4B8C-83A1-F6EECF244321}">
                <p14:modId xmlns:p14="http://schemas.microsoft.com/office/powerpoint/2010/main" val="2157879785"/>
              </p:ext>
            </p:extLst>
          </p:nvPr>
        </p:nvGraphicFramePr>
        <p:xfrm>
          <a:off x="3603614" y="2648560"/>
          <a:ext cx="4905375" cy="2876550"/>
        </p:xfrm>
        <a:graphic>
          <a:graphicData uri="http://schemas.openxmlformats.org/presentationml/2006/ole">
            <p:oleObj name="oleObj" r:id="rId4" imgW="4905375" imgH="2875915" progId="Excel.Sheet.12">
              <p:embed/>
              <p:pic>
                <p:nvPicPr>
                  <p:cNvPr id="0" name=""/>
                  <p:cNvPicPr/>
                  <p:nvPr/>
                </p:nvPicPr>
                <p:blipFill>
                  <a:blip r:embed="rId3"/>
                  <a:stretch/>
                </p:blipFill>
                <p:spPr bwMode="auto">
                  <a:xfrm>
                    <a:off x="3603614" y="2648560"/>
                    <a:ext cx="4905375" cy="2876550"/>
                  </a:xfrm>
                  <a:prstGeom prst="rect">
                    <a:avLst/>
                  </a:prstGeom>
                </p:spPr>
              </p:pic>
            </p:oleObj>
          </a:graphicData>
        </a:graphic>
      </p:graphicFrame>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Operative Ebene</a:t>
            </a:r>
            <a:endParaRPr/>
          </a:p>
        </p:txBody>
      </p:sp>
      <p:sp>
        <p:nvSpPr>
          <p:cNvPr id="5" name="Inhaltsplatzhalter 4"/>
          <p:cNvSpPr>
            <a:spLocks noGrp="1"/>
          </p:cNvSpPr>
          <p:nvPr>
            <p:ph sz="half" idx="1"/>
          </p:nvPr>
        </p:nvSpPr>
        <p:spPr bwMode="auto">
          <a:xfrm>
            <a:off x="1097280" y="1845734"/>
            <a:ext cx="4937760" cy="4138505"/>
          </a:xfrm>
        </p:spPr>
        <p:txBody>
          <a:bodyPr>
            <a:normAutofit fontScale="85000" lnSpcReduction="20000"/>
          </a:bodyPr>
          <a:lstStyle/>
          <a:p>
            <a:pPr>
              <a:defRPr/>
            </a:pPr>
            <a:r>
              <a:rPr lang="de-DE" sz="2400" b="1" u="sng"/>
              <a:t>1.4 Qualitative Ebene</a:t>
            </a:r>
            <a:endParaRPr/>
          </a:p>
          <a:p>
            <a:pPr>
              <a:defRPr/>
            </a:pPr>
            <a:r>
              <a:rPr lang="de-DE"/>
              <a:t>              	</a:t>
            </a:r>
            <a:r>
              <a:rPr lang="de-DE" sz="2400"/>
              <a:t>der Bezug auf </a:t>
            </a:r>
            <a:r>
              <a:rPr lang="de-DE" sz="2400" u="sng"/>
              <a:t>einen</a:t>
            </a:r>
            <a:r>
              <a:rPr lang="de-DE" sz="2400"/>
              <a:t> Arbeitsplatz</a:t>
            </a:r>
            <a:endParaRPr/>
          </a:p>
          <a:p>
            <a:pPr>
              <a:defRPr/>
            </a:pPr>
            <a:endParaRPr lang="de-DE" sz="2400"/>
          </a:p>
          <a:p>
            <a:pPr>
              <a:defRPr/>
            </a:pPr>
            <a:r>
              <a:rPr lang="de-DE" sz="2400" u="sng"/>
              <a:t>Anforderungsmerkmale:</a:t>
            </a:r>
            <a:endParaRPr/>
          </a:p>
          <a:p>
            <a:pPr>
              <a:buFont typeface="Arial"/>
              <a:buChar char="•"/>
              <a:defRPr/>
            </a:pPr>
            <a:r>
              <a:rPr lang="de-DE" sz="2400"/>
              <a:t> Können</a:t>
            </a:r>
            <a:endParaRPr/>
          </a:p>
          <a:p>
            <a:pPr>
              <a:buFont typeface="Arial"/>
              <a:buChar char="•"/>
              <a:defRPr/>
            </a:pPr>
            <a:r>
              <a:rPr lang="de-DE" sz="2400"/>
              <a:t> Verantwortung</a:t>
            </a:r>
            <a:endParaRPr/>
          </a:p>
          <a:p>
            <a:pPr>
              <a:buFont typeface="Arial"/>
              <a:buChar char="•"/>
              <a:defRPr/>
            </a:pPr>
            <a:r>
              <a:rPr lang="de-DE" sz="2400"/>
              <a:t> Belastung</a:t>
            </a:r>
            <a:endParaRPr/>
          </a:p>
          <a:p>
            <a:pPr>
              <a:buFont typeface="Arial"/>
              <a:buChar char="•"/>
              <a:defRPr/>
            </a:pPr>
            <a:r>
              <a:rPr lang="de-DE" sz="2400"/>
              <a:t> Umgebungseinflüsse</a:t>
            </a:r>
            <a:endParaRPr/>
          </a:p>
          <a:p>
            <a:pPr>
              <a:defRPr/>
            </a:pPr>
            <a:endParaRPr lang="de-DE"/>
          </a:p>
          <a:p>
            <a:pPr>
              <a:defRPr/>
            </a:pPr>
            <a:endParaRPr lang="de-DE"/>
          </a:p>
          <a:p>
            <a:pPr>
              <a:defRPr/>
            </a:pPr>
            <a:r>
              <a:rPr lang="de-DE"/>
              <a:t>			</a:t>
            </a:r>
            <a:endParaRPr/>
          </a:p>
        </p:txBody>
      </p:sp>
      <p:sp>
        <p:nvSpPr>
          <p:cNvPr id="2" name="Inhaltsplatzhalter 1"/>
          <p:cNvSpPr>
            <a:spLocks noGrp="1"/>
          </p:cNvSpPr>
          <p:nvPr>
            <p:ph sz="half" idx="2"/>
          </p:nvPr>
        </p:nvSpPr>
        <p:spPr bwMode="auto"/>
        <p:txBody>
          <a:bodyPr>
            <a:normAutofit fontScale="85000" lnSpcReduction="20000"/>
          </a:bodyPr>
          <a:lstStyle/>
          <a:p>
            <a:pPr>
              <a:defRPr/>
            </a:pPr>
            <a:endParaRPr lang="de-DE"/>
          </a:p>
          <a:p>
            <a:pPr>
              <a:defRPr/>
            </a:pPr>
            <a:endParaRPr lang="de-DE"/>
          </a:p>
          <a:p>
            <a:pPr>
              <a:defRPr/>
            </a:pPr>
            <a:endParaRPr lang="de-DE"/>
          </a:p>
          <a:p>
            <a:pPr>
              <a:defRPr/>
            </a:pPr>
            <a:endParaRPr lang="de-DE"/>
          </a:p>
          <a:p>
            <a:pPr marL="0" indent="0">
              <a:buNone/>
              <a:defRPr/>
            </a:pPr>
            <a:endParaRPr lang="de-DE"/>
          </a:p>
          <a:p>
            <a:pPr marL="0" indent="0" algn="ctr">
              <a:buNone/>
              <a:defRPr/>
            </a:pPr>
            <a:endParaRPr lang="de-DE" sz="2800">
              <a:solidFill>
                <a:srgbClr val="00B050"/>
              </a:solidFill>
            </a:endParaRPr>
          </a:p>
          <a:p>
            <a:pPr marL="0" indent="0" algn="ctr">
              <a:buNone/>
              <a:defRPr/>
            </a:pPr>
            <a:r>
              <a:rPr lang="de-DE" sz="2800">
                <a:solidFill>
                  <a:srgbClr val="00B050"/>
                </a:solidFill>
              </a:rPr>
              <a:t>Genfer Schema</a:t>
            </a:r>
            <a:endParaRPr lang="de-DE" sz="3300">
              <a:solidFill>
                <a:srgbClr val="00B050"/>
              </a:solidFill>
            </a:endParaRPr>
          </a:p>
          <a:p>
            <a:pPr marL="0" indent="0">
              <a:buNone/>
              <a:defRPr/>
            </a:pPr>
            <a:endParaRPr lang="de-DE"/>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sp>
        <p:nvSpPr>
          <p:cNvPr id="3" name="Gestreifter Pfeil nach rechts 2"/>
          <p:cNvSpPr/>
          <p:nvPr/>
        </p:nvSpPr>
        <p:spPr bwMode="auto">
          <a:xfrm>
            <a:off x="1125412" y="2229926"/>
            <a:ext cx="837028" cy="263769"/>
          </a:xfrm>
          <a:prstGeom prst="stripedRightArrow">
            <a:avLst>
              <a:gd name="adj1" fmla="val 50000"/>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 name="Geschweifte Klammer rechts 5"/>
          <p:cNvSpPr/>
          <p:nvPr/>
        </p:nvSpPr>
        <p:spPr bwMode="auto">
          <a:xfrm>
            <a:off x="6383215" y="3210560"/>
            <a:ext cx="773723" cy="1991359"/>
          </a:xfrm>
          <a:prstGeom prst="righ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defRPr/>
            </a:pPr>
            <a:endParaRPr lang="de-DE"/>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Operative Ebene</a:t>
            </a:r>
            <a:endParaRPr/>
          </a:p>
        </p:txBody>
      </p:sp>
      <p:sp>
        <p:nvSpPr>
          <p:cNvPr id="5" name="Inhaltsplatzhalter 4"/>
          <p:cNvSpPr>
            <a:spLocks noGrp="1"/>
          </p:cNvSpPr>
          <p:nvPr>
            <p:ph sz="half" idx="1"/>
          </p:nvPr>
        </p:nvSpPr>
        <p:spPr bwMode="auto">
          <a:xfrm>
            <a:off x="1097279" y="1845734"/>
            <a:ext cx="9937067" cy="4453465"/>
          </a:xfrm>
        </p:spPr>
        <p:txBody>
          <a:bodyPr>
            <a:normAutofit fontScale="55000" lnSpcReduction="20000"/>
          </a:bodyPr>
          <a:lstStyle/>
          <a:p>
            <a:pPr>
              <a:defRPr/>
            </a:pPr>
            <a:r>
              <a:rPr lang="de-DE" sz="4200" b="1" u="sng"/>
              <a:t>1.4 Quantitative Ebene</a:t>
            </a:r>
            <a:endParaRPr/>
          </a:p>
          <a:p>
            <a:pPr>
              <a:buFont typeface="Wingdings"/>
              <a:buChar char="Ø"/>
              <a:defRPr/>
            </a:pPr>
            <a:r>
              <a:rPr lang="de-DE" sz="3000"/>
              <a:t>     </a:t>
            </a:r>
            <a:r>
              <a:rPr lang="de-DE" sz="4200"/>
              <a:t>Zeitstudien</a:t>
            </a:r>
            <a:r>
              <a:rPr lang="de-DE" sz="3000"/>
              <a:t>	</a:t>
            </a:r>
            <a:endParaRPr/>
          </a:p>
          <a:p>
            <a:pPr>
              <a:defRPr/>
            </a:pPr>
            <a:r>
              <a:rPr lang="de-DE" sz="4200" u="sng"/>
              <a:t>3 mögliche Verfahren</a:t>
            </a:r>
            <a:endParaRPr/>
          </a:p>
          <a:p>
            <a:pPr>
              <a:buFont typeface="Arial"/>
              <a:buChar char="•"/>
              <a:defRPr/>
            </a:pPr>
            <a:r>
              <a:rPr lang="de-DE" sz="3000"/>
              <a:t> </a:t>
            </a:r>
            <a:r>
              <a:rPr lang="de-DE" sz="4200"/>
              <a:t>direkte Zeitmessung</a:t>
            </a:r>
            <a:endParaRPr/>
          </a:p>
          <a:p>
            <a:pPr lvl="1">
              <a:buFont typeface="Arial"/>
              <a:buChar char="•"/>
              <a:defRPr/>
            </a:pPr>
            <a:r>
              <a:rPr lang="de-DE" sz="3000"/>
              <a:t>Weiterführung = REFA-Zeitschema</a:t>
            </a:r>
            <a:endParaRPr/>
          </a:p>
          <a:p>
            <a:pPr lvl="1">
              <a:buFont typeface="Arial"/>
              <a:buChar char="•"/>
              <a:defRPr/>
            </a:pPr>
            <a:r>
              <a:rPr lang="de-DE" sz="3000"/>
              <a:t>Rüstzeit</a:t>
            </a:r>
            <a:endParaRPr/>
          </a:p>
          <a:p>
            <a:pPr lvl="1">
              <a:buFont typeface="Arial"/>
              <a:buChar char="•"/>
              <a:defRPr/>
            </a:pPr>
            <a:r>
              <a:rPr lang="de-DE" sz="3000"/>
              <a:t>Ausführungszeit</a:t>
            </a:r>
            <a:endParaRPr/>
          </a:p>
          <a:p>
            <a:pPr>
              <a:buFont typeface="Arial"/>
              <a:buChar char="•"/>
              <a:defRPr/>
            </a:pPr>
            <a:r>
              <a:rPr lang="de-DE" sz="4200"/>
              <a:t> Multimomentansatz</a:t>
            </a:r>
            <a:endParaRPr/>
          </a:p>
          <a:p>
            <a:pPr marL="0" indent="0">
              <a:buNone/>
              <a:defRPr/>
            </a:pPr>
            <a:r>
              <a:rPr lang="de-DE" sz="3000"/>
              <a:t>   Aus stichprobeartigen Beobachtungen wird auf die Gesamtheit geschlossen</a:t>
            </a:r>
            <a:endParaRPr/>
          </a:p>
          <a:p>
            <a:pPr marL="0" indent="0">
              <a:buNone/>
              <a:defRPr/>
            </a:pPr>
            <a:endParaRPr lang="de-DE" sz="3000"/>
          </a:p>
          <a:p>
            <a:pPr>
              <a:buFont typeface="Arial"/>
              <a:buChar char="•"/>
              <a:defRPr/>
            </a:pPr>
            <a:r>
              <a:rPr lang="de-DE" sz="3000"/>
              <a:t> </a:t>
            </a:r>
            <a:r>
              <a:rPr lang="de-DE" sz="4200"/>
              <a:t>Elementarzeit-Ansatz</a:t>
            </a:r>
            <a:endParaRPr/>
          </a:p>
          <a:p>
            <a:pPr marL="0" indent="0">
              <a:buNone/>
              <a:defRPr/>
            </a:pPr>
            <a:r>
              <a:rPr lang="de-DE" sz="3000"/>
              <a:t>   Kataloge mit Elementartätigkeiten und der benötigten Zeit, lassen auf eine Gesamtzeit schließen</a:t>
            </a:r>
            <a:r>
              <a:rPr lang="de-DE"/>
              <a:t>	</a:t>
            </a:r>
            <a:endParaRPr/>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Zusammenfassung</a:t>
            </a:r>
            <a:endParaRPr/>
          </a:p>
        </p:txBody>
      </p:sp>
      <p:sp>
        <p:nvSpPr>
          <p:cNvPr id="5" name="Inhaltsplatzhalter 4"/>
          <p:cNvSpPr>
            <a:spLocks noGrp="1"/>
          </p:cNvSpPr>
          <p:nvPr>
            <p:ph sz="half" idx="1"/>
          </p:nvPr>
        </p:nvSpPr>
        <p:spPr bwMode="auto">
          <a:xfrm>
            <a:off x="1097279" y="1845735"/>
            <a:ext cx="9937067" cy="4238542"/>
          </a:xfrm>
        </p:spPr>
        <p:txBody>
          <a:bodyPr>
            <a:normAutofit/>
          </a:bodyPr>
          <a:lstStyle/>
          <a:p>
            <a:pPr marL="0" indent="0">
              <a:buNone/>
              <a:defRPr/>
            </a:pPr>
            <a:r>
              <a:rPr lang="de-DE" sz="1800" b="1" u="sng"/>
              <a:t>1.5 Zusammenfassung Personalbedarfsplanung</a:t>
            </a:r>
            <a:endParaRPr/>
          </a:p>
          <a:p>
            <a:pPr marL="0" indent="0">
              <a:buNone/>
              <a:defRPr/>
            </a:pPr>
            <a:endParaRPr lang="de-DE" sz="3000"/>
          </a:p>
          <a:p>
            <a:pPr marL="0" indent="0">
              <a:buNone/>
              <a:defRPr/>
            </a:pPr>
            <a:endParaRPr lang="de-DE" sz="3000"/>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graphicFrame>
        <p:nvGraphicFramePr>
          <p:cNvPr id="0" name=""/>
          <p:cNvGraphicFramePr>
            <a:graphicFrameLocks xmlns:a="http://schemas.openxmlformats.org/drawingml/2006/main" noChangeAspect="1"/>
          </p:cNvGraphicFramePr>
          <p:nvPr>
            <p:extLst>
              <p:ext uri="{D42A27DB-BD31-4B8C-83A1-F6EECF244321}">
                <p14:modId xmlns:p14="http://schemas.microsoft.com/office/powerpoint/2010/main" val="2157879785"/>
              </p:ext>
            </p:extLst>
          </p:nvPr>
        </p:nvGraphicFramePr>
        <p:xfrm>
          <a:off x="3398812" y="2837229"/>
          <a:ext cx="5334000" cy="2886075"/>
        </p:xfrm>
        <a:graphic>
          <a:graphicData uri="http://schemas.openxmlformats.org/presentationml/2006/ole">
            <p:oleObj name="oleObj" r:id="rId4" imgW="5334000" imgH="2886075" progId="Excel.Sheet.12">
              <p:embed/>
              <p:pic>
                <p:nvPicPr>
                  <p:cNvPr id="0" name=""/>
                  <p:cNvPicPr/>
                  <p:nvPr/>
                </p:nvPicPr>
                <p:blipFill>
                  <a:blip r:embed="rId3"/>
                  <a:stretch/>
                </p:blipFill>
                <p:spPr bwMode="auto">
                  <a:xfrm>
                    <a:off x="3398812" y="2837229"/>
                    <a:ext cx="5334000" cy="2886075"/>
                  </a:xfrm>
                  <a:prstGeom prst="rect">
                    <a:avLst/>
                  </a:prstGeom>
                </p:spPr>
              </p:pic>
            </p:oleObj>
          </a:graphicData>
        </a:graphic>
      </p:graphicFrame>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2" name="Titel 1"/>
          <p:cNvSpPr>
            <a:spLocks noGrp="1"/>
          </p:cNvSpPr>
          <p:nvPr>
            <p:ph type="title"/>
          </p:nvPr>
        </p:nvSpPr>
        <p:spPr bwMode="auto"/>
        <p:txBody>
          <a:bodyPr/>
          <a:lstStyle/>
          <a:p>
            <a:pPr algn="ctr">
              <a:defRPr/>
            </a:pPr>
            <a:r>
              <a:rPr lang="de-DE"/>
              <a:t>Personalbedarfsplanung</a:t>
            </a:r>
            <a:br>
              <a:rPr lang="de-DE"/>
            </a:br>
            <a:r>
              <a:rPr lang="de-DE" sz="1600"/>
              <a:t>Anwendung</a:t>
            </a:r>
            <a:endParaRPr/>
          </a:p>
        </p:txBody>
      </p:sp>
      <p:sp>
        <p:nvSpPr>
          <p:cNvPr id="3" name="Inhaltsplatzhalter 2"/>
          <p:cNvSpPr>
            <a:spLocks noGrp="1"/>
          </p:cNvSpPr>
          <p:nvPr>
            <p:ph idx="1"/>
          </p:nvPr>
        </p:nvSpPr>
        <p:spPr bwMode="auto">
          <a:xfrm>
            <a:off x="1097280" y="1737361"/>
            <a:ext cx="10058400" cy="4461216"/>
          </a:xfrm>
        </p:spPr>
        <p:txBody>
          <a:bodyPr>
            <a:normAutofit fontScale="92500" lnSpcReduction="10000"/>
          </a:bodyPr>
          <a:lstStyle/>
          <a:p>
            <a:pPr>
              <a:defRPr/>
            </a:pPr>
            <a:endParaRPr lang="de-DE"/>
          </a:p>
          <a:p>
            <a:pPr>
              <a:defRPr/>
            </a:pPr>
            <a:r>
              <a:rPr lang="de-DE"/>
              <a:t>Der Fachkräftemangel beschäftigt die Unternehmen in Deutschland und stellt diese vor große Herausforderungen. Auch in deinem Ausbildungsbetrieb fehlen gut ausgebildete Leute. Daher hat der Personalchef dich beauftrag den genauen Personalbedarf für das Housekeeping zu ermitteln. Bei der Zeitmessung wurde festgestellt, dass eine Zimmerfrau 20 Minuten für ein Bleibezimmer benötigt und 30 Minuten für ein Abreisezimmer. </a:t>
            </a:r>
            <a:endParaRPr/>
          </a:p>
          <a:p>
            <a:pPr>
              <a:defRPr/>
            </a:pPr>
            <a:endParaRPr lang="de-DE"/>
          </a:p>
          <a:p>
            <a:pPr>
              <a:defRPr/>
            </a:pPr>
            <a:r>
              <a:rPr lang="de-DE"/>
              <a:t>Berechnet den Personalbedarf für ein Hotel mit 300 Zimmern bei unterschiedlichen Auslastungen, wobei täglich 10% der Zimmer abreisen, bei einer Tagesarbeitszeit von 8 Std.</a:t>
            </a:r>
            <a:endParaRPr/>
          </a:p>
          <a:p>
            <a:pPr>
              <a:defRPr/>
            </a:pPr>
            <a:r>
              <a:rPr lang="de-DE"/>
              <a:t>Gruppe 1:	30% Auslastung			Gruppe 5:		70% Auslastung</a:t>
            </a:r>
            <a:endParaRPr/>
          </a:p>
          <a:p>
            <a:pPr>
              <a:defRPr/>
            </a:pPr>
            <a:r>
              <a:rPr lang="de-DE"/>
              <a:t>Gruppe 2:	40% Auslastung			Gruppe 6:		80% Auslastung</a:t>
            </a:r>
            <a:endParaRPr/>
          </a:p>
          <a:p>
            <a:pPr>
              <a:defRPr/>
            </a:pPr>
            <a:r>
              <a:rPr lang="de-DE"/>
              <a:t>Gruppe 3:	50% Auslastung			Gruppe 7:		90% Auslastung</a:t>
            </a:r>
            <a:endParaRPr/>
          </a:p>
          <a:p>
            <a:pPr>
              <a:defRPr/>
            </a:pPr>
            <a:r>
              <a:rPr lang="de-DE"/>
              <a:t>Gruppe 4:	60% Auslastung			Gruppe 8:	               100% Auslastung</a:t>
            </a:r>
            <a:endParaRPr/>
          </a:p>
          <a:p>
            <a:pPr>
              <a:defRPr/>
            </a:pPr>
            <a:endParaRPr lang="de-DE"/>
          </a:p>
        </p:txBody>
      </p:sp>
      <p:sp>
        <p:nvSpPr>
          <p:cNvPr id="4" name="Fußzeilenplatzhalter 3"/>
          <p:cNvSpPr>
            <a:spLocks noGrp="1"/>
          </p:cNvSpPr>
          <p:nvPr>
            <p:ph type="ftr" sz="quarter" idx="11"/>
          </p:nvPr>
        </p:nvSpPr>
        <p:spPr bwMode="auto"/>
        <p:txBody>
          <a:bodyPr/>
          <a:lstStyle/>
          <a:p>
            <a:pPr>
              <a:defRPr/>
            </a:pPr>
            <a:r>
              <a:rPr lang="de-DE"/>
              <a:t>Management im Housekeeping</a:t>
            </a:r>
            <a:endParaRPr/>
          </a:p>
        </p:txBody>
      </p:sp>
      <p:sp>
        <p:nvSpPr>
          <p:cNvPr id="5" name="Rechteck 4"/>
          <p:cNvSpPr/>
          <p:nvPr/>
        </p:nvSpPr>
        <p:spPr bwMode="auto">
          <a:xfrm>
            <a:off x="1097280" y="3383194"/>
            <a:ext cx="2753254" cy="584775"/>
          </a:xfrm>
          <a:prstGeom prst="rect">
            <a:avLst/>
          </a:prstGeom>
          <a:noFill/>
        </p:spPr>
        <p:txBody>
          <a:bodyPr wrap="none" lIns="91440" tIns="45720" rIns="91440" bIns="45720">
            <a:spAutoFit/>
          </a:bodyPr>
          <a:lstStyle/>
          <a:p>
            <a:pPr algn="ctr">
              <a:defRPr/>
            </a:pPr>
            <a:r>
              <a:rPr lang="de-DE" sz="3200" b="1" u="sng">
                <a:ln w="22225">
                  <a:solidFill>
                    <a:schemeClr val="accent2"/>
                  </a:solidFill>
                  <a:prstDash val="solid"/>
                </a:ln>
                <a:solidFill>
                  <a:schemeClr val="accent2">
                    <a:lumMod val="40000"/>
                    <a:lumOff val="60000"/>
                  </a:schemeClr>
                </a:solidFill>
              </a:rPr>
              <a:t>Arbeitsauftrag:</a:t>
            </a:r>
            <a:endParaRPr lang="de-DE" sz="3200" b="1" u="sng" cap="none" spc="0">
              <a:ln w="22225">
                <a:solidFill>
                  <a:schemeClr val="accent2"/>
                </a:solidFill>
                <a:prstDash val="solid"/>
              </a:ln>
              <a:solidFill>
                <a:schemeClr val="accent2">
                  <a:lumMod val="40000"/>
                  <a:lumOff val="60000"/>
                </a:schemeClr>
              </a:solidFill>
            </a:endParaRPr>
          </a:p>
        </p:txBody>
      </p:sp>
      <p:sp>
        <p:nvSpPr>
          <p:cNvPr id="6" name="Rechteck 5"/>
          <p:cNvSpPr/>
          <p:nvPr/>
        </p:nvSpPr>
        <p:spPr bwMode="auto">
          <a:xfrm>
            <a:off x="1097280" y="1652337"/>
            <a:ext cx="1838387" cy="584775"/>
          </a:xfrm>
          <a:prstGeom prst="rect">
            <a:avLst/>
          </a:prstGeom>
          <a:noFill/>
        </p:spPr>
        <p:txBody>
          <a:bodyPr wrap="none" lIns="91440" tIns="45720" rIns="91440" bIns="45720">
            <a:spAutoFit/>
          </a:bodyPr>
          <a:lstStyle/>
          <a:p>
            <a:pPr algn="ctr">
              <a:defRPr/>
            </a:pPr>
            <a:r>
              <a:rPr lang="de-DE" sz="3200" b="1" u="sng">
                <a:ln w="22225">
                  <a:solidFill>
                    <a:schemeClr val="accent2"/>
                  </a:solidFill>
                  <a:prstDash val="solid"/>
                </a:ln>
                <a:solidFill>
                  <a:schemeClr val="accent2">
                    <a:lumMod val="40000"/>
                    <a:lumOff val="60000"/>
                  </a:schemeClr>
                </a:solidFill>
              </a:rPr>
              <a:t>Situation:</a:t>
            </a:r>
            <a:endParaRPr lang="de-DE" sz="3200" b="1" u="sng" cap="none" spc="0">
              <a:ln w="22225">
                <a:solidFill>
                  <a:schemeClr val="accent2"/>
                </a:solidFill>
                <a:prstDash val="solid"/>
              </a:ln>
              <a:solidFill>
                <a:schemeClr val="accent2">
                  <a:lumMod val="40000"/>
                  <a:lumOff val="60000"/>
                </a:schemeClr>
              </a:solidFill>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p:cNvGrpSpPr/>
        <p:nvPr/>
      </p:nvGrpSpPr>
      <p:grpSpPr bwMode="auto">
        <a:xfrm>
          <a:off x="0" y="0"/>
          <a:ext cx="0" cy="0"/>
          <a:chOff x="0" y="0"/>
          <a:chExt cx="0" cy="0"/>
        </a:xfrm>
      </p:grpSpPr>
      <p:sp>
        <p:nvSpPr>
          <p:cNvPr id="4" name="Titel 3"/>
          <p:cNvSpPr>
            <a:spLocks noGrp="1"/>
          </p:cNvSpPr>
          <p:nvPr>
            <p:ph type="title"/>
          </p:nvPr>
        </p:nvSpPr>
        <p:spPr bwMode="auto"/>
        <p:txBody>
          <a:bodyPr/>
          <a:lstStyle/>
          <a:p>
            <a:pPr algn="ctr">
              <a:defRPr/>
            </a:pPr>
            <a:r>
              <a:rPr lang="de-DE"/>
              <a:t>Personalbedarfsplanung</a:t>
            </a:r>
            <a:br>
              <a:rPr lang="de-DE"/>
            </a:br>
            <a:r>
              <a:rPr lang="de-DE" sz="1600"/>
              <a:t>Berechnung</a:t>
            </a:r>
            <a:endParaRPr/>
          </a:p>
        </p:txBody>
      </p:sp>
      <p:sp>
        <p:nvSpPr>
          <p:cNvPr id="5" name="Inhaltsplatzhalter 4"/>
          <p:cNvSpPr>
            <a:spLocks noGrp="1"/>
          </p:cNvSpPr>
          <p:nvPr>
            <p:ph sz="half" idx="1"/>
          </p:nvPr>
        </p:nvSpPr>
        <p:spPr bwMode="auto">
          <a:xfrm>
            <a:off x="1097279" y="1845735"/>
            <a:ext cx="9937067" cy="4238542"/>
          </a:xfrm>
        </p:spPr>
        <p:txBody>
          <a:bodyPr>
            <a:normAutofit/>
          </a:bodyPr>
          <a:lstStyle/>
          <a:p>
            <a:pPr marL="0" indent="0">
              <a:buNone/>
              <a:defRPr/>
            </a:pPr>
            <a:r>
              <a:rPr lang="de-DE" sz="3000"/>
              <a:t>1.5 Personalbedarfsplanung bei 20%iger Auslastung:</a:t>
            </a:r>
            <a:endParaRPr/>
          </a:p>
          <a:p>
            <a:pPr marL="0" indent="0">
              <a:buNone/>
              <a:defRPr/>
            </a:pPr>
            <a:endParaRPr lang="de-DE" sz="3000"/>
          </a:p>
          <a:p>
            <a:pPr marL="0" indent="0">
              <a:buNone/>
              <a:defRPr/>
            </a:pPr>
            <a:endParaRPr lang="de-DE" sz="3000"/>
          </a:p>
        </p:txBody>
      </p:sp>
      <p:sp>
        <p:nvSpPr>
          <p:cNvPr id="9" name="Fußzeilenplatzhalter 8"/>
          <p:cNvSpPr>
            <a:spLocks noGrp="1"/>
          </p:cNvSpPr>
          <p:nvPr>
            <p:ph type="ftr" sz="quarter" idx="11"/>
          </p:nvPr>
        </p:nvSpPr>
        <p:spPr bwMode="auto"/>
        <p:txBody>
          <a:bodyPr/>
          <a:lstStyle/>
          <a:p>
            <a:pPr>
              <a:defRPr/>
            </a:pPr>
            <a:r>
              <a:rPr lang="de-DE"/>
              <a:t>Management im Housekeeping</a:t>
            </a:r>
            <a:endParaRPr/>
          </a:p>
        </p:txBody>
      </p:sp>
      <p:graphicFrame>
        <p:nvGraphicFramePr>
          <p:cNvPr id="0" name=""/>
          <p:cNvGraphicFramePr>
            <a:graphicFrameLocks xmlns:a="http://schemas.openxmlformats.org/drawingml/2006/main" noChangeAspect="1"/>
          </p:cNvGraphicFramePr>
          <p:nvPr>
            <p:extLst>
              <p:ext uri="{D42A27DB-BD31-4B8C-83A1-F6EECF244321}">
                <p14:modId xmlns:p14="http://schemas.microsoft.com/office/powerpoint/2010/main" val="2157879785"/>
              </p:ext>
            </p:extLst>
          </p:nvPr>
        </p:nvGraphicFramePr>
        <p:xfrm>
          <a:off x="1627162" y="3070958"/>
          <a:ext cx="8877300" cy="2295525"/>
        </p:xfrm>
        <a:graphic>
          <a:graphicData uri="http://schemas.openxmlformats.org/presentationml/2006/ole">
            <p:oleObj name="oleObj" r:id="rId4" imgW="8877300" imgH="2294890" progId="Excel.Sheet.12">
              <p:embed/>
              <p:pic>
                <p:nvPicPr>
                  <p:cNvPr id="0" name=""/>
                  <p:cNvPicPr/>
                  <p:nvPr/>
                </p:nvPicPr>
                <p:blipFill>
                  <a:blip r:embed="rId3"/>
                  <a:stretch/>
                </p:blipFill>
                <p:spPr bwMode="auto">
                  <a:xfrm>
                    <a:off x="1627162" y="3070958"/>
                    <a:ext cx="8877300" cy="2295525"/>
                  </a:xfrm>
                  <a:prstGeom prst="rect">
                    <a:avLst/>
                  </a:prstGeom>
                </p:spPr>
              </p:pic>
            </p:oleObj>
          </a:graphicData>
        </a:graphic>
      </p:graphicFrame>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Rückblick">
  <a:themeElements>
    <a:clrScheme name="Rückblick">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ückblick">
      <a:majorFont>
        <a:latin typeface="Calibri Light"/>
        <a:ea typeface="Arial"/>
        <a:cs typeface="Arial"/>
      </a:majorFont>
      <a:minorFont>
        <a:latin typeface="Calibri"/>
        <a:ea typeface="Arial"/>
        <a:cs typeface="Arial"/>
      </a:minorFont>
    </a:fontScheme>
    <a:fmtScheme name="Rückblick">
      <a:fillStyleLst>
        <a:solidFill>
          <a:schemeClr val="phClr"/>
        </a:solidFill>
        <a:gradFill>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gradFill>
        <a:gradFill>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0000"/>
            <a:shade val="97000"/>
            <a:satMod val="130000"/>
          </a:schemeClr>
        </a:solidFill>
        <a:gradFill>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majorFont>
      <a:minorFont>
        <a:latin typeface="Calibri"/>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Rückblick</Template>
  <TotalTime>0</TotalTime>
  <Words>0</Words>
  <Application>ONLYOFFICE/7.5.1.23</Application>
  <DocSecurity>0</DocSecurity>
  <PresentationFormat>Breitbild</PresentationFormat>
  <Paragraphs>0</Paragraphs>
  <Slides>9</Slides>
  <Notes>9</Notes>
  <HiddenSlides>0</HiddenSlides>
  <MMClips>2</MMClips>
  <ScaleCrop>0</ScaleCrop>
  <HeadingPairs>
    <vt:vector size="4" baseType="variant">
      <vt:variant>
        <vt:lpstr>Theme</vt:lpstr>
      </vt:variant>
      <vt:variant>
        <vt:i4>1</vt:i4>
      </vt:variant>
      <vt:variant>
        <vt:lpstr>Slide Titles</vt:lpstr>
      </vt:variant>
      <vt:variant>
        <vt:i4>9</vt:i4>
      </vt:variant>
    </vt:vector>
  </HeadingPairs>
  <TitlesOfParts>
    <vt:vector size="10" baseType="lpstr">
      <vt:lpstr>Theme 1</vt:lpstr>
      <vt:lpstr>Slide 1</vt:lpstr>
      <vt:lpstr>Slide 2</vt:lpstr>
      <vt:lpstr>Slide 3</vt:lpstr>
      <vt:lpstr>Slide 4</vt:lpstr>
      <vt:lpstr>Slide 5</vt:lpstr>
      <vt:lpstr>Slide 6</vt:lpstr>
      <vt:lpstr>Slide 7</vt:lpstr>
      <vt:lpstr>Slide 8</vt:lpstr>
      <vt:lpstr>Slide 9</vt:lpstr>
    </vt:vector>
  </TitlesOfParts>
  <Manager/>
  <Company>BS Immenstadt</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Personalmanagement</dc:title>
  <dc:subject/>
  <dc:creator>Alexander Kees</dc:creator>
  <cp:keywords/>
  <dc:description/>
  <dc:identifier/>
  <dc:language/>
  <cp:lastModifiedBy>Johanna Juran</cp:lastModifiedBy>
  <cp:revision>50</cp:revision>
  <dcterms:created xsi:type="dcterms:W3CDTF">2021-09-20T06:43:07Z</dcterms:created>
  <dcterms:modified xsi:type="dcterms:W3CDTF">2024-01-18T07:52:03Z</dcterms:modified>
  <cp:category/>
  <cp:contentStatus/>
  <cp:version/>
</cp:coreProperties>
</file>