
<file path=[Content_Types].xml><?xml version="1.0" encoding="utf-8"?>
<Types xmlns="http://schemas.openxmlformats.org/package/2006/content-types">
  <Default Extension="wmf" ContentType="image/x-wmf"/>
  <Default Extension="png" ContentType="image/png"/>
  <Default Extension="jpg" ContentType="image/jpeg"/>
  <Default Extension="jpeg" ContentType="image/jpeg"/>
  <Default Extension="xml" ContentType="application/xml"/>
  <Default Extension="rels" ContentType="application/vnd.openxmlformats-package.relationships+xml"/>
  <Default Extension="bin" ContentType="application/vnd.openxmlformats-officedocument.oleObject"/>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0.xml" ContentType="application/vnd.openxmlformats-officedocument.presentationml.notesSlide+xml"/>
  <Override PartName="/ppt/notesSlides/notesSlide1.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Layouts/slideLayout9.xml" ContentType="application/vnd.openxmlformats-officedocument.presentationml.slideLayout+xml"/>
  <Override PartName="/ppt/slides/slide1.xml" ContentType="application/vnd.openxmlformats-officedocument.presentationml.slide+xml"/>
  <Override PartName="/ppt/slideLayouts/slideLayout8.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s/slide9.xml" ContentType="application/vnd.openxmlformats-officedocument.presentationml.slide+xml"/>
  <Override PartName="/ppt/slideLayouts/slideLayout2.xml" ContentType="application/vnd.openxmlformats-officedocument.presentationml.slideLayout+xml"/>
  <Override PartName="/ppt/slides/slide5.xml" ContentType="application/vnd.openxmlformats-officedocument.presentationml.slide+xml"/>
  <Override PartName="/ppt/slides/slide1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Masters/slideMaster1.xml" ContentType="application/vnd.openxmlformats-officedocument.presentationml.slideMaster+xml"/>
  <Override PartName="/ppt/theme/theme2.xml" ContentType="application/vnd.openxmlformats-officedocument.theme+xml"/>
  <Override PartName="/ppt/slideLayouts/slideLayout11.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Override PartName="/ppt/slideLayouts/slideLayout1.xml" ContentType="application/vnd.openxmlformats-officedocument.presentationml.slideLayout+xml"/>
  <Override PartName="/ppt/slides/slide2.xml" ContentType="application/vnd.openxmlformats-officedocument.presentationml.slide+xml"/>
  <Override PartName="/ppt/viewProps.xml" ContentType="application/vnd.openxmlformats-officedocument.presentationml.viewProps+xml"/>
  <Override PartName="/ppt/slideLayouts/slideLayout6.xml" ContentType="application/vnd.openxmlformats-officedocument.presentationml.slideLayout+xml"/>
  <Override PartName="/ppt/presProps.xml" ContentType="application/vnd.openxmlformats-officedocument.presentationml.presProps+xml"/>
  <Override PartName="/ppt/notesSlides/notesSlide12.xml" ContentType="application/vnd.openxmlformats-officedocument.presentationml.notesSlide+xml"/>
  <Override PartName="/ppt/slideLayouts/slideLayout5.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p:sldMasterIdLst>
    <p:sldMasterId id="2147483648" r:id="rId1"/>
  </p:sldMasterIdLst>
  <p:notesMasterIdLst>
    <p:notesMasterId r:id="rId16"/>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Lst>
  <p:sldSz cx="9144000" cy="6858000" type="screen4x3"/>
  <p:notesSz cx="6858000" cy="9144000"/>
  <p:defaultTextStyle>
    <a:defPPr>
      <a:defRPr lang="de-DE"/>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p:cViewPr varScale="1">
        <p:scale>
          <a:sx n="86" d="100"/>
          <a:sy n="86" d="100"/>
        </p:scale>
        <p:origin x="906" y="84"/>
      </p:cViewPr>
      <p:guideLst>
        <p:guide pos="2160" orient="horz"/>
        <p:guide pos="2880"/>
      </p:guideLst>
    </p:cSldViewPr>
  </p:slide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theme" Target="theme/theme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notesMaster" Target="notesMasters/notesMaster1.xml"/><Relationship Id="rId17" Type="http://schemas.openxmlformats.org/officeDocument/2006/relationships/presProps" Target="presProps.xml" /><Relationship Id="rId18" Type="http://schemas.openxmlformats.org/officeDocument/2006/relationships/tableStyles" Target="tableStyles.xml" /><Relationship Id="rId19" Type="http://schemas.openxmlformats.org/officeDocument/2006/relationships/viewProps" Target="viewProps.xml" /></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bwMode="auto">
        <a:xfrm>
          <a:off x="0" y="0"/>
          <a:ext cx="0" cy="0"/>
          <a:chOff x="0" y="0"/>
          <a:chExt cx="0" cy="0"/>
        </a:xfrm>
      </p:grpSpPr>
      <p:sp>
        <p:nvSpPr>
          <p:cNvPr id="2" name="Header Placeholder 1"/>
          <p:cNvSpPr>
            <a:spLocks noGrp="1"/>
          </p:cNvSpPr>
          <p:nvPr>
            <p:ph type="hdr" sz="quarter"/>
          </p:nvPr>
        </p:nvSpPr>
        <p:spPr bwMode="auto">
          <a:xfrm>
            <a:off x="0" y="0"/>
            <a:ext cx="2971800" cy="458788"/>
          </a:xfrm>
          <a:prstGeom prst="rect">
            <a:avLst/>
          </a:prstGeom>
        </p:spPr>
        <p:txBody>
          <a:bodyPr vert="horz" lIns="91440" tIns="45720" rIns="91440" bIns="45720" rtlCol="0" anchor="ctr"/>
          <a:lstStyle>
            <a:lvl1pPr algn="l">
              <a:defRPr sz="1200"/>
            </a:lvl1pPr>
          </a:lstStyle>
          <a:p>
            <a:pPr>
              <a:defRPr/>
            </a:pPr>
            <a:endParaRPr/>
          </a:p>
        </p:txBody>
      </p:sp>
      <p:sp>
        <p:nvSpPr>
          <p:cNvPr id="3" name="Date Placeholder 2"/>
          <p:cNvSpPr>
            <a:spLocks noGrp="1"/>
          </p:cNvSpPr>
          <p:nvPr>
            <p:ph type="dt" idx="2"/>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3" name="Date Placeholder 2"/>
          <p:cNvSpPr>
            <a:spLocks noGrp="1"/>
          </p:cNvSpPr>
          <p:nvPr>
            <p:ph type="dt" idx="3"/>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5" name="Notes Placeholder 4"/>
          <p:cNvSpPr>
            <a:spLocks noGrp="1"/>
          </p:cNvSpPr>
          <p:nvPr>
            <p:ph type="body" sz="quarter" idx="1"/>
          </p:nvPr>
        </p:nvSpPr>
        <p:spPr bwMode="auto">
          <a:xfrm>
            <a:off x="685800" y="4400550"/>
            <a:ext cx="5486400" cy="3600450"/>
          </a:xfrm>
          <a:prstGeom prst="rect">
            <a:avLst/>
          </a:prstGeom>
        </p:spPr>
        <p:txBody>
          <a:bodyPr vert="horz" lIns="91440" tIns="45720" rIns="91440" bIns="45720" rtlCol="0" anchor="ctr"/>
          <a:lstStyle/>
          <a:p>
            <a:pPr>
              <a:defRPr/>
            </a:pPr>
            <a:endParaRPr/>
          </a:p>
        </p:txBody>
      </p:sp>
      <p:sp>
        <p:nvSpPr>
          <p:cNvPr id="6" name="Footer Placehold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a:p>
        </p:txBody>
      </p:sp>
      <p:sp>
        <p:nvSpPr>
          <p:cNvPr id="7" name="Slide Number Placeholder 6"/>
          <p:cNvSpPr>
            <a:spLocks noGrp="1"/>
          </p:cNvSpPr>
          <p:nvPr>
            <p:ph type="sldNum" sz="quarter" idx="10"/>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endParaRPr/>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0776242A-7143-96CE-B688-6FFB1FC6FF2B}" type="slidenum">
              <a:rPr/>
              <a:t/>
            </a:fld>
            <a:endParaRPr/>
          </a:p>
        </p:txBody>
      </p:sp>
    </p:spTree>
  </p:cSld>
</p:notes>
</file>

<file path=ppt/notesSlides/notesSlide10.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D4D489E5-E464-11A6-48C2-09159AB1C3E0}" type="slidenum">
              <a:rPr/>
              <a:t/>
            </a:fld>
            <a:endParaRPr/>
          </a:p>
        </p:txBody>
      </p:sp>
    </p:spTree>
  </p:cSld>
</p:notes>
</file>

<file path=ppt/notesSlides/notesSlide1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99DA1794-C125-91CB-9EC0-119797159FF6}" type="slidenum">
              <a:rPr/>
              <a:t/>
            </a:fld>
            <a:endParaRPr/>
          </a:p>
        </p:txBody>
      </p:sp>
    </p:spTree>
  </p:cSld>
</p:notes>
</file>

<file path=ppt/notesSlides/notesSlide12.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ACA7B6AB-1B44-1DAB-5F3E-D556709FDF40}" type="slidenum">
              <a:rPr/>
              <a:t/>
            </a:fld>
            <a:endParaRPr/>
          </a:p>
        </p:txBody>
      </p:sp>
    </p:spTree>
  </p:cSld>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7609B2C8-A60F-1BC0-611B-F5027DCF3356}" type="slidenum">
              <a:rPr/>
              <a:t/>
            </a:fld>
            <a:endParaRPr/>
          </a:p>
        </p:txBody>
      </p:sp>
    </p:spTree>
  </p:cSld>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504CAA08-55B0-0D4B-62F5-B3F22EC5BADF}" type="slidenum">
              <a:rPr/>
              <a:t/>
            </a:fld>
            <a:endParaRPr/>
          </a:p>
        </p:txBody>
      </p:sp>
    </p:spTree>
  </p:cSld>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53C9E6D6-2040-B1F9-7DC6-C52B1BBD1FDA}" type="slidenum">
              <a:rPr/>
              <a:t/>
            </a:fld>
            <a:endParaRPr/>
          </a:p>
        </p:txBody>
      </p:sp>
    </p:spTree>
  </p:cSld>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9D8539E1-E651-11E0-7814-1AE671AE1497}" type="slidenum">
              <a:rPr/>
              <a:t/>
            </a:fld>
            <a:endParaRPr/>
          </a:p>
        </p:txBody>
      </p:sp>
    </p:spTree>
  </p:cSld>
</p:notes>
</file>

<file path=ppt/notesSlides/notesSlide6.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0326C462-CF24-33CF-C040-90FB7B4FA8DA}" type="slidenum">
              <a:rPr/>
              <a:t/>
            </a:fld>
            <a:endParaRPr/>
          </a:p>
        </p:txBody>
      </p:sp>
    </p:spTree>
  </p:cSld>
</p:notes>
</file>

<file path=ppt/notesSlides/notesSlide7.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6B2E5D8D-63DA-25B4-15AC-ED94916E9A9C}" type="slidenum">
              <a:rPr/>
              <a:t/>
            </a:fld>
            <a:endParaRPr/>
          </a:p>
        </p:txBody>
      </p:sp>
    </p:spTree>
  </p:cSld>
</p:notes>
</file>

<file path=ppt/notesSlides/notesSlide8.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70E04912-EDC5-AFF3-4509-E360F6C590F5}" type="slidenum">
              <a:rPr/>
              <a:t/>
            </a:fld>
            <a:endParaRPr/>
          </a:p>
        </p:txBody>
      </p:sp>
    </p:spTree>
  </p:cSld>
</p:notes>
</file>

<file path=ppt/notesSlides/notesSlide9.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4954CCFB-0947-5876-9B8B-630D6DC9B0C2}" type="slidenum">
              <a:rPr/>
              <a:t/>
            </a:fld>
            <a:endParaRPr/>
          </a:p>
        </p:txBody>
      </p:sp>
    </p:spTree>
  </p:cSld>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title" userDrawn="1">
  <p:cSld name="Titelfolie">
    <p:spTree>
      <p:nvGrpSpPr>
        <p:cNvPr id="1" name=""/>
        <p:cNvGrpSpPr/>
        <p:nvPr/>
      </p:nvGrpSpPr>
      <p:grpSpPr bwMode="auto">
        <a:xfrm>
          <a:off x="0" y="0"/>
          <a:ext cx="0" cy="0"/>
          <a:chOff x="0" y="0"/>
          <a:chExt cx="0" cy="0"/>
        </a:xfrm>
      </p:grpSpPr>
      <p:grpSp>
        <p:nvGrpSpPr>
          <p:cNvPr id="43" name="Group 42"/>
          <p:cNvGrpSpPr/>
          <p:nvPr/>
        </p:nvGrpSpPr>
        <p:grpSpPr bwMode="auto">
          <a:xfrm>
            <a:off x="-382404" y="0"/>
            <a:ext cx="9932332" cy="6858000"/>
            <a:chOff x="-382404" y="0"/>
            <a:chExt cx="9932332" cy="6858000"/>
          </a:xfrm>
        </p:grpSpPr>
        <p:grpSp>
          <p:nvGrpSpPr>
            <p:cNvPr id="44" name="Group 44"/>
            <p:cNvGrpSpPr/>
            <p:nvPr/>
          </p:nvGrpSpPr>
          <p:grpSpPr bwMode="auto">
            <a:xfrm>
              <a:off x="0" y="0"/>
              <a:ext cx="9144000" cy="6858000"/>
              <a:chOff x="0" y="0"/>
              <a:chExt cx="9144000" cy="6858000"/>
            </a:xfrm>
          </p:grpSpPr>
          <p:grpSp>
            <p:nvGrpSpPr>
              <p:cNvPr id="70" name="Group 4"/>
              <p:cNvGrpSpPr/>
              <p:nvPr/>
            </p:nvGrpSpPr>
            <p:grpSpPr bwMode="auto">
              <a:xfrm>
                <a:off x="0" y="0"/>
                <a:ext cx="2514600" cy="6858000"/>
                <a:chOff x="0" y="0"/>
                <a:chExt cx="2514600" cy="6858000"/>
              </a:xfrm>
            </p:grpSpPr>
            <p:sp>
              <p:nvSpPr>
                <p:cNvPr id="115" name="Rectangle 114"/>
                <p:cNvSpPr/>
                <p:nvPr/>
              </p:nvSpPr>
              <p:spPr bwMode="auto">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116" name="Rectangle 2"/>
                <p:cNvSpPr/>
                <p:nvPr/>
              </p:nvSpPr>
              <p:spPr bwMode="auto">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117" name="Rectangle 3"/>
                <p:cNvSpPr/>
                <p:nvPr/>
              </p:nvSpPr>
              <p:spPr bwMode="auto">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grpSp>
            <p:nvGrpSpPr>
              <p:cNvPr id="71" name="Group 5"/>
              <p:cNvGrpSpPr/>
              <p:nvPr/>
            </p:nvGrpSpPr>
            <p:grpSpPr bwMode="auto">
              <a:xfrm>
                <a:off x="422910" y="0"/>
                <a:ext cx="2514600" cy="6858000"/>
                <a:chOff x="0" y="0"/>
                <a:chExt cx="2514600" cy="6858000"/>
              </a:xfrm>
            </p:grpSpPr>
            <p:sp>
              <p:nvSpPr>
                <p:cNvPr id="85" name="Rectangle 84"/>
                <p:cNvSpPr/>
                <p:nvPr/>
              </p:nvSpPr>
              <p:spPr bwMode="auto">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86" name="Rectangle 85"/>
                <p:cNvSpPr/>
                <p:nvPr/>
              </p:nvSpPr>
              <p:spPr bwMode="auto">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114" name="Rectangle 113"/>
                <p:cNvSpPr/>
                <p:nvPr/>
              </p:nvSpPr>
              <p:spPr bwMode="auto">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grpSp>
            <p:nvGrpSpPr>
              <p:cNvPr id="73" name="Group 9"/>
              <p:cNvGrpSpPr/>
              <p:nvPr/>
            </p:nvGrpSpPr>
            <p:grpSpPr bwMode="auto">
              <a:xfrm rot="10800000">
                <a:off x="6629400" y="0"/>
                <a:ext cx="2514600" cy="6858000"/>
                <a:chOff x="0" y="0"/>
                <a:chExt cx="2514600" cy="6858000"/>
              </a:xfrm>
            </p:grpSpPr>
            <p:sp>
              <p:nvSpPr>
                <p:cNvPr id="78" name="Rectangle 77"/>
                <p:cNvSpPr/>
                <p:nvPr/>
              </p:nvSpPr>
              <p:spPr bwMode="auto">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79" name="Rectangle 78"/>
                <p:cNvSpPr/>
                <p:nvPr/>
              </p:nvSpPr>
              <p:spPr bwMode="auto">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81" name="Rectangle 80"/>
                <p:cNvSpPr/>
                <p:nvPr/>
              </p:nvSpPr>
              <p:spPr bwMode="auto">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sp>
            <p:nvSpPr>
              <p:cNvPr id="75" name="Rectangle 74"/>
              <p:cNvSpPr/>
              <p:nvPr/>
            </p:nvSpPr>
            <p:spPr bwMode="auto">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76" name="Rectangle 75"/>
              <p:cNvSpPr/>
              <p:nvPr/>
            </p:nvSpPr>
            <p:spPr bwMode="auto">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77" name="Rectangle 76"/>
              <p:cNvSpPr/>
              <p:nvPr/>
            </p:nvSpPr>
            <p:spPr bwMode="auto">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sp>
          <p:nvSpPr>
            <p:cNvPr id="45" name="Freeform 44"/>
            <p:cNvSpPr/>
            <p:nvPr/>
          </p:nvSpPr>
          <p:spPr bwMode="auto">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fill="norm" stroke="1" extrusionOk="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48" name="Freeform 47"/>
            <p:cNvSpPr/>
            <p:nvPr/>
          </p:nvSpPr>
          <p:spPr bwMode="auto">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fill="norm" stroke="1" extrusionOk="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49" name="Freeform 48"/>
            <p:cNvSpPr/>
            <p:nvPr/>
          </p:nvSpPr>
          <p:spPr bwMode="auto">
            <a:xfrm>
              <a:off x="-23750"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fill="norm" stroke="1" extrusionOk="0">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51" name="Freeform 50"/>
            <p:cNvSpPr/>
            <p:nvPr/>
          </p:nvSpPr>
          <p:spPr bwMode="auto">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fill="norm" stroke="1" extrusionOk="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52" name="Freeform 51"/>
            <p:cNvSpPr/>
            <p:nvPr/>
          </p:nvSpPr>
          <p:spPr bwMode="auto">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fill="norm" stroke="1" extrusionOk="0">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53" name="Hexagon 52"/>
            <p:cNvSpPr/>
            <p:nvPr/>
          </p:nvSpPr>
          <p:spPr bwMode="auto">
            <a:xfrm rot="1799999">
              <a:off x="2996165" y="2859252"/>
              <a:ext cx="1601400" cy="1388235"/>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4" name="Hexagon 53"/>
            <p:cNvSpPr/>
            <p:nvPr/>
          </p:nvSpPr>
          <p:spPr bwMode="auto">
            <a:xfrm rot="1799999">
              <a:off x="3720065" y="4126078"/>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5" name="Hexagon 54"/>
            <p:cNvSpPr/>
            <p:nvPr/>
          </p:nvSpPr>
          <p:spPr bwMode="auto">
            <a:xfrm rot="1799999">
              <a:off x="3729591" y="1592427"/>
              <a:ext cx="1601400" cy="1388235"/>
            </a:xfrm>
            <a:prstGeom prst="hexagon">
              <a:avLst>
                <a:gd name="adj" fmla="val 28544"/>
                <a:gd name="vf" fmla="val 115470"/>
              </a:avLst>
            </a:prstGeom>
            <a:solidFill>
              <a:schemeClr val="bg1">
                <a:alpha val="7000"/>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6" name="Hexagon 55"/>
            <p:cNvSpPr/>
            <p:nvPr/>
          </p:nvSpPr>
          <p:spPr bwMode="auto">
            <a:xfrm rot="1799999">
              <a:off x="2977115" y="325603"/>
              <a:ext cx="1601400" cy="1388235"/>
            </a:xfrm>
            <a:prstGeom prst="hexagon">
              <a:avLst>
                <a:gd name="adj" fmla="val 28544"/>
                <a:gd name="vf" fmla="val 115470"/>
              </a:avLst>
            </a:prstGeom>
            <a:solidFill>
              <a:schemeClr val="bg1">
                <a:alpha val="3999"/>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7" name="Hexagon 56"/>
            <p:cNvSpPr/>
            <p:nvPr/>
          </p:nvSpPr>
          <p:spPr bwMode="auto">
            <a:xfrm rot="1799999">
              <a:off x="4463014" y="5383378"/>
              <a:ext cx="1601400" cy="1388235"/>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8" name="Freeform 57"/>
            <p:cNvSpPr/>
            <p:nvPr/>
          </p:nvSpPr>
          <p:spPr bwMode="auto">
            <a:xfrm rot="1799999">
              <a:off x="-382404" y="4201528"/>
              <a:ext cx="1261499" cy="138823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fill="norm" stroke="1" extrusionOk="0">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9" name="Hexagon 58"/>
            <p:cNvSpPr/>
            <p:nvPr/>
          </p:nvSpPr>
          <p:spPr bwMode="auto">
            <a:xfrm rot="1799999">
              <a:off x="24365" y="5402429"/>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0" name="Hexagon 59"/>
            <p:cNvSpPr/>
            <p:nvPr/>
          </p:nvSpPr>
          <p:spPr bwMode="auto">
            <a:xfrm rot="1799999">
              <a:off x="52941" y="2849728"/>
              <a:ext cx="1601400" cy="1388235"/>
            </a:xfrm>
            <a:prstGeom prst="hexagon">
              <a:avLst>
                <a:gd name="adj" fmla="val 28544"/>
                <a:gd name="vf" fmla="val 115470"/>
              </a:avLst>
            </a:prstGeom>
            <a:solidFill>
              <a:schemeClr val="bg1">
                <a:alpha val="7000"/>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1" name="Hexagon 60"/>
            <p:cNvSpPr/>
            <p:nvPr/>
          </p:nvSpPr>
          <p:spPr bwMode="auto">
            <a:xfrm rot="1799999">
              <a:off x="776840" y="4126077"/>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2" name="Hexagon 61"/>
            <p:cNvSpPr/>
            <p:nvPr/>
          </p:nvSpPr>
          <p:spPr bwMode="auto">
            <a:xfrm rot="1799999">
              <a:off x="1510264" y="5411953"/>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3" name="Hexagon 62"/>
            <p:cNvSpPr/>
            <p:nvPr/>
          </p:nvSpPr>
          <p:spPr bwMode="auto">
            <a:xfrm rot="1799999">
              <a:off x="1529316" y="2859252"/>
              <a:ext cx="1601400" cy="1388235"/>
            </a:xfrm>
            <a:prstGeom prst="hexagon">
              <a:avLst>
                <a:gd name="adj" fmla="val 28544"/>
                <a:gd name="vf" fmla="val 115470"/>
              </a:avLst>
            </a:prstGeom>
            <a:solidFill>
              <a:schemeClr val="bg1">
                <a:alpha val="7000"/>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4" name="Hexagon 63"/>
            <p:cNvSpPr/>
            <p:nvPr/>
          </p:nvSpPr>
          <p:spPr bwMode="auto">
            <a:xfrm rot="1799999">
              <a:off x="795890" y="1563853"/>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5" name="Hexagon 64"/>
            <p:cNvSpPr/>
            <p:nvPr/>
          </p:nvSpPr>
          <p:spPr bwMode="auto">
            <a:xfrm rot="1799999">
              <a:off x="6806166" y="4145128"/>
              <a:ext cx="1601400" cy="1388235"/>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6" name="Hexagon 65"/>
            <p:cNvSpPr/>
            <p:nvPr/>
          </p:nvSpPr>
          <p:spPr bwMode="auto">
            <a:xfrm rot="1799999">
              <a:off x="7549116" y="5421479"/>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7" name="Hexagon 66"/>
            <p:cNvSpPr/>
            <p:nvPr/>
          </p:nvSpPr>
          <p:spPr bwMode="auto">
            <a:xfrm rot="1799999">
              <a:off x="7549117" y="2868778"/>
              <a:ext cx="1601400" cy="1388235"/>
            </a:xfrm>
            <a:prstGeom prst="hexagon">
              <a:avLst>
                <a:gd name="adj" fmla="val 28544"/>
                <a:gd name="vf" fmla="val 115470"/>
              </a:avLst>
            </a:prstGeom>
            <a:solidFill>
              <a:schemeClr val="bg1">
                <a:alpha val="7000"/>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8" name="Freeform 67"/>
            <p:cNvSpPr/>
            <p:nvPr/>
          </p:nvSpPr>
          <p:spPr bwMode="auto">
            <a:xfrm rot="1799999">
              <a:off x="8306521" y="4055629"/>
              <a:ext cx="1243407" cy="138823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fill="norm" stroke="1" extrusionOk="0">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3999"/>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9" name="Freeform 68"/>
            <p:cNvSpPr/>
            <p:nvPr/>
          </p:nvSpPr>
          <p:spPr bwMode="auto">
            <a:xfrm rot="1799999">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fill="norm" stroke="1" extrusionOk="0">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sp>
        <p:nvSpPr>
          <p:cNvPr id="46" name="Rectangle 45"/>
          <p:cNvSpPr/>
          <p:nvPr/>
        </p:nvSpPr>
        <p:spPr bwMode="auto">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47" name="Rectangle 46"/>
          <p:cNvSpPr/>
          <p:nvPr/>
        </p:nvSpPr>
        <p:spPr bwMode="auto">
          <a:xfrm>
            <a:off x="4649096" y="-21511"/>
            <a:ext cx="3505199"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2" name="Title 1"/>
          <p:cNvSpPr>
            <a:spLocks noGrp="1"/>
          </p:cNvSpPr>
          <p:nvPr>
            <p:ph type="ctrTitle"/>
          </p:nvPr>
        </p:nvSpPr>
        <p:spPr bwMode="auto">
          <a:xfrm>
            <a:off x="4733365" y="2708476"/>
            <a:ext cx="3313355" cy="1702160"/>
          </a:xfrm>
        </p:spPr>
        <p:txBody>
          <a:bodyPr>
            <a:normAutofit/>
          </a:bodyPr>
          <a:lstStyle>
            <a:lvl1pPr>
              <a:defRPr sz="3600"/>
            </a:lvl1pPr>
          </a:lstStyle>
          <a:p>
            <a:pPr>
              <a:defRPr/>
            </a:pPr>
            <a:r>
              <a:rPr lang="de-DE"/>
              <a:t>Titelmasterformat durch Klicken bearbeiten</a:t>
            </a:r>
            <a:endParaRPr lang="en-US"/>
          </a:p>
        </p:txBody>
      </p:sp>
      <p:sp>
        <p:nvSpPr>
          <p:cNvPr id="3" name="Subtitle 2"/>
          <p:cNvSpPr>
            <a:spLocks noGrp="1"/>
          </p:cNvSpPr>
          <p:nvPr>
            <p:ph type="subTitle" idx="1"/>
          </p:nvPr>
        </p:nvSpPr>
        <p:spPr bwMode="auto">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a:defRPr/>
            </a:pPr>
            <a:r>
              <a:rPr lang="de-DE"/>
              <a:t>Formatvorlage des Untertitelmasters durch Klicken bearbeiten</a:t>
            </a:r>
            <a:endParaRPr lang="en-US"/>
          </a:p>
        </p:txBody>
      </p:sp>
      <p:sp>
        <p:nvSpPr>
          <p:cNvPr id="4" name="Date Placeholder 3"/>
          <p:cNvSpPr>
            <a:spLocks noGrp="1"/>
          </p:cNvSpPr>
          <p:nvPr>
            <p:ph type="dt" sz="half" idx="10"/>
          </p:nvPr>
        </p:nvSpPr>
        <p:spPr bwMode="auto">
          <a:xfrm>
            <a:off x="4738744" y="1516828"/>
            <a:ext cx="2133600" cy="750981"/>
          </a:xfrm>
        </p:spPr>
        <p:txBody>
          <a:bodyPr anchor="b"/>
          <a:lstStyle>
            <a:lvl1pPr algn="l">
              <a:defRPr sz="2400"/>
            </a:lvl1pPr>
          </a:lstStyle>
          <a:p>
            <a:pPr>
              <a:defRPr/>
            </a:pPr>
            <a:fld id="{29146123-96B2-41E2-8786-1C4A9610D9A6}" type="datetimeFigureOut">
              <a:rPr lang="de-DE"/>
              <a:t>08.01.2024</a:t>
            </a:fld>
            <a:endParaRPr lang="de-DE"/>
          </a:p>
        </p:txBody>
      </p:sp>
      <p:sp>
        <p:nvSpPr>
          <p:cNvPr id="50" name="Rectangle 49"/>
          <p:cNvSpPr/>
          <p:nvPr/>
        </p:nvSpPr>
        <p:spPr bwMode="auto">
          <a:xfrm>
            <a:off x="4650889" y="6088284"/>
            <a:ext cx="3505199"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 name="Footer Placeholder 4"/>
          <p:cNvSpPr>
            <a:spLocks noGrp="1"/>
          </p:cNvSpPr>
          <p:nvPr>
            <p:ph type="ftr" sz="quarter" idx="11"/>
          </p:nvPr>
        </p:nvSpPr>
        <p:spPr bwMode="auto">
          <a:xfrm>
            <a:off x="5303520" y="5719966"/>
            <a:ext cx="2831592" cy="365125"/>
          </a:xfrm>
        </p:spPr>
        <p:txBody>
          <a:bodyPr>
            <a:normAutofit/>
          </a:bodyPr>
          <a:lstStyle>
            <a:lvl1pPr>
              <a:defRPr>
                <a:solidFill>
                  <a:schemeClr val="accent1"/>
                </a:solidFill>
              </a:defRPr>
            </a:lvl1pPr>
          </a:lstStyle>
          <a:p>
            <a:pPr>
              <a:defRPr/>
            </a:pPr>
            <a:endParaRPr lang="de-DE"/>
          </a:p>
        </p:txBody>
      </p:sp>
      <p:sp>
        <p:nvSpPr>
          <p:cNvPr id="6" name="Slide Number Placeholder 5"/>
          <p:cNvSpPr>
            <a:spLocks noGrp="1"/>
          </p:cNvSpPr>
          <p:nvPr>
            <p:ph type="sldNum" sz="quarter" idx="12"/>
          </p:nvPr>
        </p:nvSpPr>
        <p:spPr bwMode="auto">
          <a:xfrm>
            <a:off x="4649096" y="5719966"/>
            <a:ext cx="643666" cy="365125"/>
          </a:xfrm>
        </p:spPr>
        <p:txBody>
          <a:bodyPr/>
          <a:lstStyle>
            <a:lvl1pPr>
              <a:defRPr>
                <a:solidFill>
                  <a:schemeClr val="accent1"/>
                </a:solidFill>
              </a:defRPr>
            </a:lvl1pPr>
          </a:lstStyle>
          <a:p>
            <a:pPr>
              <a:defRPr/>
            </a:pPr>
            <a:fld id="{FF803918-05ED-4026-BD7D-BA1EA585C699}" type="slidenum">
              <a:rPr lang="de-DE"/>
              <a:t>‹Nr.›</a:t>
            </a:fld>
            <a:endParaRPr lang="de-DE"/>
          </a:p>
        </p:txBody>
      </p:sp>
      <p:sp>
        <p:nvSpPr>
          <p:cNvPr id="89" name="Rectangle 88"/>
          <p:cNvSpPr/>
          <p:nvPr/>
        </p:nvSpPr>
        <p:spPr bwMode="auto">
          <a:xfrm>
            <a:off x="4650889" y="6088284"/>
            <a:ext cx="3505199"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x" userDrawn="1">
  <p:cSld name="Titel und vertikaler Tex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de-DE"/>
              <a:t>Titelmasterformat durch Klicken bearbeiten</a:t>
            </a:r>
            <a:endParaRPr lang="en-US"/>
          </a:p>
        </p:txBody>
      </p:sp>
      <p:sp>
        <p:nvSpPr>
          <p:cNvPr id="3" name="Vertical Text Placeholder 2"/>
          <p:cNvSpPr>
            <a:spLocks noGrp="1"/>
          </p:cNvSpPr>
          <p:nvPr>
            <p:ph type="body" orient="vert" idx="1"/>
          </p:nvPr>
        </p:nvSpPr>
        <p:spPr bwMode="auto"/>
        <p:txBody>
          <a:bodyPr vert="eaVert"/>
          <a:lstStyle/>
          <a:p>
            <a:pPr lvl="0">
              <a:defRPr/>
            </a:pPr>
            <a:r>
              <a:rPr lang="de-DE"/>
              <a:t>Textmasterformat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10"/>
          </p:nvPr>
        </p:nvSpPr>
        <p:spPr bwMode="auto"/>
        <p:txBody>
          <a:bodyPr/>
          <a:lstStyle/>
          <a:p>
            <a:pPr>
              <a:defRPr/>
            </a:pPr>
            <a:fld id="{29146123-96B2-41E2-8786-1C4A9610D9A6}" type="datetimeFigureOut">
              <a:rPr lang="de-DE"/>
              <a:t>08.01.2024</a:t>
            </a:fld>
            <a:endParaRPr lang="de-DE"/>
          </a:p>
        </p:txBody>
      </p:sp>
      <p:sp>
        <p:nvSpPr>
          <p:cNvPr id="5" name="Footer Placeholder 4"/>
          <p:cNvSpPr>
            <a:spLocks noGrp="1"/>
          </p:cNvSpPr>
          <p:nvPr>
            <p:ph type="ftr" sz="quarter" idx="11"/>
          </p:nvPr>
        </p:nvSpPr>
        <p:spPr bwMode="auto"/>
        <p:txBody>
          <a:bodyPr/>
          <a:lstStyle/>
          <a:p>
            <a:pPr>
              <a:defRPr/>
            </a:pPr>
            <a:endParaRPr lang="de-DE"/>
          </a:p>
        </p:txBody>
      </p:sp>
      <p:sp>
        <p:nvSpPr>
          <p:cNvPr id="6" name="Slide Number Placeholder 5"/>
          <p:cNvSpPr>
            <a:spLocks noGrp="1"/>
          </p:cNvSpPr>
          <p:nvPr>
            <p:ph type="sldNum" sz="quarter" idx="12"/>
          </p:nvPr>
        </p:nvSpPr>
        <p:spPr bwMode="auto"/>
        <p:txBody>
          <a:bodyPr/>
          <a:lstStyle/>
          <a:p>
            <a:pPr>
              <a:defRPr/>
            </a:pPr>
            <a:fld id="{FF803918-05ED-4026-BD7D-BA1EA585C699}" type="slidenum">
              <a:rPr lang="de-DE"/>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itleAndTx" userDrawn="1">
  <p:cSld name="Vertikaler Titel und Text">
    <p:spTree>
      <p:nvGrpSpPr>
        <p:cNvPr id="1" name=""/>
        <p:cNvGrpSpPr/>
        <p:nvPr/>
      </p:nvGrpSpPr>
      <p:grpSpPr bwMode="auto">
        <a:xfrm>
          <a:off x="0" y="0"/>
          <a:ext cx="0" cy="0"/>
          <a:chOff x="0" y="0"/>
          <a:chExt cx="0" cy="0"/>
        </a:xfrm>
      </p:grpSpPr>
      <p:sp>
        <p:nvSpPr>
          <p:cNvPr id="2" name="Vertical Title 1"/>
          <p:cNvSpPr>
            <a:spLocks noGrp="1"/>
          </p:cNvSpPr>
          <p:nvPr>
            <p:ph type="title" orient="vert"/>
          </p:nvPr>
        </p:nvSpPr>
        <p:spPr bwMode="auto">
          <a:xfrm>
            <a:off x="6629400" y="1030147"/>
            <a:ext cx="1484453" cy="4780344"/>
          </a:xfrm>
        </p:spPr>
        <p:txBody>
          <a:bodyPr vert="eaVert" anchor="ctr"/>
          <a:lstStyle/>
          <a:p>
            <a:pPr>
              <a:defRPr/>
            </a:pPr>
            <a:r>
              <a:rPr lang="de-DE"/>
              <a:t>Titelmasterformat durch Klicken bearbeiten</a:t>
            </a:r>
            <a:endParaRPr lang="en-US"/>
          </a:p>
        </p:txBody>
      </p:sp>
      <p:sp>
        <p:nvSpPr>
          <p:cNvPr id="3" name="Vertical Text Placeholder 2"/>
          <p:cNvSpPr>
            <a:spLocks noGrp="1"/>
          </p:cNvSpPr>
          <p:nvPr>
            <p:ph type="body" orient="vert" idx="1"/>
          </p:nvPr>
        </p:nvSpPr>
        <p:spPr bwMode="auto">
          <a:xfrm>
            <a:off x="1053296" y="1030147"/>
            <a:ext cx="5423704" cy="4780344"/>
          </a:xfrm>
        </p:spPr>
        <p:txBody>
          <a:bodyPr vert="eaVert"/>
          <a:lstStyle/>
          <a:p>
            <a:pPr lvl="0">
              <a:defRPr/>
            </a:pPr>
            <a:r>
              <a:rPr lang="de-DE"/>
              <a:t>Textmasterformat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10"/>
          </p:nvPr>
        </p:nvSpPr>
        <p:spPr bwMode="auto"/>
        <p:txBody>
          <a:bodyPr/>
          <a:lstStyle/>
          <a:p>
            <a:pPr>
              <a:defRPr/>
            </a:pPr>
            <a:fld id="{29146123-96B2-41E2-8786-1C4A9610D9A6}" type="datetimeFigureOut">
              <a:rPr lang="de-DE"/>
              <a:t>08.01.2024</a:t>
            </a:fld>
            <a:endParaRPr lang="de-DE"/>
          </a:p>
        </p:txBody>
      </p:sp>
      <p:sp>
        <p:nvSpPr>
          <p:cNvPr id="5" name="Footer Placeholder 4"/>
          <p:cNvSpPr>
            <a:spLocks noGrp="1"/>
          </p:cNvSpPr>
          <p:nvPr>
            <p:ph type="ftr" sz="quarter" idx="11"/>
          </p:nvPr>
        </p:nvSpPr>
        <p:spPr bwMode="auto"/>
        <p:txBody>
          <a:bodyPr/>
          <a:lstStyle/>
          <a:p>
            <a:pPr>
              <a:defRPr/>
            </a:pPr>
            <a:endParaRPr lang="de-DE"/>
          </a:p>
        </p:txBody>
      </p:sp>
      <p:sp>
        <p:nvSpPr>
          <p:cNvPr id="6" name="Slide Number Placeholder 5"/>
          <p:cNvSpPr>
            <a:spLocks noGrp="1"/>
          </p:cNvSpPr>
          <p:nvPr>
            <p:ph type="sldNum" sz="quarter" idx="12"/>
          </p:nvPr>
        </p:nvSpPr>
        <p:spPr bwMode="auto"/>
        <p:txBody>
          <a:bodyPr/>
          <a:lstStyle/>
          <a:p>
            <a:pPr>
              <a:defRPr/>
            </a:pPr>
            <a:fld id="{FF803918-05ED-4026-BD7D-BA1EA585C699}" type="slidenum">
              <a:rPr lang="de-DE"/>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 userDrawn="1">
  <p:cSld name="Titel und Inhal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de-DE"/>
              <a:t>Titelmasterformat durch Klicken bearbeiten</a:t>
            </a:r>
            <a:endParaRPr lang="en-US"/>
          </a:p>
        </p:txBody>
      </p:sp>
      <p:sp>
        <p:nvSpPr>
          <p:cNvPr id="3" name="Content Placeholder 2"/>
          <p:cNvSpPr>
            <a:spLocks noGrp="1"/>
          </p:cNvSpPr>
          <p:nvPr>
            <p:ph idx="1"/>
          </p:nvPr>
        </p:nvSpPr>
        <p:spPr bwMode="auto"/>
        <p:txBody>
          <a:bodyPr/>
          <a:lstStyle/>
          <a:p>
            <a:pPr lvl="0">
              <a:defRPr/>
            </a:pPr>
            <a:r>
              <a:rPr lang="de-DE"/>
              <a:t>Textmasterformat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10"/>
          </p:nvPr>
        </p:nvSpPr>
        <p:spPr bwMode="auto"/>
        <p:txBody>
          <a:bodyPr/>
          <a:lstStyle/>
          <a:p>
            <a:pPr>
              <a:defRPr/>
            </a:pPr>
            <a:fld id="{29146123-96B2-41E2-8786-1C4A9610D9A6}" type="datetimeFigureOut">
              <a:rPr lang="de-DE"/>
              <a:t>08.01.2024</a:t>
            </a:fld>
            <a:endParaRPr lang="de-DE"/>
          </a:p>
        </p:txBody>
      </p:sp>
      <p:sp>
        <p:nvSpPr>
          <p:cNvPr id="5" name="Footer Placeholder 4"/>
          <p:cNvSpPr>
            <a:spLocks noGrp="1"/>
          </p:cNvSpPr>
          <p:nvPr>
            <p:ph type="ftr" sz="quarter" idx="11"/>
          </p:nvPr>
        </p:nvSpPr>
        <p:spPr bwMode="auto"/>
        <p:txBody>
          <a:bodyPr/>
          <a:lstStyle/>
          <a:p>
            <a:pPr>
              <a:defRPr/>
            </a:pPr>
            <a:endParaRPr lang="de-DE"/>
          </a:p>
        </p:txBody>
      </p:sp>
      <p:sp>
        <p:nvSpPr>
          <p:cNvPr id="6" name="Slide Number Placeholder 5"/>
          <p:cNvSpPr>
            <a:spLocks noGrp="1"/>
          </p:cNvSpPr>
          <p:nvPr>
            <p:ph type="sldNum" sz="quarter" idx="12"/>
          </p:nvPr>
        </p:nvSpPr>
        <p:spPr bwMode="auto"/>
        <p:txBody>
          <a:bodyPr/>
          <a:lstStyle/>
          <a:p>
            <a:pPr>
              <a:defRPr/>
            </a:pPr>
            <a:fld id="{FF803918-05ED-4026-BD7D-BA1EA585C699}" type="slidenum">
              <a:rPr lang="de-DE"/>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secHead" userDrawn="1">
  <p:cSld name="Abschnitts-&#10;überschrift">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1258645" y="2900829"/>
            <a:ext cx="6637468" cy="1362075"/>
          </a:xfrm>
        </p:spPr>
        <p:txBody>
          <a:bodyPr anchor="b"/>
          <a:lstStyle>
            <a:lvl1pPr algn="l">
              <a:defRPr sz="4000" b="0" cap="none"/>
            </a:lvl1pPr>
          </a:lstStyle>
          <a:p>
            <a:pPr>
              <a:defRPr/>
            </a:pPr>
            <a:r>
              <a:rPr lang="de-DE"/>
              <a:t>Titelmasterformat durch Klicken bearbeiten</a:t>
            </a:r>
            <a:endParaRPr lang="en-US"/>
          </a:p>
        </p:txBody>
      </p:sp>
      <p:sp>
        <p:nvSpPr>
          <p:cNvPr id="3" name="Text Placeholder 2"/>
          <p:cNvSpPr>
            <a:spLocks noGrp="1"/>
          </p:cNvSpPr>
          <p:nvPr>
            <p:ph type="body" idx="1"/>
          </p:nvPr>
        </p:nvSpPr>
        <p:spPr bwMode="auto">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rPr lang="de-DE"/>
              <a:t>Textmasterformat bearbeiten</a:t>
            </a:r>
            <a:endParaRPr/>
          </a:p>
        </p:txBody>
      </p:sp>
      <p:sp>
        <p:nvSpPr>
          <p:cNvPr id="4" name="Date Placeholder 3"/>
          <p:cNvSpPr>
            <a:spLocks noGrp="1"/>
          </p:cNvSpPr>
          <p:nvPr>
            <p:ph type="dt" sz="half" idx="10"/>
          </p:nvPr>
        </p:nvSpPr>
        <p:spPr bwMode="auto"/>
        <p:txBody>
          <a:bodyPr/>
          <a:lstStyle/>
          <a:p>
            <a:pPr>
              <a:defRPr/>
            </a:pPr>
            <a:fld id="{29146123-96B2-41E2-8786-1C4A9610D9A6}" type="datetimeFigureOut">
              <a:rPr lang="de-DE"/>
              <a:t>08.01.2024</a:t>
            </a:fld>
            <a:endParaRPr lang="de-DE"/>
          </a:p>
        </p:txBody>
      </p:sp>
      <p:sp>
        <p:nvSpPr>
          <p:cNvPr id="5" name="Footer Placeholder 4"/>
          <p:cNvSpPr>
            <a:spLocks noGrp="1"/>
          </p:cNvSpPr>
          <p:nvPr>
            <p:ph type="ftr" sz="quarter" idx="11"/>
          </p:nvPr>
        </p:nvSpPr>
        <p:spPr bwMode="auto"/>
        <p:txBody>
          <a:bodyPr/>
          <a:lstStyle/>
          <a:p>
            <a:pPr>
              <a:defRPr/>
            </a:pPr>
            <a:endParaRPr lang="de-DE"/>
          </a:p>
        </p:txBody>
      </p:sp>
      <p:sp>
        <p:nvSpPr>
          <p:cNvPr id="6" name="Slide Number Placeholder 5"/>
          <p:cNvSpPr>
            <a:spLocks noGrp="1"/>
          </p:cNvSpPr>
          <p:nvPr>
            <p:ph type="sldNum" sz="quarter" idx="12"/>
          </p:nvPr>
        </p:nvSpPr>
        <p:spPr bwMode="auto"/>
        <p:txBody>
          <a:bodyPr/>
          <a:lstStyle/>
          <a:p>
            <a:pPr>
              <a:defRPr/>
            </a:pPr>
            <a:fld id="{FF803918-05ED-4026-BD7D-BA1EA585C699}" type="slidenum">
              <a:rPr lang="de-DE"/>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Obj" userDrawn="1">
  <p:cSld name="Zwei Inhalt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de-DE"/>
              <a:t>Titelmasterformat durch Klicken bearbeiten</a:t>
            </a:r>
            <a:endParaRPr lang="en-US"/>
          </a:p>
        </p:txBody>
      </p:sp>
      <p:sp>
        <p:nvSpPr>
          <p:cNvPr id="5" name="Date Placeholder 4"/>
          <p:cNvSpPr>
            <a:spLocks noGrp="1"/>
          </p:cNvSpPr>
          <p:nvPr>
            <p:ph type="dt" sz="half" idx="10"/>
          </p:nvPr>
        </p:nvSpPr>
        <p:spPr bwMode="auto"/>
        <p:txBody>
          <a:bodyPr/>
          <a:lstStyle/>
          <a:p>
            <a:pPr>
              <a:defRPr/>
            </a:pPr>
            <a:fld id="{29146123-96B2-41E2-8786-1C4A9610D9A6}" type="datetimeFigureOut">
              <a:rPr lang="de-DE"/>
              <a:t>08.01.2024</a:t>
            </a:fld>
            <a:endParaRPr lang="de-DE"/>
          </a:p>
        </p:txBody>
      </p:sp>
      <p:sp>
        <p:nvSpPr>
          <p:cNvPr id="6" name="Footer Placeholder 5"/>
          <p:cNvSpPr>
            <a:spLocks noGrp="1"/>
          </p:cNvSpPr>
          <p:nvPr>
            <p:ph type="ftr" sz="quarter" idx="11"/>
          </p:nvPr>
        </p:nvSpPr>
        <p:spPr bwMode="auto"/>
        <p:txBody>
          <a:bodyPr/>
          <a:lstStyle/>
          <a:p>
            <a:pPr>
              <a:defRPr/>
            </a:pPr>
            <a:endParaRPr lang="de-DE"/>
          </a:p>
        </p:txBody>
      </p:sp>
      <p:sp>
        <p:nvSpPr>
          <p:cNvPr id="7" name="Slide Number Placeholder 6"/>
          <p:cNvSpPr>
            <a:spLocks noGrp="1"/>
          </p:cNvSpPr>
          <p:nvPr>
            <p:ph type="sldNum" sz="quarter" idx="12"/>
          </p:nvPr>
        </p:nvSpPr>
        <p:spPr bwMode="auto"/>
        <p:txBody>
          <a:bodyPr/>
          <a:lstStyle/>
          <a:p>
            <a:pPr>
              <a:defRPr/>
            </a:pPr>
            <a:fld id="{FF803918-05ED-4026-BD7D-BA1EA585C699}" type="slidenum">
              <a:rPr lang="de-DE"/>
              <a:t>‹Nr.›</a:t>
            </a:fld>
            <a:endParaRPr lang="de-DE"/>
          </a:p>
        </p:txBody>
      </p:sp>
      <p:sp>
        <p:nvSpPr>
          <p:cNvPr id="9" name="Content Placeholder 8"/>
          <p:cNvSpPr>
            <a:spLocks noGrp="1"/>
          </p:cNvSpPr>
          <p:nvPr>
            <p:ph sz="quarter" idx="13"/>
          </p:nvPr>
        </p:nvSpPr>
        <p:spPr bwMode="auto">
          <a:xfrm>
            <a:off x="1042416" y="2313432"/>
            <a:ext cx="3419856" cy="3493008"/>
          </a:xfrm>
        </p:spPr>
        <p:txBody>
          <a:bodyPr/>
          <a:lstStyle/>
          <a:p>
            <a:pPr lvl="0">
              <a:defRPr/>
            </a:pPr>
            <a:r>
              <a:rPr lang="de-DE"/>
              <a:t>Textmasterformat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11" name="Content Placeholder 10"/>
          <p:cNvSpPr>
            <a:spLocks noGrp="1"/>
          </p:cNvSpPr>
          <p:nvPr>
            <p:ph sz="quarter" idx="14"/>
          </p:nvPr>
        </p:nvSpPr>
        <p:spPr bwMode="auto">
          <a:xfrm>
            <a:off x="4645152" y="2313431"/>
            <a:ext cx="3419856" cy="3493008"/>
          </a:xfrm>
        </p:spPr>
        <p:txBody>
          <a:bodyPr/>
          <a:lstStyle/>
          <a:p>
            <a:pPr lvl="0">
              <a:defRPr/>
            </a:pPr>
            <a:r>
              <a:rPr lang="de-DE"/>
              <a:t>Textmasterformat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TxTwoObj" userDrawn="1">
  <p:cSld name="Vergleich">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lvl1pPr>
              <a:defRPr/>
            </a:lvl1pPr>
          </a:lstStyle>
          <a:p>
            <a:pPr>
              <a:defRPr/>
            </a:pPr>
            <a:r>
              <a:rPr lang="de-DE"/>
              <a:t>Titelmasterformat durch Klicken bearbeiten</a:t>
            </a:r>
            <a:endParaRPr lang="en-US"/>
          </a:p>
        </p:txBody>
      </p:sp>
      <p:sp>
        <p:nvSpPr>
          <p:cNvPr id="3" name="Text Placeholder 2"/>
          <p:cNvSpPr>
            <a:spLocks noGrp="1"/>
          </p:cNvSpPr>
          <p:nvPr>
            <p:ph type="body" idx="1"/>
          </p:nvPr>
        </p:nvSpPr>
        <p:spPr bwMode="auto">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Textmasterformat bearbeiten</a:t>
            </a:r>
            <a:endParaRPr/>
          </a:p>
        </p:txBody>
      </p:sp>
      <p:sp>
        <p:nvSpPr>
          <p:cNvPr id="4" name="Content Placeholder 3"/>
          <p:cNvSpPr>
            <a:spLocks noGrp="1"/>
          </p:cNvSpPr>
          <p:nvPr>
            <p:ph sz="half" idx="2"/>
          </p:nvPr>
        </p:nvSpPr>
        <p:spPr bwMode="auto">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rPr lang="de-DE"/>
              <a:t>Textmasterformat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5" name="Text Placeholder 4"/>
          <p:cNvSpPr>
            <a:spLocks noGrp="1"/>
          </p:cNvSpPr>
          <p:nvPr>
            <p:ph type="body" sz="quarter" idx="3"/>
          </p:nvPr>
        </p:nvSpPr>
        <p:spPr bwMode="auto">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Textmasterformat bearbeiten</a:t>
            </a:r>
            <a:endParaRPr/>
          </a:p>
        </p:txBody>
      </p:sp>
      <p:sp>
        <p:nvSpPr>
          <p:cNvPr id="6" name="Content Placeholder 5"/>
          <p:cNvSpPr>
            <a:spLocks noGrp="1"/>
          </p:cNvSpPr>
          <p:nvPr>
            <p:ph sz="quarter" idx="4"/>
          </p:nvPr>
        </p:nvSpPr>
        <p:spPr bwMode="auto">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rPr lang="de-DE"/>
              <a:t>Textmasterformat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7" name="Date Placeholder 6"/>
          <p:cNvSpPr>
            <a:spLocks noGrp="1"/>
          </p:cNvSpPr>
          <p:nvPr>
            <p:ph type="dt" sz="half" idx="10"/>
          </p:nvPr>
        </p:nvSpPr>
        <p:spPr bwMode="auto"/>
        <p:txBody>
          <a:bodyPr/>
          <a:lstStyle/>
          <a:p>
            <a:pPr>
              <a:defRPr/>
            </a:pPr>
            <a:fld id="{29146123-96B2-41E2-8786-1C4A9610D9A6}" type="datetimeFigureOut">
              <a:rPr lang="de-DE"/>
              <a:t>08.01.2024</a:t>
            </a:fld>
            <a:endParaRPr lang="de-DE"/>
          </a:p>
        </p:txBody>
      </p:sp>
      <p:sp>
        <p:nvSpPr>
          <p:cNvPr id="8" name="Footer Placeholder 7"/>
          <p:cNvSpPr>
            <a:spLocks noGrp="1"/>
          </p:cNvSpPr>
          <p:nvPr>
            <p:ph type="ftr" sz="quarter" idx="11"/>
          </p:nvPr>
        </p:nvSpPr>
        <p:spPr bwMode="auto"/>
        <p:txBody>
          <a:bodyPr/>
          <a:lstStyle/>
          <a:p>
            <a:pPr>
              <a:defRPr/>
            </a:pPr>
            <a:endParaRPr lang="de-DE"/>
          </a:p>
        </p:txBody>
      </p:sp>
      <p:sp>
        <p:nvSpPr>
          <p:cNvPr id="9" name="Slide Number Placeholder 8"/>
          <p:cNvSpPr>
            <a:spLocks noGrp="1"/>
          </p:cNvSpPr>
          <p:nvPr>
            <p:ph type="sldNum" sz="quarter" idx="12"/>
          </p:nvPr>
        </p:nvSpPr>
        <p:spPr bwMode="auto"/>
        <p:txBody>
          <a:bodyPr/>
          <a:lstStyle/>
          <a:p>
            <a:pPr>
              <a:defRPr/>
            </a:pPr>
            <a:fld id="{FF803918-05ED-4026-BD7D-BA1EA585C699}" type="slidenum">
              <a:rPr lang="de-DE"/>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Only" userDrawn="1">
  <p:cSld name="Nur Titel">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de-DE"/>
              <a:t>Titelmasterformat durch Klicken bearbeiten</a:t>
            </a:r>
            <a:endParaRPr lang="en-US"/>
          </a:p>
        </p:txBody>
      </p:sp>
      <p:sp>
        <p:nvSpPr>
          <p:cNvPr id="3" name="Date Placeholder 2"/>
          <p:cNvSpPr>
            <a:spLocks noGrp="1"/>
          </p:cNvSpPr>
          <p:nvPr>
            <p:ph type="dt" sz="half" idx="10"/>
          </p:nvPr>
        </p:nvSpPr>
        <p:spPr bwMode="auto"/>
        <p:txBody>
          <a:bodyPr/>
          <a:lstStyle/>
          <a:p>
            <a:pPr>
              <a:defRPr/>
            </a:pPr>
            <a:fld id="{29146123-96B2-41E2-8786-1C4A9610D9A6}" type="datetimeFigureOut">
              <a:rPr lang="de-DE"/>
              <a:t>08.01.2024</a:t>
            </a:fld>
            <a:endParaRPr lang="de-DE"/>
          </a:p>
        </p:txBody>
      </p:sp>
      <p:sp>
        <p:nvSpPr>
          <p:cNvPr id="4" name="Footer Placeholder 3"/>
          <p:cNvSpPr>
            <a:spLocks noGrp="1"/>
          </p:cNvSpPr>
          <p:nvPr>
            <p:ph type="ftr" sz="quarter" idx="11"/>
          </p:nvPr>
        </p:nvSpPr>
        <p:spPr bwMode="auto"/>
        <p:txBody>
          <a:bodyPr/>
          <a:lstStyle/>
          <a:p>
            <a:pPr>
              <a:defRPr/>
            </a:pPr>
            <a:endParaRPr lang="de-DE"/>
          </a:p>
        </p:txBody>
      </p:sp>
      <p:sp>
        <p:nvSpPr>
          <p:cNvPr id="5" name="Slide Number Placeholder 4"/>
          <p:cNvSpPr>
            <a:spLocks noGrp="1"/>
          </p:cNvSpPr>
          <p:nvPr>
            <p:ph type="sldNum" sz="quarter" idx="12"/>
          </p:nvPr>
        </p:nvSpPr>
        <p:spPr bwMode="auto"/>
        <p:txBody>
          <a:bodyPr/>
          <a:lstStyle/>
          <a:p>
            <a:pPr>
              <a:defRPr/>
            </a:pPr>
            <a:fld id="{FF803918-05ED-4026-BD7D-BA1EA585C699}" type="slidenum">
              <a:rPr lang="de-DE"/>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blank" userDrawn="1">
  <p:cSld name="Leer">
    <p:spTree>
      <p:nvGrpSpPr>
        <p:cNvPr id="1" name=""/>
        <p:cNvGrpSpPr/>
        <p:nvPr/>
      </p:nvGrpSpPr>
      <p:grpSpPr bwMode="auto">
        <a:xfrm>
          <a:off x="0" y="0"/>
          <a:ext cx="0" cy="0"/>
          <a:chOff x="0" y="0"/>
          <a:chExt cx="0" cy="0"/>
        </a:xfrm>
      </p:grpSpPr>
      <p:sp>
        <p:nvSpPr>
          <p:cNvPr id="2" name="Date Placeholder 1"/>
          <p:cNvSpPr>
            <a:spLocks noGrp="1"/>
          </p:cNvSpPr>
          <p:nvPr>
            <p:ph type="dt" sz="half" idx="10"/>
          </p:nvPr>
        </p:nvSpPr>
        <p:spPr bwMode="auto"/>
        <p:txBody>
          <a:bodyPr/>
          <a:lstStyle/>
          <a:p>
            <a:pPr>
              <a:defRPr/>
            </a:pPr>
            <a:fld id="{29146123-96B2-41E2-8786-1C4A9610D9A6}" type="datetimeFigureOut">
              <a:rPr lang="de-DE"/>
              <a:t>08.01.2024</a:t>
            </a:fld>
            <a:endParaRPr lang="de-DE"/>
          </a:p>
        </p:txBody>
      </p:sp>
      <p:sp>
        <p:nvSpPr>
          <p:cNvPr id="3" name="Footer Placeholder 2"/>
          <p:cNvSpPr>
            <a:spLocks noGrp="1"/>
          </p:cNvSpPr>
          <p:nvPr>
            <p:ph type="ftr" sz="quarter" idx="11"/>
          </p:nvPr>
        </p:nvSpPr>
        <p:spPr bwMode="auto"/>
        <p:txBody>
          <a:bodyPr/>
          <a:lstStyle/>
          <a:p>
            <a:pPr>
              <a:defRPr/>
            </a:pPr>
            <a:endParaRPr lang="de-DE"/>
          </a:p>
        </p:txBody>
      </p:sp>
      <p:sp>
        <p:nvSpPr>
          <p:cNvPr id="4" name="Slide Number Placeholder 3"/>
          <p:cNvSpPr>
            <a:spLocks noGrp="1"/>
          </p:cNvSpPr>
          <p:nvPr>
            <p:ph type="sldNum" sz="quarter" idx="12"/>
          </p:nvPr>
        </p:nvSpPr>
        <p:spPr bwMode="auto"/>
        <p:txBody>
          <a:bodyPr/>
          <a:lstStyle/>
          <a:p>
            <a:pPr>
              <a:defRPr/>
            </a:pPr>
            <a:fld id="{FF803918-05ED-4026-BD7D-BA1EA585C699}" type="slidenum">
              <a:rPr lang="de-DE"/>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objTx" userDrawn="1">
  <p:cSld name="Inhalt mit Überschrift">
    <p:spTree>
      <p:nvGrpSpPr>
        <p:cNvPr id="1" name=""/>
        <p:cNvGrpSpPr/>
        <p:nvPr/>
      </p:nvGrpSpPr>
      <p:grpSpPr bwMode="auto">
        <a:xfrm>
          <a:off x="0" y="0"/>
          <a:ext cx="0" cy="0"/>
          <a:chOff x="0" y="0"/>
          <a:chExt cx="0" cy="0"/>
        </a:xfrm>
      </p:grpSpPr>
      <p:grpSp>
        <p:nvGrpSpPr>
          <p:cNvPr id="44" name="Group 43"/>
          <p:cNvGrpSpPr/>
          <p:nvPr/>
        </p:nvGrpSpPr>
        <p:grpSpPr bwMode="auto">
          <a:xfrm>
            <a:off x="-382404" y="0"/>
            <a:ext cx="9932332" cy="6858000"/>
            <a:chOff x="-382404" y="0"/>
            <a:chExt cx="9932332" cy="6858000"/>
          </a:xfrm>
        </p:grpSpPr>
        <p:grpSp>
          <p:nvGrpSpPr>
            <p:cNvPr id="45" name="Group 44"/>
            <p:cNvGrpSpPr/>
            <p:nvPr/>
          </p:nvGrpSpPr>
          <p:grpSpPr bwMode="auto">
            <a:xfrm>
              <a:off x="0" y="0"/>
              <a:ext cx="9144000" cy="6858000"/>
              <a:chOff x="0" y="0"/>
              <a:chExt cx="9144000" cy="6858000"/>
            </a:xfrm>
          </p:grpSpPr>
          <p:grpSp>
            <p:nvGrpSpPr>
              <p:cNvPr id="72" name="Group 4"/>
              <p:cNvGrpSpPr/>
              <p:nvPr/>
            </p:nvGrpSpPr>
            <p:grpSpPr bwMode="auto">
              <a:xfrm>
                <a:off x="0" y="0"/>
                <a:ext cx="2514600" cy="6858000"/>
                <a:chOff x="0" y="0"/>
                <a:chExt cx="2514600" cy="6858000"/>
              </a:xfrm>
            </p:grpSpPr>
            <p:sp>
              <p:nvSpPr>
                <p:cNvPr id="84" name="Rectangle 83"/>
                <p:cNvSpPr/>
                <p:nvPr/>
              </p:nvSpPr>
              <p:spPr bwMode="auto">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85" name="Rectangle 2"/>
                <p:cNvSpPr/>
                <p:nvPr/>
              </p:nvSpPr>
              <p:spPr bwMode="auto">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86" name="Rectangle 3"/>
                <p:cNvSpPr/>
                <p:nvPr/>
              </p:nvSpPr>
              <p:spPr bwMode="auto">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grpSp>
            <p:nvGrpSpPr>
              <p:cNvPr id="73" name="Group 5"/>
              <p:cNvGrpSpPr/>
              <p:nvPr/>
            </p:nvGrpSpPr>
            <p:grpSpPr bwMode="auto">
              <a:xfrm>
                <a:off x="422910" y="0"/>
                <a:ext cx="2514600" cy="6858000"/>
                <a:chOff x="0" y="0"/>
                <a:chExt cx="2514600" cy="6858000"/>
              </a:xfrm>
            </p:grpSpPr>
            <p:sp>
              <p:nvSpPr>
                <p:cNvPr id="81" name="Rectangle 80"/>
                <p:cNvSpPr/>
                <p:nvPr/>
              </p:nvSpPr>
              <p:spPr bwMode="auto">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82" name="Rectangle 81"/>
                <p:cNvSpPr/>
                <p:nvPr/>
              </p:nvSpPr>
              <p:spPr bwMode="auto">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83" name="Rectangle 82"/>
                <p:cNvSpPr/>
                <p:nvPr/>
              </p:nvSpPr>
              <p:spPr bwMode="auto">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grpSp>
            <p:nvGrpSpPr>
              <p:cNvPr id="74" name="Group 9"/>
              <p:cNvGrpSpPr/>
              <p:nvPr/>
            </p:nvGrpSpPr>
            <p:grpSpPr bwMode="auto">
              <a:xfrm rot="10800000">
                <a:off x="6629400" y="0"/>
                <a:ext cx="2514600" cy="6858000"/>
                <a:chOff x="0" y="0"/>
                <a:chExt cx="2514600" cy="6858000"/>
              </a:xfrm>
            </p:grpSpPr>
            <p:sp>
              <p:nvSpPr>
                <p:cNvPr id="78" name="Rectangle 77"/>
                <p:cNvSpPr/>
                <p:nvPr/>
              </p:nvSpPr>
              <p:spPr bwMode="auto">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79" name="Rectangle 78"/>
                <p:cNvSpPr/>
                <p:nvPr/>
              </p:nvSpPr>
              <p:spPr bwMode="auto">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80" name="Rectangle 79"/>
                <p:cNvSpPr/>
                <p:nvPr/>
              </p:nvSpPr>
              <p:spPr bwMode="auto">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sp>
            <p:nvSpPr>
              <p:cNvPr id="75" name="Rectangle 74"/>
              <p:cNvSpPr/>
              <p:nvPr/>
            </p:nvSpPr>
            <p:spPr bwMode="auto">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76" name="Rectangle 75"/>
              <p:cNvSpPr/>
              <p:nvPr/>
            </p:nvSpPr>
            <p:spPr bwMode="auto">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77" name="Rectangle 76"/>
              <p:cNvSpPr/>
              <p:nvPr/>
            </p:nvSpPr>
            <p:spPr bwMode="auto">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sp>
          <p:nvSpPr>
            <p:cNvPr id="47" name="Freeform 46"/>
            <p:cNvSpPr/>
            <p:nvPr/>
          </p:nvSpPr>
          <p:spPr bwMode="auto">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fill="norm" stroke="1" extrusionOk="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48" name="Freeform 47"/>
            <p:cNvSpPr/>
            <p:nvPr/>
          </p:nvSpPr>
          <p:spPr bwMode="auto">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fill="norm" stroke="1" extrusionOk="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49" name="Freeform 48"/>
            <p:cNvSpPr/>
            <p:nvPr/>
          </p:nvSpPr>
          <p:spPr bwMode="auto">
            <a:xfrm>
              <a:off x="-23750"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fill="norm" stroke="1" extrusionOk="0">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50" name="Freeform 49"/>
            <p:cNvSpPr/>
            <p:nvPr/>
          </p:nvSpPr>
          <p:spPr bwMode="auto">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fill="norm" stroke="1" extrusionOk="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51" name="Freeform 50"/>
            <p:cNvSpPr/>
            <p:nvPr/>
          </p:nvSpPr>
          <p:spPr bwMode="auto">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fill="norm" stroke="1" extrusionOk="0">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52" name="Hexagon 51"/>
            <p:cNvSpPr/>
            <p:nvPr/>
          </p:nvSpPr>
          <p:spPr bwMode="auto">
            <a:xfrm rot="1799999">
              <a:off x="2996165" y="2859252"/>
              <a:ext cx="1601400" cy="1388235"/>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3" name="Hexagon 52"/>
            <p:cNvSpPr/>
            <p:nvPr/>
          </p:nvSpPr>
          <p:spPr bwMode="auto">
            <a:xfrm rot="1799999">
              <a:off x="3720065" y="4126078"/>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4" name="Hexagon 53"/>
            <p:cNvSpPr/>
            <p:nvPr/>
          </p:nvSpPr>
          <p:spPr bwMode="auto">
            <a:xfrm rot="1799999">
              <a:off x="3729591" y="1592427"/>
              <a:ext cx="1601400" cy="1388235"/>
            </a:xfrm>
            <a:prstGeom prst="hexagon">
              <a:avLst>
                <a:gd name="adj" fmla="val 28544"/>
                <a:gd name="vf" fmla="val 115470"/>
              </a:avLst>
            </a:prstGeom>
            <a:solidFill>
              <a:schemeClr val="bg1">
                <a:alpha val="7000"/>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5" name="Hexagon 54"/>
            <p:cNvSpPr/>
            <p:nvPr/>
          </p:nvSpPr>
          <p:spPr bwMode="auto">
            <a:xfrm rot="1799999">
              <a:off x="2977115" y="325603"/>
              <a:ext cx="1601400" cy="1388235"/>
            </a:xfrm>
            <a:prstGeom prst="hexagon">
              <a:avLst>
                <a:gd name="adj" fmla="val 28544"/>
                <a:gd name="vf" fmla="val 115470"/>
              </a:avLst>
            </a:prstGeom>
            <a:solidFill>
              <a:schemeClr val="bg1">
                <a:alpha val="3999"/>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6" name="Hexagon 55"/>
            <p:cNvSpPr/>
            <p:nvPr/>
          </p:nvSpPr>
          <p:spPr bwMode="auto">
            <a:xfrm rot="1799999">
              <a:off x="4463014" y="5383378"/>
              <a:ext cx="1601400" cy="1388235"/>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9" name="Freeform 58"/>
            <p:cNvSpPr/>
            <p:nvPr/>
          </p:nvSpPr>
          <p:spPr bwMode="auto">
            <a:xfrm rot="1799999">
              <a:off x="-382404" y="4201528"/>
              <a:ext cx="1261499" cy="138823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fill="norm" stroke="1" extrusionOk="0">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0" name="Hexagon 59"/>
            <p:cNvSpPr/>
            <p:nvPr/>
          </p:nvSpPr>
          <p:spPr bwMode="auto">
            <a:xfrm rot="1799999">
              <a:off x="24365" y="5402429"/>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2" name="Hexagon 61"/>
            <p:cNvSpPr/>
            <p:nvPr/>
          </p:nvSpPr>
          <p:spPr bwMode="auto">
            <a:xfrm rot="1799999">
              <a:off x="52941" y="2849728"/>
              <a:ext cx="1601400" cy="1388235"/>
            </a:xfrm>
            <a:prstGeom prst="hexagon">
              <a:avLst>
                <a:gd name="adj" fmla="val 28544"/>
                <a:gd name="vf" fmla="val 115470"/>
              </a:avLst>
            </a:prstGeom>
            <a:solidFill>
              <a:schemeClr val="bg1">
                <a:alpha val="7000"/>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3" name="Hexagon 62"/>
            <p:cNvSpPr/>
            <p:nvPr/>
          </p:nvSpPr>
          <p:spPr bwMode="auto">
            <a:xfrm rot="1799999">
              <a:off x="776840" y="4126077"/>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4" name="Hexagon 63"/>
            <p:cNvSpPr/>
            <p:nvPr/>
          </p:nvSpPr>
          <p:spPr bwMode="auto">
            <a:xfrm rot="1799999">
              <a:off x="1510264" y="5411953"/>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5" name="Hexagon 64"/>
            <p:cNvSpPr/>
            <p:nvPr/>
          </p:nvSpPr>
          <p:spPr bwMode="auto">
            <a:xfrm rot="1799999">
              <a:off x="1529316" y="2859252"/>
              <a:ext cx="1601400" cy="1388235"/>
            </a:xfrm>
            <a:prstGeom prst="hexagon">
              <a:avLst>
                <a:gd name="adj" fmla="val 28544"/>
                <a:gd name="vf" fmla="val 115470"/>
              </a:avLst>
            </a:prstGeom>
            <a:solidFill>
              <a:schemeClr val="bg1">
                <a:alpha val="7000"/>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6" name="Hexagon 65"/>
            <p:cNvSpPr/>
            <p:nvPr/>
          </p:nvSpPr>
          <p:spPr bwMode="auto">
            <a:xfrm rot="1799999">
              <a:off x="795890" y="1563853"/>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7" name="Hexagon 66"/>
            <p:cNvSpPr/>
            <p:nvPr/>
          </p:nvSpPr>
          <p:spPr bwMode="auto">
            <a:xfrm rot="1799999">
              <a:off x="6806166" y="4145128"/>
              <a:ext cx="1601400" cy="1388235"/>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8" name="Hexagon 67"/>
            <p:cNvSpPr/>
            <p:nvPr/>
          </p:nvSpPr>
          <p:spPr bwMode="auto">
            <a:xfrm rot="1799999">
              <a:off x="7549116" y="5421479"/>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9" name="Hexagon 68"/>
            <p:cNvSpPr/>
            <p:nvPr/>
          </p:nvSpPr>
          <p:spPr bwMode="auto">
            <a:xfrm rot="1799999">
              <a:off x="7549117" y="2868778"/>
              <a:ext cx="1601400" cy="1388235"/>
            </a:xfrm>
            <a:prstGeom prst="hexagon">
              <a:avLst>
                <a:gd name="adj" fmla="val 28544"/>
                <a:gd name="vf" fmla="val 115470"/>
              </a:avLst>
            </a:prstGeom>
            <a:solidFill>
              <a:schemeClr val="bg1">
                <a:alpha val="7000"/>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70" name="Freeform 69"/>
            <p:cNvSpPr/>
            <p:nvPr/>
          </p:nvSpPr>
          <p:spPr bwMode="auto">
            <a:xfrm rot="1799999">
              <a:off x="8306521" y="4055629"/>
              <a:ext cx="1243407" cy="138823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fill="norm" stroke="1" extrusionOk="0">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3999"/>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71" name="Freeform 70"/>
            <p:cNvSpPr/>
            <p:nvPr/>
          </p:nvSpPr>
          <p:spPr bwMode="auto">
            <a:xfrm rot="1799999">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fill="norm" stroke="1" extrusionOk="0">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sp>
        <p:nvSpPr>
          <p:cNvPr id="46" name="Rectangle 45"/>
          <p:cNvSpPr/>
          <p:nvPr/>
        </p:nvSpPr>
        <p:spPr bwMode="auto">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7" name="Rectangle 56"/>
          <p:cNvSpPr/>
          <p:nvPr/>
        </p:nvSpPr>
        <p:spPr bwMode="auto">
          <a:xfrm>
            <a:off x="4649096" y="-21510"/>
            <a:ext cx="3505199"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 name="Date Placeholder 4"/>
          <p:cNvSpPr>
            <a:spLocks noGrp="1"/>
          </p:cNvSpPr>
          <p:nvPr>
            <p:ph type="dt" sz="half" idx="10"/>
          </p:nvPr>
        </p:nvSpPr>
        <p:spPr bwMode="auto"/>
        <p:txBody>
          <a:bodyPr/>
          <a:lstStyle/>
          <a:p>
            <a:pPr>
              <a:defRPr/>
            </a:pPr>
            <a:fld id="{29146123-96B2-41E2-8786-1C4A9610D9A6}" type="datetimeFigureOut">
              <a:rPr lang="de-DE"/>
              <a:t>08.01.2024</a:t>
            </a:fld>
            <a:endParaRPr lang="de-DE"/>
          </a:p>
        </p:txBody>
      </p:sp>
      <p:sp>
        <p:nvSpPr>
          <p:cNvPr id="7" name="Slide Number Placeholder 6"/>
          <p:cNvSpPr>
            <a:spLocks noGrp="1"/>
          </p:cNvSpPr>
          <p:nvPr>
            <p:ph type="sldNum" sz="quarter" idx="12"/>
          </p:nvPr>
        </p:nvSpPr>
        <p:spPr bwMode="auto"/>
        <p:txBody>
          <a:bodyPr/>
          <a:lstStyle/>
          <a:p>
            <a:pPr>
              <a:defRPr/>
            </a:pPr>
            <a:fld id="{FF803918-05ED-4026-BD7D-BA1EA585C699}" type="slidenum">
              <a:rPr lang="de-DE"/>
              <a:t>‹Nr.›</a:t>
            </a:fld>
            <a:endParaRPr lang="de-DE"/>
          </a:p>
        </p:txBody>
      </p:sp>
      <p:sp>
        <p:nvSpPr>
          <p:cNvPr id="58" name="Rectangle 57"/>
          <p:cNvSpPr/>
          <p:nvPr/>
        </p:nvSpPr>
        <p:spPr bwMode="auto">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3" name="Content Placeholder 2"/>
          <p:cNvSpPr>
            <a:spLocks noGrp="1"/>
          </p:cNvSpPr>
          <p:nvPr>
            <p:ph idx="1"/>
          </p:nvPr>
        </p:nvSpPr>
        <p:spPr bwMode="auto">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defRPr/>
            </a:pPr>
            <a:r>
              <a:rPr lang="de-DE"/>
              <a:t>Textmasterformat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61" name="Rectangle 60"/>
          <p:cNvSpPr/>
          <p:nvPr/>
        </p:nvSpPr>
        <p:spPr bwMode="auto">
          <a:xfrm>
            <a:off x="4650889" y="6088284"/>
            <a:ext cx="3505199"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 name="Footer Placeholder 5"/>
          <p:cNvSpPr>
            <a:spLocks noGrp="1"/>
          </p:cNvSpPr>
          <p:nvPr>
            <p:ph type="ftr" sz="quarter" idx="11"/>
          </p:nvPr>
        </p:nvSpPr>
        <p:spPr bwMode="auto">
          <a:xfrm>
            <a:off x="4641447" y="5724835"/>
            <a:ext cx="3493664" cy="365125"/>
          </a:xfrm>
        </p:spPr>
        <p:txBody>
          <a:bodyPr>
            <a:normAutofit/>
          </a:bodyPr>
          <a:lstStyle/>
          <a:p>
            <a:pPr>
              <a:defRPr/>
            </a:pPr>
            <a:endParaRPr lang="de-DE"/>
          </a:p>
        </p:txBody>
      </p:sp>
      <p:sp>
        <p:nvSpPr>
          <p:cNvPr id="2" name="Title 1"/>
          <p:cNvSpPr>
            <a:spLocks noGrp="1"/>
          </p:cNvSpPr>
          <p:nvPr>
            <p:ph type="title"/>
          </p:nvPr>
        </p:nvSpPr>
        <p:spPr bwMode="auto">
          <a:xfrm>
            <a:off x="4739833" y="2657434"/>
            <a:ext cx="3304572" cy="1463153"/>
          </a:xfrm>
        </p:spPr>
        <p:txBody>
          <a:bodyPr anchor="b">
            <a:normAutofit/>
          </a:bodyPr>
          <a:lstStyle>
            <a:lvl1pPr algn="l">
              <a:defRPr sz="2800" b="0"/>
            </a:lvl1pPr>
          </a:lstStyle>
          <a:p>
            <a:pPr>
              <a:defRPr/>
            </a:pPr>
            <a:r>
              <a:rPr lang="de-DE"/>
              <a:t>Titelmasterformat durch Klicken bearbeiten</a:t>
            </a:r>
            <a:endParaRPr lang="en-US"/>
          </a:p>
        </p:txBody>
      </p:sp>
      <p:sp>
        <p:nvSpPr>
          <p:cNvPr id="4" name="Text Placeholder 3"/>
          <p:cNvSpPr>
            <a:spLocks noGrp="1"/>
          </p:cNvSpPr>
          <p:nvPr>
            <p:ph type="body" sz="half" idx="2"/>
          </p:nvPr>
        </p:nvSpPr>
        <p:spPr bwMode="auto">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de-DE"/>
              <a:t>Textmasterformat bearbeiten</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picTx" userDrawn="1">
  <p:cSld name="Bild mit Überschrift">
    <p:spTree>
      <p:nvGrpSpPr>
        <p:cNvPr id="1" name=""/>
        <p:cNvGrpSpPr/>
        <p:nvPr/>
      </p:nvGrpSpPr>
      <p:grpSpPr bwMode="auto">
        <a:xfrm>
          <a:off x="0" y="0"/>
          <a:ext cx="0" cy="0"/>
          <a:chOff x="0" y="0"/>
          <a:chExt cx="0" cy="0"/>
        </a:xfrm>
      </p:grpSpPr>
      <p:grpSp>
        <p:nvGrpSpPr>
          <p:cNvPr id="44" name="Group 43"/>
          <p:cNvGrpSpPr/>
          <p:nvPr/>
        </p:nvGrpSpPr>
        <p:grpSpPr bwMode="auto">
          <a:xfrm>
            <a:off x="-382404" y="0"/>
            <a:ext cx="9932332" cy="6858000"/>
            <a:chOff x="-382404" y="0"/>
            <a:chExt cx="9932332" cy="6858000"/>
          </a:xfrm>
        </p:grpSpPr>
        <p:grpSp>
          <p:nvGrpSpPr>
            <p:cNvPr id="45" name="Group 44"/>
            <p:cNvGrpSpPr/>
            <p:nvPr/>
          </p:nvGrpSpPr>
          <p:grpSpPr bwMode="auto">
            <a:xfrm>
              <a:off x="0" y="0"/>
              <a:ext cx="9144000" cy="6858000"/>
              <a:chOff x="0" y="0"/>
              <a:chExt cx="9144000" cy="6858000"/>
            </a:xfrm>
          </p:grpSpPr>
          <p:grpSp>
            <p:nvGrpSpPr>
              <p:cNvPr id="75" name="Group 4"/>
              <p:cNvGrpSpPr/>
              <p:nvPr/>
            </p:nvGrpSpPr>
            <p:grpSpPr bwMode="auto">
              <a:xfrm>
                <a:off x="0" y="0"/>
                <a:ext cx="2514600" cy="6858000"/>
                <a:chOff x="0" y="0"/>
                <a:chExt cx="2514600" cy="6858000"/>
              </a:xfrm>
            </p:grpSpPr>
            <p:sp>
              <p:nvSpPr>
                <p:cNvPr id="87" name="Rectangle 86"/>
                <p:cNvSpPr/>
                <p:nvPr/>
              </p:nvSpPr>
              <p:spPr bwMode="auto">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88" name="Rectangle 2"/>
                <p:cNvSpPr/>
                <p:nvPr/>
              </p:nvSpPr>
              <p:spPr bwMode="auto">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89" name="Rectangle 3"/>
                <p:cNvSpPr/>
                <p:nvPr/>
              </p:nvSpPr>
              <p:spPr bwMode="auto">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grpSp>
            <p:nvGrpSpPr>
              <p:cNvPr id="76" name="Group 5"/>
              <p:cNvGrpSpPr/>
              <p:nvPr/>
            </p:nvGrpSpPr>
            <p:grpSpPr bwMode="auto">
              <a:xfrm>
                <a:off x="422910" y="0"/>
                <a:ext cx="2514600" cy="6858000"/>
                <a:chOff x="0" y="0"/>
                <a:chExt cx="2514600" cy="6858000"/>
              </a:xfrm>
            </p:grpSpPr>
            <p:sp>
              <p:nvSpPr>
                <p:cNvPr id="84" name="Rectangle 83"/>
                <p:cNvSpPr/>
                <p:nvPr/>
              </p:nvSpPr>
              <p:spPr bwMode="auto">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85" name="Rectangle 84"/>
                <p:cNvSpPr/>
                <p:nvPr/>
              </p:nvSpPr>
              <p:spPr bwMode="auto">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86" name="Rectangle 85"/>
                <p:cNvSpPr/>
                <p:nvPr/>
              </p:nvSpPr>
              <p:spPr bwMode="auto">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grpSp>
            <p:nvGrpSpPr>
              <p:cNvPr id="77" name="Group 9"/>
              <p:cNvGrpSpPr/>
              <p:nvPr/>
            </p:nvGrpSpPr>
            <p:grpSpPr bwMode="auto">
              <a:xfrm rot="10800000">
                <a:off x="6629400" y="0"/>
                <a:ext cx="2514600" cy="6858000"/>
                <a:chOff x="0" y="0"/>
                <a:chExt cx="2514600" cy="6858000"/>
              </a:xfrm>
            </p:grpSpPr>
            <p:sp>
              <p:nvSpPr>
                <p:cNvPr id="81" name="Rectangle 80"/>
                <p:cNvSpPr/>
                <p:nvPr/>
              </p:nvSpPr>
              <p:spPr bwMode="auto">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82" name="Rectangle 81"/>
                <p:cNvSpPr/>
                <p:nvPr/>
              </p:nvSpPr>
              <p:spPr bwMode="auto">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83" name="Rectangle 82"/>
                <p:cNvSpPr/>
                <p:nvPr/>
              </p:nvSpPr>
              <p:spPr bwMode="auto">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sp>
            <p:nvSpPr>
              <p:cNvPr id="78" name="Rectangle 77"/>
              <p:cNvSpPr/>
              <p:nvPr/>
            </p:nvSpPr>
            <p:spPr bwMode="auto">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79" name="Rectangle 78"/>
              <p:cNvSpPr/>
              <p:nvPr/>
            </p:nvSpPr>
            <p:spPr bwMode="auto">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80" name="Rectangle 79"/>
              <p:cNvSpPr/>
              <p:nvPr/>
            </p:nvSpPr>
            <p:spPr bwMode="auto">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sp>
          <p:nvSpPr>
            <p:cNvPr id="46" name="Freeform 45"/>
            <p:cNvSpPr/>
            <p:nvPr/>
          </p:nvSpPr>
          <p:spPr bwMode="auto">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fill="norm" stroke="1" extrusionOk="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47" name="Freeform 46"/>
            <p:cNvSpPr/>
            <p:nvPr/>
          </p:nvSpPr>
          <p:spPr bwMode="auto">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fill="norm" stroke="1" extrusionOk="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48" name="Freeform 47"/>
            <p:cNvSpPr/>
            <p:nvPr/>
          </p:nvSpPr>
          <p:spPr bwMode="auto">
            <a:xfrm>
              <a:off x="-23750"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fill="norm" stroke="1" extrusionOk="0">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49" name="Freeform 48"/>
            <p:cNvSpPr/>
            <p:nvPr/>
          </p:nvSpPr>
          <p:spPr bwMode="auto">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fill="norm" stroke="1" extrusionOk="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50" name="Freeform 49"/>
            <p:cNvSpPr/>
            <p:nvPr/>
          </p:nvSpPr>
          <p:spPr bwMode="auto">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fill="norm" stroke="1" extrusionOk="0">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51" name="Hexagon 50"/>
            <p:cNvSpPr/>
            <p:nvPr/>
          </p:nvSpPr>
          <p:spPr bwMode="auto">
            <a:xfrm rot="1799999">
              <a:off x="2996165" y="2859252"/>
              <a:ext cx="1601400" cy="1388235"/>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2" name="Hexagon 51"/>
            <p:cNvSpPr/>
            <p:nvPr/>
          </p:nvSpPr>
          <p:spPr bwMode="auto">
            <a:xfrm rot="1799999">
              <a:off x="3720065" y="4126078"/>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0" name="Hexagon 59"/>
            <p:cNvSpPr/>
            <p:nvPr/>
          </p:nvSpPr>
          <p:spPr bwMode="auto">
            <a:xfrm rot="1799999">
              <a:off x="3729591" y="1592427"/>
              <a:ext cx="1601400" cy="1388235"/>
            </a:xfrm>
            <a:prstGeom prst="hexagon">
              <a:avLst>
                <a:gd name="adj" fmla="val 28544"/>
                <a:gd name="vf" fmla="val 115470"/>
              </a:avLst>
            </a:prstGeom>
            <a:solidFill>
              <a:schemeClr val="bg1">
                <a:alpha val="7000"/>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1" name="Hexagon 60"/>
            <p:cNvSpPr/>
            <p:nvPr/>
          </p:nvSpPr>
          <p:spPr bwMode="auto">
            <a:xfrm rot="1799999">
              <a:off x="2977115" y="325603"/>
              <a:ext cx="1601400" cy="1388235"/>
            </a:xfrm>
            <a:prstGeom prst="hexagon">
              <a:avLst>
                <a:gd name="adj" fmla="val 28544"/>
                <a:gd name="vf" fmla="val 115470"/>
              </a:avLst>
            </a:prstGeom>
            <a:solidFill>
              <a:schemeClr val="bg1">
                <a:alpha val="3999"/>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2" name="Hexagon 61"/>
            <p:cNvSpPr/>
            <p:nvPr/>
          </p:nvSpPr>
          <p:spPr bwMode="auto">
            <a:xfrm rot="1799999">
              <a:off x="4463014" y="5383378"/>
              <a:ext cx="1601400" cy="1388235"/>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3" name="Freeform 62"/>
            <p:cNvSpPr/>
            <p:nvPr/>
          </p:nvSpPr>
          <p:spPr bwMode="auto">
            <a:xfrm rot="1799999">
              <a:off x="-382404" y="4201528"/>
              <a:ext cx="1261499" cy="138823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fill="norm" stroke="1" extrusionOk="0">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4" name="Hexagon 63"/>
            <p:cNvSpPr/>
            <p:nvPr/>
          </p:nvSpPr>
          <p:spPr bwMode="auto">
            <a:xfrm rot="1799999">
              <a:off x="24365" y="5402429"/>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5" name="Hexagon 64"/>
            <p:cNvSpPr/>
            <p:nvPr/>
          </p:nvSpPr>
          <p:spPr bwMode="auto">
            <a:xfrm rot="1799999">
              <a:off x="52941" y="2849728"/>
              <a:ext cx="1601400" cy="1388235"/>
            </a:xfrm>
            <a:prstGeom prst="hexagon">
              <a:avLst>
                <a:gd name="adj" fmla="val 28544"/>
                <a:gd name="vf" fmla="val 115470"/>
              </a:avLst>
            </a:prstGeom>
            <a:solidFill>
              <a:schemeClr val="bg1">
                <a:alpha val="7000"/>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6" name="Hexagon 65"/>
            <p:cNvSpPr/>
            <p:nvPr/>
          </p:nvSpPr>
          <p:spPr bwMode="auto">
            <a:xfrm rot="1799999">
              <a:off x="776840" y="4126077"/>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7" name="Hexagon 66"/>
            <p:cNvSpPr/>
            <p:nvPr/>
          </p:nvSpPr>
          <p:spPr bwMode="auto">
            <a:xfrm rot="1799999">
              <a:off x="1510264" y="5411953"/>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8" name="Hexagon 67"/>
            <p:cNvSpPr/>
            <p:nvPr/>
          </p:nvSpPr>
          <p:spPr bwMode="auto">
            <a:xfrm rot="1799999">
              <a:off x="1529316" y="2859252"/>
              <a:ext cx="1601400" cy="1388235"/>
            </a:xfrm>
            <a:prstGeom prst="hexagon">
              <a:avLst>
                <a:gd name="adj" fmla="val 28544"/>
                <a:gd name="vf" fmla="val 115470"/>
              </a:avLst>
            </a:prstGeom>
            <a:solidFill>
              <a:schemeClr val="bg1">
                <a:alpha val="7000"/>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9" name="Hexagon 68"/>
            <p:cNvSpPr/>
            <p:nvPr/>
          </p:nvSpPr>
          <p:spPr bwMode="auto">
            <a:xfrm rot="1799999">
              <a:off x="795890" y="1563853"/>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70" name="Hexagon 69"/>
            <p:cNvSpPr/>
            <p:nvPr/>
          </p:nvSpPr>
          <p:spPr bwMode="auto">
            <a:xfrm rot="1799999">
              <a:off x="6806166" y="4145128"/>
              <a:ext cx="1601400" cy="1388235"/>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71" name="Hexagon 70"/>
            <p:cNvSpPr/>
            <p:nvPr/>
          </p:nvSpPr>
          <p:spPr bwMode="auto">
            <a:xfrm rot="1799999">
              <a:off x="7549116" y="5421479"/>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72" name="Hexagon 71"/>
            <p:cNvSpPr/>
            <p:nvPr/>
          </p:nvSpPr>
          <p:spPr bwMode="auto">
            <a:xfrm rot="1799999">
              <a:off x="7549117" y="2868778"/>
              <a:ext cx="1601400" cy="1388235"/>
            </a:xfrm>
            <a:prstGeom prst="hexagon">
              <a:avLst>
                <a:gd name="adj" fmla="val 28544"/>
                <a:gd name="vf" fmla="val 115470"/>
              </a:avLst>
            </a:prstGeom>
            <a:solidFill>
              <a:schemeClr val="bg1">
                <a:alpha val="7000"/>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73" name="Freeform 72"/>
            <p:cNvSpPr/>
            <p:nvPr/>
          </p:nvSpPr>
          <p:spPr bwMode="auto">
            <a:xfrm rot="1799999">
              <a:off x="8306521" y="4055629"/>
              <a:ext cx="1243407" cy="138823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fill="norm" stroke="1" extrusionOk="0">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3999"/>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74" name="Freeform 73"/>
            <p:cNvSpPr/>
            <p:nvPr/>
          </p:nvSpPr>
          <p:spPr bwMode="auto">
            <a:xfrm rot="1799999">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fill="norm" stroke="1" extrusionOk="0">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sp>
        <p:nvSpPr>
          <p:cNvPr id="94" name="Rectangle 93"/>
          <p:cNvSpPr/>
          <p:nvPr/>
        </p:nvSpPr>
        <p:spPr bwMode="auto">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101" name="Rectangle 100"/>
          <p:cNvSpPr/>
          <p:nvPr/>
        </p:nvSpPr>
        <p:spPr bwMode="auto">
          <a:xfrm>
            <a:off x="4649096" y="-21510"/>
            <a:ext cx="3505199"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102" name="Rectangle 101"/>
          <p:cNvSpPr/>
          <p:nvPr/>
        </p:nvSpPr>
        <p:spPr bwMode="auto">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105" name="Rectangle 104"/>
          <p:cNvSpPr/>
          <p:nvPr/>
        </p:nvSpPr>
        <p:spPr bwMode="auto">
          <a:xfrm>
            <a:off x="4650889" y="6088284"/>
            <a:ext cx="3505199"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2" name="Title 1"/>
          <p:cNvSpPr>
            <a:spLocks noGrp="1"/>
          </p:cNvSpPr>
          <p:nvPr>
            <p:ph type="title"/>
          </p:nvPr>
        </p:nvSpPr>
        <p:spPr bwMode="auto">
          <a:xfrm>
            <a:off x="4734424" y="2660904"/>
            <a:ext cx="3300984" cy="1463040"/>
          </a:xfrm>
        </p:spPr>
        <p:txBody>
          <a:bodyPr anchor="b">
            <a:normAutofit/>
          </a:bodyPr>
          <a:lstStyle>
            <a:lvl1pPr algn="l">
              <a:defRPr sz="2800" b="0"/>
            </a:lvl1pPr>
          </a:lstStyle>
          <a:p>
            <a:pPr>
              <a:defRPr/>
            </a:pPr>
            <a:r>
              <a:rPr lang="de-DE"/>
              <a:t>Titelmasterformat durch Klicken bearbeiten</a:t>
            </a:r>
            <a:endParaRPr lang="en-US"/>
          </a:p>
        </p:txBody>
      </p:sp>
      <p:sp>
        <p:nvSpPr>
          <p:cNvPr id="3" name="Picture Placeholder 2"/>
          <p:cNvSpPr>
            <a:spLocks noGrp="1"/>
          </p:cNvSpPr>
          <p:nvPr>
            <p:ph type="pic" idx="1"/>
          </p:nvPr>
        </p:nvSpPr>
        <p:spPr bwMode="auto">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r>
              <a:rPr lang="de-DE"/>
              <a:t>Bild durch Klicken auf Symbol hinzufügen</a:t>
            </a:r>
            <a:endParaRPr lang="en-US"/>
          </a:p>
        </p:txBody>
      </p:sp>
      <p:sp>
        <p:nvSpPr>
          <p:cNvPr id="4" name="Text Placeholder 3"/>
          <p:cNvSpPr>
            <a:spLocks noGrp="1"/>
          </p:cNvSpPr>
          <p:nvPr>
            <p:ph type="body" sz="half" idx="2"/>
          </p:nvPr>
        </p:nvSpPr>
        <p:spPr bwMode="auto">
          <a:xfrm>
            <a:off x="4734630" y="4133088"/>
            <a:ext cx="3300572"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de-DE"/>
              <a:t>Textmasterformat bearbeiten</a:t>
            </a:r>
            <a:endParaRPr/>
          </a:p>
        </p:txBody>
      </p:sp>
      <p:sp>
        <p:nvSpPr>
          <p:cNvPr id="5" name="Date Placeholder 4"/>
          <p:cNvSpPr>
            <a:spLocks noGrp="1"/>
          </p:cNvSpPr>
          <p:nvPr>
            <p:ph type="dt" sz="half" idx="10"/>
          </p:nvPr>
        </p:nvSpPr>
        <p:spPr bwMode="auto"/>
        <p:txBody>
          <a:bodyPr/>
          <a:lstStyle/>
          <a:p>
            <a:pPr>
              <a:defRPr/>
            </a:pPr>
            <a:fld id="{29146123-96B2-41E2-8786-1C4A9610D9A6}" type="datetimeFigureOut">
              <a:rPr lang="de-DE"/>
              <a:t>08.01.2024</a:t>
            </a:fld>
            <a:endParaRPr lang="de-DE"/>
          </a:p>
        </p:txBody>
      </p:sp>
      <p:sp>
        <p:nvSpPr>
          <p:cNvPr id="6" name="Footer Placeholder 5"/>
          <p:cNvSpPr>
            <a:spLocks noGrp="1"/>
          </p:cNvSpPr>
          <p:nvPr>
            <p:ph type="ftr" sz="quarter" idx="11"/>
          </p:nvPr>
        </p:nvSpPr>
        <p:spPr bwMode="auto">
          <a:xfrm>
            <a:off x="4641447" y="5724835"/>
            <a:ext cx="3493664" cy="365125"/>
          </a:xfrm>
        </p:spPr>
        <p:txBody>
          <a:bodyPr>
            <a:normAutofit/>
          </a:bodyPr>
          <a:lstStyle/>
          <a:p>
            <a:pPr>
              <a:defRPr/>
            </a:pPr>
            <a:endParaRPr lang="de-DE"/>
          </a:p>
        </p:txBody>
      </p:sp>
      <p:sp>
        <p:nvSpPr>
          <p:cNvPr id="7" name="Slide Number Placeholder 6"/>
          <p:cNvSpPr>
            <a:spLocks noGrp="1"/>
          </p:cNvSpPr>
          <p:nvPr>
            <p:ph type="sldNum" sz="quarter" idx="12"/>
          </p:nvPr>
        </p:nvSpPr>
        <p:spPr bwMode="auto"/>
        <p:txBody>
          <a:bodyPr/>
          <a:lstStyle/>
          <a:p>
            <a:pPr>
              <a:defRPr/>
            </a:pPr>
            <a:fld id="{FF803918-05ED-4026-BD7D-BA1EA585C699}" type="slidenum">
              <a:rPr lang="de-DE"/>
              <a:t>‹Nr.›</a:t>
            </a:fld>
            <a:endParaRPr lang="de-DE"/>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2">
        <a:schemeClr val="bg2"/>
      </p:bgRef>
    </p:bg>
    <p:spTree>
      <p:nvGrpSpPr>
        <p:cNvPr id="1" name=""/>
        <p:cNvGrpSpPr/>
        <p:nvPr/>
      </p:nvGrpSpPr>
      <p:grpSpPr bwMode="auto">
        <a:xfrm>
          <a:off x="0" y="0"/>
          <a:ext cx="0" cy="0"/>
          <a:chOff x="0" y="0"/>
          <a:chExt cx="0" cy="0"/>
        </a:xfrm>
      </p:grpSpPr>
      <p:grpSp>
        <p:nvGrpSpPr>
          <p:cNvPr id="42" name="Group 41"/>
          <p:cNvGrpSpPr/>
          <p:nvPr/>
        </p:nvGrpSpPr>
        <p:grpSpPr bwMode="auto">
          <a:xfrm>
            <a:off x="-304800" y="0"/>
            <a:ext cx="9932332" cy="6858000"/>
            <a:chOff x="-382404" y="0"/>
            <a:chExt cx="9932332" cy="6858000"/>
          </a:xfrm>
        </p:grpSpPr>
        <p:grpSp>
          <p:nvGrpSpPr>
            <p:cNvPr id="43" name="Group 44"/>
            <p:cNvGrpSpPr/>
            <p:nvPr/>
          </p:nvGrpSpPr>
          <p:grpSpPr bwMode="auto">
            <a:xfrm>
              <a:off x="0" y="0"/>
              <a:ext cx="9144000" cy="6858000"/>
              <a:chOff x="0" y="0"/>
              <a:chExt cx="9144000" cy="6858000"/>
            </a:xfrm>
          </p:grpSpPr>
          <p:grpSp>
            <p:nvGrpSpPr>
              <p:cNvPr id="101" name="Group 4"/>
              <p:cNvGrpSpPr/>
              <p:nvPr/>
            </p:nvGrpSpPr>
            <p:grpSpPr bwMode="auto">
              <a:xfrm>
                <a:off x="0" y="0"/>
                <a:ext cx="2514600" cy="6858000"/>
                <a:chOff x="0" y="0"/>
                <a:chExt cx="2514600" cy="6858000"/>
              </a:xfrm>
            </p:grpSpPr>
            <p:sp>
              <p:nvSpPr>
                <p:cNvPr id="113" name="Rectangle 112"/>
                <p:cNvSpPr/>
                <p:nvPr/>
              </p:nvSpPr>
              <p:spPr bwMode="auto">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114" name="Rectangle 2"/>
                <p:cNvSpPr/>
                <p:nvPr/>
              </p:nvSpPr>
              <p:spPr bwMode="auto">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115" name="Rectangle 3"/>
                <p:cNvSpPr/>
                <p:nvPr/>
              </p:nvSpPr>
              <p:spPr bwMode="auto">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grpSp>
            <p:nvGrpSpPr>
              <p:cNvPr id="102" name="Group 5"/>
              <p:cNvGrpSpPr/>
              <p:nvPr/>
            </p:nvGrpSpPr>
            <p:grpSpPr bwMode="auto">
              <a:xfrm>
                <a:off x="422910" y="0"/>
                <a:ext cx="2514600" cy="6858000"/>
                <a:chOff x="0" y="0"/>
                <a:chExt cx="2514600" cy="6858000"/>
              </a:xfrm>
            </p:grpSpPr>
            <p:sp>
              <p:nvSpPr>
                <p:cNvPr id="110" name="Rectangle 109"/>
                <p:cNvSpPr/>
                <p:nvPr/>
              </p:nvSpPr>
              <p:spPr bwMode="auto">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111" name="Rectangle 110"/>
                <p:cNvSpPr/>
                <p:nvPr/>
              </p:nvSpPr>
              <p:spPr bwMode="auto">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112" name="Rectangle 111"/>
                <p:cNvSpPr/>
                <p:nvPr/>
              </p:nvSpPr>
              <p:spPr bwMode="auto">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grpSp>
            <p:nvGrpSpPr>
              <p:cNvPr id="103" name="Group 9"/>
              <p:cNvGrpSpPr/>
              <p:nvPr/>
            </p:nvGrpSpPr>
            <p:grpSpPr bwMode="auto">
              <a:xfrm rot="10800000">
                <a:off x="6629400" y="0"/>
                <a:ext cx="2514600" cy="6858000"/>
                <a:chOff x="0" y="0"/>
                <a:chExt cx="2514600" cy="6858000"/>
              </a:xfrm>
            </p:grpSpPr>
            <p:sp>
              <p:nvSpPr>
                <p:cNvPr id="107" name="Rectangle 106"/>
                <p:cNvSpPr/>
                <p:nvPr/>
              </p:nvSpPr>
              <p:spPr bwMode="auto">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108" name="Rectangle 107"/>
                <p:cNvSpPr/>
                <p:nvPr/>
              </p:nvSpPr>
              <p:spPr bwMode="auto">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109" name="Rectangle 108"/>
                <p:cNvSpPr/>
                <p:nvPr/>
              </p:nvSpPr>
              <p:spPr bwMode="auto">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sp>
            <p:nvSpPr>
              <p:cNvPr id="104" name="Rectangle 103"/>
              <p:cNvSpPr/>
              <p:nvPr/>
            </p:nvSpPr>
            <p:spPr bwMode="auto">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105" name="Rectangle 104"/>
              <p:cNvSpPr/>
              <p:nvPr/>
            </p:nvSpPr>
            <p:spPr bwMode="auto">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106" name="Rectangle 105"/>
              <p:cNvSpPr/>
              <p:nvPr/>
            </p:nvSpPr>
            <p:spPr bwMode="auto">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sp>
          <p:nvSpPr>
            <p:cNvPr id="44" name="Freeform 43"/>
            <p:cNvSpPr/>
            <p:nvPr/>
          </p:nvSpPr>
          <p:spPr bwMode="auto">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fill="norm" stroke="1" extrusionOk="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45" name="Freeform 44"/>
            <p:cNvSpPr/>
            <p:nvPr/>
          </p:nvSpPr>
          <p:spPr bwMode="auto">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fill="norm" stroke="1" extrusionOk="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46" name="Freeform 45"/>
            <p:cNvSpPr/>
            <p:nvPr/>
          </p:nvSpPr>
          <p:spPr bwMode="auto">
            <a:xfrm>
              <a:off x="-23750"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fill="norm" stroke="1" extrusionOk="0">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47" name="Freeform 46"/>
            <p:cNvSpPr/>
            <p:nvPr/>
          </p:nvSpPr>
          <p:spPr bwMode="auto">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fill="norm" stroke="1" extrusionOk="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49" name="Freeform 48"/>
            <p:cNvSpPr/>
            <p:nvPr/>
          </p:nvSpPr>
          <p:spPr bwMode="auto">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fill="norm" stroke="1" extrusionOk="0">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en-US"/>
            </a:p>
          </p:txBody>
        </p:sp>
        <p:sp>
          <p:nvSpPr>
            <p:cNvPr id="50" name="Hexagon 49"/>
            <p:cNvSpPr/>
            <p:nvPr/>
          </p:nvSpPr>
          <p:spPr bwMode="auto">
            <a:xfrm rot="1799999">
              <a:off x="2996165" y="2859252"/>
              <a:ext cx="1601400" cy="1388235"/>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1" name="Hexagon 50"/>
            <p:cNvSpPr/>
            <p:nvPr/>
          </p:nvSpPr>
          <p:spPr bwMode="auto">
            <a:xfrm rot="1799999">
              <a:off x="3720065" y="4126078"/>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2" name="Hexagon 51"/>
            <p:cNvSpPr/>
            <p:nvPr/>
          </p:nvSpPr>
          <p:spPr bwMode="auto">
            <a:xfrm rot="1799999">
              <a:off x="3729591" y="1592427"/>
              <a:ext cx="1601400" cy="1388235"/>
            </a:xfrm>
            <a:prstGeom prst="hexagon">
              <a:avLst>
                <a:gd name="adj" fmla="val 28544"/>
                <a:gd name="vf" fmla="val 115470"/>
              </a:avLst>
            </a:prstGeom>
            <a:solidFill>
              <a:schemeClr val="bg1">
                <a:alpha val="7000"/>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3" name="Hexagon 52"/>
            <p:cNvSpPr/>
            <p:nvPr/>
          </p:nvSpPr>
          <p:spPr bwMode="auto">
            <a:xfrm rot="1799999">
              <a:off x="2977115" y="325603"/>
              <a:ext cx="1601400" cy="1388235"/>
            </a:xfrm>
            <a:prstGeom prst="hexagon">
              <a:avLst>
                <a:gd name="adj" fmla="val 28544"/>
                <a:gd name="vf" fmla="val 115470"/>
              </a:avLst>
            </a:prstGeom>
            <a:solidFill>
              <a:schemeClr val="bg1">
                <a:alpha val="3999"/>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4" name="Hexagon 53"/>
            <p:cNvSpPr/>
            <p:nvPr/>
          </p:nvSpPr>
          <p:spPr bwMode="auto">
            <a:xfrm rot="1799999">
              <a:off x="4463014" y="5383378"/>
              <a:ext cx="1601400" cy="1388235"/>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5" name="Freeform 54"/>
            <p:cNvSpPr/>
            <p:nvPr/>
          </p:nvSpPr>
          <p:spPr bwMode="auto">
            <a:xfrm rot="1799999">
              <a:off x="-382404" y="4201528"/>
              <a:ext cx="1261499" cy="138823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fill="norm" stroke="1" extrusionOk="0">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6" name="Hexagon 55"/>
            <p:cNvSpPr/>
            <p:nvPr/>
          </p:nvSpPr>
          <p:spPr bwMode="auto">
            <a:xfrm rot="1799999">
              <a:off x="24365" y="5402429"/>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7" name="Hexagon 56"/>
            <p:cNvSpPr/>
            <p:nvPr/>
          </p:nvSpPr>
          <p:spPr bwMode="auto">
            <a:xfrm rot="1799999">
              <a:off x="52941" y="2849728"/>
              <a:ext cx="1601400" cy="1388235"/>
            </a:xfrm>
            <a:prstGeom prst="hexagon">
              <a:avLst>
                <a:gd name="adj" fmla="val 28544"/>
                <a:gd name="vf" fmla="val 115470"/>
              </a:avLst>
            </a:prstGeom>
            <a:solidFill>
              <a:schemeClr val="bg1">
                <a:alpha val="7000"/>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8" name="Hexagon 57"/>
            <p:cNvSpPr/>
            <p:nvPr/>
          </p:nvSpPr>
          <p:spPr bwMode="auto">
            <a:xfrm rot="1799999">
              <a:off x="776840" y="4126077"/>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59" name="Hexagon 58"/>
            <p:cNvSpPr/>
            <p:nvPr/>
          </p:nvSpPr>
          <p:spPr bwMode="auto">
            <a:xfrm rot="1799999">
              <a:off x="1510264" y="5411953"/>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60" name="Hexagon 59"/>
            <p:cNvSpPr/>
            <p:nvPr/>
          </p:nvSpPr>
          <p:spPr bwMode="auto">
            <a:xfrm rot="1799999">
              <a:off x="1529316" y="2859252"/>
              <a:ext cx="1601400" cy="1388235"/>
            </a:xfrm>
            <a:prstGeom prst="hexagon">
              <a:avLst>
                <a:gd name="adj" fmla="val 28544"/>
                <a:gd name="vf" fmla="val 115470"/>
              </a:avLst>
            </a:prstGeom>
            <a:solidFill>
              <a:schemeClr val="bg1">
                <a:alpha val="7000"/>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95" name="Hexagon 94"/>
            <p:cNvSpPr/>
            <p:nvPr/>
          </p:nvSpPr>
          <p:spPr bwMode="auto">
            <a:xfrm rot="1799999">
              <a:off x="795890" y="1563853"/>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96" name="Hexagon 95"/>
            <p:cNvSpPr/>
            <p:nvPr/>
          </p:nvSpPr>
          <p:spPr bwMode="auto">
            <a:xfrm rot="1799999">
              <a:off x="6806166" y="4145128"/>
              <a:ext cx="1601400" cy="1388235"/>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97" name="Hexagon 96"/>
            <p:cNvSpPr/>
            <p:nvPr/>
          </p:nvSpPr>
          <p:spPr bwMode="auto">
            <a:xfrm rot="1799999">
              <a:off x="7549116" y="5421479"/>
              <a:ext cx="1601400" cy="1388235"/>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98" name="Hexagon 97"/>
            <p:cNvSpPr/>
            <p:nvPr/>
          </p:nvSpPr>
          <p:spPr bwMode="auto">
            <a:xfrm rot="1799999">
              <a:off x="7549117" y="2868778"/>
              <a:ext cx="1601400" cy="1388235"/>
            </a:xfrm>
            <a:prstGeom prst="hexagon">
              <a:avLst>
                <a:gd name="adj" fmla="val 28544"/>
                <a:gd name="vf" fmla="val 115470"/>
              </a:avLst>
            </a:prstGeom>
            <a:solidFill>
              <a:schemeClr val="bg1">
                <a:alpha val="7000"/>
              </a:schemeClr>
            </a:solidFill>
            <a:ln w="12700">
              <a:solidFill>
                <a:schemeClr val="bg1">
                  <a:alpha val="7999"/>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99" name="Freeform 98"/>
            <p:cNvSpPr/>
            <p:nvPr/>
          </p:nvSpPr>
          <p:spPr bwMode="auto">
            <a:xfrm rot="1799999">
              <a:off x="8306521" y="4055629"/>
              <a:ext cx="1243407" cy="138823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fill="norm" stroke="1" extrusionOk="0">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3999"/>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100" name="Freeform 99"/>
            <p:cNvSpPr/>
            <p:nvPr/>
          </p:nvSpPr>
          <p:spPr bwMode="auto">
            <a:xfrm rot="1799999">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fill="norm" stroke="1" extrusionOk="0">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grpSp>
      <p:sp>
        <p:nvSpPr>
          <p:cNvPr id="66" name="Rectangle 65"/>
          <p:cNvSpPr/>
          <p:nvPr/>
        </p:nvSpPr>
        <p:spPr bwMode="auto">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70" name="Rectangle 69"/>
          <p:cNvSpPr/>
          <p:nvPr/>
        </p:nvSpPr>
        <p:spPr bwMode="auto">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71" name="Rectangle 70"/>
          <p:cNvSpPr/>
          <p:nvPr/>
        </p:nvSpPr>
        <p:spPr bwMode="auto">
          <a:xfrm>
            <a:off x="4649096" y="-21510"/>
            <a:ext cx="3505199"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p>
        </p:txBody>
      </p:sp>
      <p:sp>
        <p:nvSpPr>
          <p:cNvPr id="2" name="Title Placeholder 1"/>
          <p:cNvSpPr>
            <a:spLocks noGrp="1"/>
          </p:cNvSpPr>
          <p:nvPr>
            <p:ph type="title"/>
          </p:nvPr>
        </p:nvSpPr>
        <p:spPr bwMode="auto">
          <a:xfrm>
            <a:off x="1043490" y="1027664"/>
            <a:ext cx="7024744" cy="1143000"/>
          </a:xfrm>
          <a:prstGeom prst="rect">
            <a:avLst/>
          </a:prstGeom>
        </p:spPr>
        <p:txBody>
          <a:bodyPr vert="horz" lIns="91440" tIns="45720" rIns="91440" bIns="45720" rtlCol="0" anchor="b">
            <a:normAutofit/>
          </a:bodyPr>
          <a:lstStyle/>
          <a:p>
            <a:pPr>
              <a:defRPr/>
            </a:pPr>
            <a:r>
              <a:rPr lang="de-DE"/>
              <a:t>Titelmasterformat durch Klicken bearbeiten</a:t>
            </a:r>
            <a:endParaRPr lang="en-US"/>
          </a:p>
        </p:txBody>
      </p:sp>
      <p:sp>
        <p:nvSpPr>
          <p:cNvPr id="3" name="Text Placeholder 2"/>
          <p:cNvSpPr>
            <a:spLocks noGrp="1"/>
          </p:cNvSpPr>
          <p:nvPr>
            <p:ph type="body" idx="1"/>
          </p:nvPr>
        </p:nvSpPr>
        <p:spPr bwMode="auto">
          <a:xfrm>
            <a:off x="1043492" y="2323651"/>
            <a:ext cx="6777317" cy="3508977"/>
          </a:xfrm>
          <a:prstGeom prst="rect">
            <a:avLst/>
          </a:prstGeom>
        </p:spPr>
        <p:txBody>
          <a:bodyPr vert="horz" lIns="91440" tIns="45720" rIns="91440" bIns="45720" rtlCol="0">
            <a:normAutofit/>
          </a:bodyPr>
          <a:lstStyle/>
          <a:p>
            <a:pPr lvl="0">
              <a:defRPr/>
            </a:pPr>
            <a:r>
              <a:rPr lang="de-DE"/>
              <a:t>Textmasterformat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2"/>
          </p:nvPr>
        </p:nvSpPr>
        <p:spPr bwMode="auto">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pPr>
              <a:defRPr/>
            </a:pPr>
            <a:fld id="{29146123-96B2-41E2-8786-1C4A9610D9A6}" type="datetimeFigureOut">
              <a:rPr lang="de-DE"/>
              <a:t>08.01.2024</a:t>
            </a:fld>
            <a:endParaRPr lang="de-DE"/>
          </a:p>
        </p:txBody>
      </p:sp>
      <p:sp>
        <p:nvSpPr>
          <p:cNvPr id="5" name="Footer Placeholder 4"/>
          <p:cNvSpPr>
            <a:spLocks noGrp="1"/>
          </p:cNvSpPr>
          <p:nvPr>
            <p:ph type="ftr" sz="quarter" idx="3"/>
          </p:nvPr>
        </p:nvSpPr>
        <p:spPr bwMode="auto">
          <a:xfrm>
            <a:off x="4641447"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pPr>
              <a:defRPr/>
            </a:pPr>
            <a:endParaRPr lang="de-DE"/>
          </a:p>
        </p:txBody>
      </p:sp>
      <p:sp>
        <p:nvSpPr>
          <p:cNvPr id="6" name="Slide Number Placeholder 5"/>
          <p:cNvSpPr>
            <a:spLocks noGrp="1"/>
          </p:cNvSpPr>
          <p:nvPr>
            <p:ph type="sldNum" sz="quarter" idx="4"/>
          </p:nvPr>
        </p:nvSpPr>
        <p:spPr bwMode="auto">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pPr>
              <a:defRPr/>
            </a:pPr>
            <a:fld id="{FF803918-05ED-4026-BD7D-BA1EA585C699}" type="slidenum">
              <a:rPr lang="de-DE"/>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a:spcBef>
          <a:spcPts val="0"/>
        </a:spcBef>
        <a:buNone/>
        <a:defRPr sz="400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p:titleStyle>
    <p:bodyStyle>
      <a:lvl1pPr marL="342900" indent="-274320" algn="l" defTabSz="914400">
        <a:spcBef>
          <a:spcPts val="0"/>
        </a:spcBef>
        <a:buClr>
          <a:schemeClr val="accent1"/>
        </a:buClr>
        <a:buSzPct val="76000"/>
        <a:buFont typeface="Wingdings 2"/>
        <a:buChar char=""/>
        <a:defRPr sz="2400">
          <a:solidFill>
            <a:schemeClr val="tx2"/>
          </a:solidFill>
          <a:latin typeface="+mn-lt"/>
          <a:ea typeface="+mn-ea"/>
          <a:cs typeface="+mn-cs"/>
        </a:defRPr>
      </a:lvl1pPr>
      <a:lvl2pPr marL="640080" indent="-274320" algn="l" defTabSz="914400">
        <a:spcBef>
          <a:spcPts val="0"/>
        </a:spcBef>
        <a:buClr>
          <a:schemeClr val="accent1"/>
        </a:buClr>
        <a:buSzPct val="76000"/>
        <a:buFont typeface="Wingdings 2"/>
        <a:buChar char=""/>
        <a:defRPr sz="2200">
          <a:solidFill>
            <a:schemeClr val="tx2"/>
          </a:solidFill>
          <a:latin typeface="+mn-lt"/>
          <a:ea typeface="+mn-ea"/>
          <a:cs typeface="+mn-cs"/>
        </a:defRPr>
      </a:lvl2pPr>
      <a:lvl3pPr marL="914400" indent="-228600" algn="l" defTabSz="914400">
        <a:spcBef>
          <a:spcPts val="0"/>
        </a:spcBef>
        <a:buClr>
          <a:schemeClr val="accent1"/>
        </a:buClr>
        <a:buSzPct val="76000"/>
        <a:buFont typeface="Wingdings 2"/>
        <a:buChar char=""/>
        <a:defRPr sz="2000">
          <a:solidFill>
            <a:schemeClr val="tx2"/>
          </a:solidFill>
          <a:latin typeface="+mn-lt"/>
          <a:ea typeface="+mn-ea"/>
          <a:cs typeface="+mn-cs"/>
        </a:defRPr>
      </a:lvl3pPr>
      <a:lvl4pPr marL="1124712" indent="-228600" algn="l" defTabSz="914400">
        <a:spcBef>
          <a:spcPts val="0"/>
        </a:spcBef>
        <a:buClr>
          <a:schemeClr val="accent1"/>
        </a:buClr>
        <a:buSzPct val="76000"/>
        <a:buFont typeface="Wingdings 2"/>
        <a:buChar char=""/>
        <a:defRPr sz="1800">
          <a:solidFill>
            <a:schemeClr val="tx2"/>
          </a:solidFill>
          <a:latin typeface="+mn-lt"/>
          <a:ea typeface="+mn-ea"/>
          <a:cs typeface="+mn-cs"/>
        </a:defRPr>
      </a:lvl4pPr>
      <a:lvl5pPr marL="1325880" indent="-228600" algn="l" defTabSz="914400">
        <a:spcBef>
          <a:spcPts val="0"/>
        </a:spcBef>
        <a:buClr>
          <a:schemeClr val="accent1"/>
        </a:buClr>
        <a:buSzPct val="76000"/>
        <a:buFont typeface="Wingdings 2"/>
        <a:buChar char=""/>
        <a:defRPr sz="1600">
          <a:solidFill>
            <a:schemeClr val="tx2"/>
          </a:solidFill>
          <a:latin typeface="+mn-lt"/>
          <a:ea typeface="+mn-ea"/>
          <a:cs typeface="+mn-cs"/>
        </a:defRPr>
      </a:lvl5pPr>
      <a:lvl6pPr marL="1517904" indent="-228600" algn="l" defTabSz="914400">
        <a:spcBef>
          <a:spcPts val="0"/>
        </a:spcBef>
        <a:buClr>
          <a:schemeClr val="accent1"/>
        </a:buClr>
        <a:buSzPct val="76000"/>
        <a:buFont typeface="Wingdings 2"/>
        <a:buChar char=""/>
        <a:defRPr sz="1400">
          <a:solidFill>
            <a:schemeClr val="tx2"/>
          </a:solidFill>
          <a:latin typeface="+mn-lt"/>
          <a:ea typeface="+mn-ea"/>
          <a:cs typeface="+mn-cs"/>
        </a:defRPr>
      </a:lvl6pPr>
      <a:lvl7pPr marL="1719072" indent="-228600" algn="l" defTabSz="914400">
        <a:spcBef>
          <a:spcPts val="0"/>
        </a:spcBef>
        <a:buClr>
          <a:schemeClr val="accent1"/>
        </a:buClr>
        <a:buSzPct val="76000"/>
        <a:buFont typeface="Wingdings 2"/>
        <a:buChar char=""/>
        <a:defRPr sz="1400">
          <a:solidFill>
            <a:schemeClr val="tx2"/>
          </a:solidFill>
          <a:latin typeface="+mn-lt"/>
          <a:ea typeface="+mn-ea"/>
          <a:cs typeface="+mn-cs"/>
        </a:defRPr>
      </a:lvl7pPr>
      <a:lvl8pPr marL="1920240" indent="-228600" algn="l" defTabSz="914400">
        <a:spcBef>
          <a:spcPts val="0"/>
        </a:spcBef>
        <a:buClr>
          <a:schemeClr val="accent1"/>
        </a:buClr>
        <a:buSzPct val="76000"/>
        <a:buFont typeface="Wingdings 2"/>
        <a:buChar char=""/>
        <a:defRPr sz="1400">
          <a:solidFill>
            <a:schemeClr val="tx2"/>
          </a:solidFill>
          <a:latin typeface="+mn-lt"/>
          <a:ea typeface="+mn-ea"/>
          <a:cs typeface="+mn-cs"/>
        </a:defRPr>
      </a:lvl8pPr>
      <a:lvl9pPr marL="2121408" indent="-228600" algn="l" defTabSz="914400">
        <a:spcBef>
          <a:spcPts val="0"/>
        </a:spcBef>
        <a:buClr>
          <a:schemeClr val="accent1"/>
        </a:buClr>
        <a:buSzPct val="76000"/>
        <a:buFont typeface="Wingdings 2"/>
        <a:buChar char=""/>
        <a:defRPr sz="1400">
          <a:solidFill>
            <a:schemeClr val="tx2"/>
          </a:solidFill>
          <a:latin typeface="+mn-lt"/>
          <a:ea typeface="+mn-ea"/>
          <a:cs typeface="+mn-cs"/>
        </a:defRPr>
      </a:lvl9pPr>
    </p:bodyStyle>
    <p:other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el 1"/>
          <p:cNvSpPr>
            <a:spLocks noGrp="1"/>
          </p:cNvSpPr>
          <p:nvPr>
            <p:ph type="ctrTitle"/>
          </p:nvPr>
        </p:nvSpPr>
        <p:spPr bwMode="auto">
          <a:xfrm>
            <a:off x="4572001" y="2708476"/>
            <a:ext cx="3474720" cy="1702160"/>
          </a:xfrm>
        </p:spPr>
        <p:txBody>
          <a:bodyPr>
            <a:normAutofit/>
          </a:bodyPr>
          <a:lstStyle/>
          <a:p>
            <a:pPr>
              <a:defRPr/>
            </a:pPr>
            <a:r>
              <a:rPr lang="de-DE" b="1"/>
              <a:t>Das </a:t>
            </a:r>
            <a:r>
              <a:rPr lang="de-DE" b="1"/>
              <a:t>Verkaufs-gespräch</a:t>
            </a:r>
            <a:endParaRPr lang="de-DE" b="1"/>
          </a:p>
        </p:txBody>
      </p:sp>
      <p:sp>
        <p:nvSpPr>
          <p:cNvPr id="3" name="Untertitel 2"/>
          <p:cNvSpPr>
            <a:spLocks noGrp="1"/>
          </p:cNvSpPr>
          <p:nvPr>
            <p:ph type="subTitle" idx="1"/>
          </p:nvPr>
        </p:nvSpPr>
        <p:spPr bwMode="auto">
          <a:xfrm>
            <a:off x="4716016" y="4725144"/>
            <a:ext cx="3309803" cy="1260629"/>
          </a:xfrm>
        </p:spPr>
        <p:txBody>
          <a:bodyPr>
            <a:normAutofit/>
          </a:bodyPr>
          <a:lstStyle/>
          <a:p>
            <a:pPr>
              <a:defRPr/>
            </a:pPr>
            <a:endParaRPr lang="de-DE" sz="2400"/>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normAutofit/>
          </a:bodyPr>
          <a:lstStyle/>
          <a:p>
            <a:pPr>
              <a:defRPr/>
            </a:pPr>
            <a:r>
              <a:rPr lang="de-DE"/>
              <a:t>4. Preis und Zahlungsarten</a:t>
            </a:r>
            <a:endParaRPr lang="de-DE"/>
          </a:p>
        </p:txBody>
      </p:sp>
      <p:sp>
        <p:nvSpPr>
          <p:cNvPr id="4" name="Inhaltsplatzhalter 3"/>
          <p:cNvSpPr>
            <a:spLocks noGrp="1"/>
          </p:cNvSpPr>
          <p:nvPr>
            <p:ph idx="1"/>
          </p:nvPr>
        </p:nvSpPr>
        <p:spPr bwMode="auto">
          <a:xfrm>
            <a:off x="4427984" y="2323651"/>
            <a:ext cx="3392825" cy="3508977"/>
          </a:xfrm>
        </p:spPr>
        <p:txBody>
          <a:bodyPr>
            <a:normAutofit fontScale="85000" lnSpcReduction="10000"/>
          </a:bodyPr>
          <a:lstStyle/>
          <a:p>
            <a:pPr>
              <a:defRPr/>
            </a:pPr>
            <a:r>
              <a:rPr lang="de-DE"/>
              <a:t>Nennen Sie Preise, die der Realität entsprechen. Eine gute Leistung hat Ihren Preis. Begründen Sie höhere Kosten mit der Qualität Ihrer Leistung. Gehen Sie auch auf mögliche Zahlungsarten ein, die Sie in Ihrem  Haus akzeptieren.</a:t>
            </a:r>
            <a:endParaRPr lang="de-DE"/>
          </a:p>
        </p:txBody>
      </p:sp>
      <p:sp>
        <p:nvSpPr>
          <p:cNvPr id="5" name="Ovale Legende 4"/>
          <p:cNvSpPr/>
          <p:nvPr/>
        </p:nvSpPr>
        <p:spPr bwMode="auto">
          <a:xfrm>
            <a:off x="899592" y="2564904"/>
            <a:ext cx="3744416" cy="2088232"/>
          </a:xfrm>
          <a:prstGeom prst="wedgeEllipseCallout">
            <a:avLst>
              <a:gd name="adj1" fmla="val -49714"/>
              <a:gd name="adj2" fmla="val 853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a:t>Wieviel würde uns denn das Menü, so wie Sie es vorgeschlagen </a:t>
            </a:r>
            <a:r>
              <a:rPr lang="de-DE" b="1"/>
              <a:t>haben, </a:t>
            </a:r>
            <a:r>
              <a:rPr lang="de-DE" b="1"/>
              <a:t>kosten?</a:t>
            </a:r>
            <a:endParaRPr lang="de-DE" b="1"/>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el 1"/>
          <p:cNvSpPr>
            <a:spLocks noGrp="1"/>
          </p:cNvSpPr>
          <p:nvPr>
            <p:ph type="title"/>
          </p:nvPr>
        </p:nvSpPr>
        <p:spPr bwMode="auto">
          <a:xfrm>
            <a:off x="1043608" y="548680"/>
            <a:ext cx="7024744" cy="1143000"/>
          </a:xfrm>
        </p:spPr>
        <p:txBody>
          <a:bodyPr/>
          <a:lstStyle/>
          <a:p>
            <a:pPr>
              <a:defRPr/>
            </a:pPr>
            <a:r>
              <a:rPr lang="de-DE"/>
              <a:t>5. Verabschiedung</a:t>
            </a:r>
            <a:endParaRPr lang="de-DE"/>
          </a:p>
        </p:txBody>
      </p:sp>
      <p:sp>
        <p:nvSpPr>
          <p:cNvPr id="4" name="Ovale Legende 3"/>
          <p:cNvSpPr/>
          <p:nvPr/>
        </p:nvSpPr>
        <p:spPr bwMode="auto">
          <a:xfrm>
            <a:off x="611560" y="1772816"/>
            <a:ext cx="5328591" cy="2736304"/>
          </a:xfrm>
          <a:prstGeom prst="wedgeEllipseCallout">
            <a:avLst>
              <a:gd name="adj1" fmla="val -36726"/>
              <a:gd name="adj2" fmla="val 7204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a:t>Danke, dass Sie sich die Zeit genommen haben. Wenn Sie noch Fragen haben, können Sie sich gerne an mich wenden. Auf Wiedersehen!</a:t>
            </a:r>
            <a:endParaRPr lang="de-DE" b="1"/>
          </a:p>
        </p:txBody>
      </p:sp>
      <p:sp>
        <p:nvSpPr>
          <p:cNvPr id="3" name="Textfeld 2"/>
          <p:cNvSpPr txBox="1"/>
          <p:nvPr/>
        </p:nvSpPr>
        <p:spPr bwMode="auto">
          <a:xfrm>
            <a:off x="6156176" y="2060848"/>
            <a:ext cx="2376264" cy="2862322"/>
          </a:xfrm>
          <a:prstGeom prst="rect">
            <a:avLst/>
          </a:prstGeom>
          <a:noFill/>
        </p:spPr>
        <p:txBody>
          <a:bodyPr wrap="square" rtlCol="0">
            <a:spAutoFit/>
          </a:bodyPr>
          <a:lstStyle/>
          <a:p>
            <a:pPr>
              <a:defRPr/>
            </a:pPr>
            <a:r>
              <a:rPr lang="de-DE"/>
              <a:t>Zeigen Sie, dass Sie jederzeit als Ansprechpartner bereit stehen und der Gast auch nach dem Gespräch die Möglichkeit hat mit Fragen auf Sie zuzukommen.</a:t>
            </a:r>
            <a:endParaRPr lang="de-DE"/>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normAutofit fontScale="90000"/>
          </a:bodyPr>
          <a:lstStyle/>
          <a:p>
            <a:pPr>
              <a:defRPr/>
            </a:pPr>
            <a:r>
              <a:rPr lang="de-DE"/>
              <a:t>Darauf </a:t>
            </a:r>
            <a:r>
              <a:rPr lang="de-DE"/>
              <a:t>sollten Sie </a:t>
            </a:r>
            <a:r>
              <a:rPr lang="de-DE"/>
              <a:t>während des </a:t>
            </a:r>
            <a:r>
              <a:rPr lang="de-DE"/>
              <a:t>Verkaufsgesprächs </a:t>
            </a:r>
            <a:r>
              <a:rPr lang="de-DE"/>
              <a:t>achten!</a:t>
            </a:r>
            <a:endParaRPr lang="de-DE"/>
          </a:p>
        </p:txBody>
      </p:sp>
      <p:sp>
        <p:nvSpPr>
          <p:cNvPr id="3" name="Inhaltsplatzhalter 2"/>
          <p:cNvSpPr>
            <a:spLocks noGrp="1"/>
          </p:cNvSpPr>
          <p:nvPr>
            <p:ph idx="1"/>
          </p:nvPr>
        </p:nvSpPr>
        <p:spPr bwMode="auto"/>
        <p:txBody>
          <a:bodyPr>
            <a:normAutofit fontScale="85000" lnSpcReduction="20000"/>
          </a:bodyPr>
          <a:lstStyle/>
          <a:p>
            <a:pPr>
              <a:defRPr/>
            </a:pPr>
            <a:r>
              <a:rPr lang="de-DE"/>
              <a:t>Halten Sie </a:t>
            </a:r>
            <a:r>
              <a:rPr lang="de-DE"/>
              <a:t>Blickkontakt zu </a:t>
            </a:r>
            <a:r>
              <a:rPr lang="de-DE"/>
              <a:t>Ihren </a:t>
            </a:r>
            <a:r>
              <a:rPr lang="de-DE"/>
              <a:t>Gästen.</a:t>
            </a:r>
            <a:endParaRPr/>
          </a:p>
          <a:p>
            <a:pPr>
              <a:defRPr/>
            </a:pPr>
            <a:r>
              <a:rPr lang="de-DE"/>
              <a:t>Seien Sie  </a:t>
            </a:r>
            <a:r>
              <a:rPr lang="de-DE"/>
              <a:t>zugewandt, offen und aufgeschlossen (Positive Körpersprache, Gestik, Mimik).</a:t>
            </a:r>
            <a:endParaRPr/>
          </a:p>
          <a:p>
            <a:pPr>
              <a:defRPr/>
            </a:pPr>
            <a:r>
              <a:rPr lang="de-DE"/>
              <a:t>Lassen Sie sich </a:t>
            </a:r>
            <a:r>
              <a:rPr lang="de-DE"/>
              <a:t>die Gesprächsführung nicht aus der Hand nehmen.</a:t>
            </a:r>
            <a:endParaRPr/>
          </a:p>
          <a:p>
            <a:pPr>
              <a:defRPr/>
            </a:pPr>
            <a:r>
              <a:rPr lang="de-DE"/>
              <a:t>Hören Sie </a:t>
            </a:r>
            <a:r>
              <a:rPr lang="de-DE"/>
              <a:t>konzentriert </a:t>
            </a:r>
            <a:r>
              <a:rPr lang="de-DE"/>
              <a:t>dem Gast zu und gehen Sie auf Äußerungen des Gastes ein. Vergewissern Sie sich bei Unklarheiten, dass Sie alles richtig verstanden haben.</a:t>
            </a:r>
            <a:endParaRPr lang="de-DE"/>
          </a:p>
          <a:p>
            <a:pPr>
              <a:defRPr/>
            </a:pPr>
            <a:r>
              <a:rPr lang="de-DE">
                <a:solidFill>
                  <a:srgbClr val="FF0000"/>
                </a:solidFill>
              </a:rPr>
              <a:t>Fassen Sie </a:t>
            </a:r>
            <a:r>
              <a:rPr lang="de-DE">
                <a:solidFill>
                  <a:srgbClr val="FF0000"/>
                </a:solidFill>
              </a:rPr>
              <a:t>wichtige Dinge, die sich im Verlauf des Gesprächs ergeben, am Gesprächsende noch einmal zusammen!</a:t>
            </a:r>
            <a:endParaRPr lang="de-DE">
              <a:solidFill>
                <a:srgbClr val="FF0000"/>
              </a:solidFil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noAutofit/>
          </a:bodyPr>
          <a:lstStyle/>
          <a:p>
            <a:pPr algn="ctr">
              <a:defRPr/>
            </a:pPr>
            <a:r>
              <a:rPr lang="de-DE" sz="3600"/>
              <a:t>Das Ziel des </a:t>
            </a:r>
            <a:r>
              <a:rPr lang="de-DE" sz="3600"/>
              <a:t>Verkaufsgesprächs</a:t>
            </a:r>
            <a:endParaRPr lang="de-DE" sz="3600"/>
          </a:p>
        </p:txBody>
      </p:sp>
      <p:sp>
        <p:nvSpPr>
          <p:cNvPr id="3" name="Inhaltsplatzhalter 2"/>
          <p:cNvSpPr>
            <a:spLocks noGrp="1"/>
          </p:cNvSpPr>
          <p:nvPr>
            <p:ph idx="1"/>
          </p:nvPr>
        </p:nvSpPr>
        <p:spPr bwMode="auto">
          <a:xfrm>
            <a:off x="1043492" y="2323651"/>
            <a:ext cx="7200916" cy="3508977"/>
          </a:xfrm>
        </p:spPr>
        <p:txBody>
          <a:bodyPr>
            <a:normAutofit fontScale="92500" lnSpcReduction="10000"/>
          </a:bodyPr>
          <a:lstStyle/>
          <a:p>
            <a:pPr marL="68580" indent="0">
              <a:buNone/>
              <a:defRPr/>
            </a:pPr>
            <a:r>
              <a:rPr lang="de-DE"/>
              <a:t>Ich </a:t>
            </a:r>
            <a:r>
              <a:rPr lang="de-DE"/>
              <a:t>präsentiere mich, das Restaurant/ Hotel (für das ich </a:t>
            </a:r>
            <a:r>
              <a:rPr lang="de-DE"/>
              <a:t>arbeite) und </a:t>
            </a:r>
            <a:r>
              <a:rPr lang="de-DE"/>
              <a:t>eine </a:t>
            </a:r>
            <a:r>
              <a:rPr lang="de-DE"/>
              <a:t>Leistung oder </a:t>
            </a:r>
            <a:r>
              <a:rPr lang="de-DE"/>
              <a:t>ein Menü, </a:t>
            </a:r>
            <a:r>
              <a:rPr lang="de-DE"/>
              <a:t>das ich anbiete.</a:t>
            </a:r>
            <a:endParaRPr lang="de-DE"/>
          </a:p>
          <a:p>
            <a:pPr marL="68580" indent="0">
              <a:buNone/>
              <a:defRPr/>
            </a:pPr>
            <a:r>
              <a:rPr lang="de-DE"/>
              <a:t>Diese Leistung, bzw</a:t>
            </a:r>
            <a:r>
              <a:rPr lang="de-DE"/>
              <a:t>. Menü </a:t>
            </a:r>
            <a:r>
              <a:rPr lang="de-DE"/>
              <a:t>möchte </a:t>
            </a:r>
            <a:r>
              <a:rPr lang="de-DE"/>
              <a:t>ich meinen Gästen verkaufen. Ich möchte, dass sich der </a:t>
            </a:r>
            <a:r>
              <a:rPr lang="de-DE"/>
              <a:t>Gast </a:t>
            </a:r>
            <a:r>
              <a:rPr lang="de-DE"/>
              <a:t>für unser Haus zum Ausrichten seiner </a:t>
            </a:r>
            <a:r>
              <a:rPr lang="de-DE"/>
              <a:t>Feierlichkeit </a:t>
            </a:r>
            <a:r>
              <a:rPr lang="de-DE"/>
              <a:t>oder Veranstaltung entscheidet</a:t>
            </a:r>
            <a:r>
              <a:rPr lang="de-DE"/>
              <a:t>.</a:t>
            </a:r>
            <a:endParaRPr/>
          </a:p>
          <a:p>
            <a:pPr marL="68580" indent="0">
              <a:buNone/>
              <a:defRPr/>
            </a:pPr>
            <a:endParaRPr lang="de-DE"/>
          </a:p>
          <a:p>
            <a:pPr marL="68580" indent="0">
              <a:buNone/>
              <a:defRPr/>
            </a:pPr>
            <a:r>
              <a:rPr lang="de-DE" b="1"/>
              <a:t>Ich möchte also Werbung für mein </a:t>
            </a:r>
            <a:r>
              <a:rPr lang="de-DE" b="1"/>
              <a:t>Restaurant, meine Leistungen </a:t>
            </a:r>
            <a:r>
              <a:rPr lang="de-DE" b="1"/>
              <a:t>und mein Menü machen.</a:t>
            </a:r>
            <a:endParaRPr lang="de-DE" b="1"/>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a:t>Vorbereitung ist alles!</a:t>
            </a:r>
            <a:endParaRPr lang="de-DE"/>
          </a:p>
        </p:txBody>
      </p:sp>
      <p:sp>
        <p:nvSpPr>
          <p:cNvPr id="3" name="Inhaltsplatzhalter 2"/>
          <p:cNvSpPr>
            <a:spLocks noGrp="1"/>
          </p:cNvSpPr>
          <p:nvPr>
            <p:ph idx="1"/>
          </p:nvPr>
        </p:nvSpPr>
        <p:spPr bwMode="auto"/>
        <p:txBody>
          <a:bodyPr>
            <a:normAutofit fontScale="85000" lnSpcReduction="20000"/>
          </a:bodyPr>
          <a:lstStyle/>
          <a:p>
            <a:pPr>
              <a:defRPr/>
            </a:pPr>
            <a:r>
              <a:rPr lang="de-DE"/>
              <a:t>Gehen Sie </a:t>
            </a:r>
            <a:r>
              <a:rPr lang="de-DE"/>
              <a:t>immer gut vorbereitet in ein </a:t>
            </a:r>
            <a:r>
              <a:rPr lang="de-DE"/>
              <a:t>Verkaufsgespräch. </a:t>
            </a:r>
            <a:endParaRPr lang="de-DE"/>
          </a:p>
          <a:p>
            <a:pPr>
              <a:defRPr/>
            </a:pPr>
            <a:r>
              <a:rPr lang="de-DE"/>
              <a:t>Machen Sie sich Gedanken </a:t>
            </a:r>
            <a:r>
              <a:rPr lang="de-DE"/>
              <a:t>und </a:t>
            </a:r>
            <a:r>
              <a:rPr lang="de-DE"/>
              <a:t>halten Sie diese als Gedankenstütze schriftlich fest.</a:t>
            </a:r>
            <a:endParaRPr lang="de-DE"/>
          </a:p>
          <a:p>
            <a:pPr>
              <a:defRPr/>
            </a:pPr>
            <a:r>
              <a:rPr lang="de-DE"/>
              <a:t>Spielen Sie verschiedene </a:t>
            </a:r>
            <a:r>
              <a:rPr lang="de-DE"/>
              <a:t>Szenarien im Kopf durch, </a:t>
            </a:r>
            <a:r>
              <a:rPr lang="de-DE"/>
              <a:t>damit Sie </a:t>
            </a:r>
            <a:r>
              <a:rPr lang="de-DE"/>
              <a:t>Alternativen präsentieren </a:t>
            </a:r>
            <a:r>
              <a:rPr lang="de-DE"/>
              <a:t>können und flexibel auf die Wünsche des Gastes reagieren können.</a:t>
            </a:r>
            <a:endParaRPr lang="de-DE"/>
          </a:p>
          <a:p>
            <a:pPr marL="68580" indent="0">
              <a:buNone/>
              <a:defRPr/>
            </a:pPr>
            <a:r>
              <a:rPr lang="de-DE"/>
              <a:t> </a:t>
            </a:r>
            <a:endParaRPr lang="de-DE"/>
          </a:p>
          <a:p>
            <a:pPr marL="68580" indent="0">
              <a:buNone/>
              <a:defRPr/>
            </a:pPr>
            <a:r>
              <a:rPr lang="de-DE">
                <a:solidFill>
                  <a:schemeClr val="bg2">
                    <a:lumMod val="50000"/>
                  </a:schemeClr>
                </a:solidFill>
              </a:rPr>
              <a:t>Tipp! </a:t>
            </a:r>
            <a:r>
              <a:rPr lang="de-DE"/>
              <a:t>Schriftliche </a:t>
            </a:r>
            <a:r>
              <a:rPr lang="de-DE"/>
              <a:t>Notizen (Checklisten und Präsentationsmappen) helfen! So </a:t>
            </a:r>
            <a:r>
              <a:rPr lang="de-DE"/>
              <a:t>vergessen Sie  </a:t>
            </a:r>
            <a:r>
              <a:rPr lang="de-DE"/>
              <a:t>nichts Wichtiges, </a:t>
            </a:r>
            <a:r>
              <a:rPr lang="de-DE"/>
              <a:t>auch wenn Sie </a:t>
            </a:r>
            <a:r>
              <a:rPr lang="de-DE"/>
              <a:t>nervös </a:t>
            </a:r>
            <a:r>
              <a:rPr lang="de-DE"/>
              <a:t>sind.</a:t>
            </a:r>
            <a:endParaRPr lang="de-DE"/>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a:solidFill>
                  <a:srgbClr val="FF0000"/>
                </a:solidFill>
              </a:rPr>
              <a:t>Achtung!</a:t>
            </a:r>
            <a:endParaRPr lang="de-DE">
              <a:solidFill>
                <a:srgbClr val="FF0000"/>
              </a:solidFill>
            </a:endParaRPr>
          </a:p>
        </p:txBody>
      </p:sp>
      <p:sp>
        <p:nvSpPr>
          <p:cNvPr id="3" name="Inhaltsplatzhalter 2"/>
          <p:cNvSpPr>
            <a:spLocks noGrp="1"/>
          </p:cNvSpPr>
          <p:nvPr>
            <p:ph idx="1"/>
          </p:nvPr>
        </p:nvSpPr>
        <p:spPr bwMode="auto"/>
        <p:txBody>
          <a:bodyPr>
            <a:normAutofit fontScale="85000" lnSpcReduction="10000"/>
          </a:bodyPr>
          <a:lstStyle/>
          <a:p>
            <a:pPr>
              <a:defRPr/>
            </a:pPr>
            <a:r>
              <a:rPr lang="de-DE"/>
              <a:t>Man kann nicht alles im Gedächtnis behalten. </a:t>
            </a:r>
            <a:r>
              <a:rPr lang="de-DE"/>
              <a:t>Sie dürfen Ihre </a:t>
            </a:r>
            <a:r>
              <a:rPr lang="de-DE"/>
              <a:t>Unterlagen mit in das </a:t>
            </a:r>
            <a:r>
              <a:rPr lang="de-DE"/>
              <a:t>Verkaufsgespräch nehmen, in </a:t>
            </a:r>
            <a:r>
              <a:rPr lang="de-DE"/>
              <a:t>diesen </a:t>
            </a:r>
            <a:r>
              <a:rPr lang="de-DE"/>
              <a:t>nachschlagen und dem Gast zur Veranschaulichung zeigen (wenn diese ansprechend gestaltet sind).</a:t>
            </a:r>
            <a:endParaRPr/>
          </a:p>
          <a:p>
            <a:pPr marL="68580" indent="0">
              <a:buNone/>
              <a:defRPr/>
            </a:pPr>
            <a:endParaRPr lang="de-DE"/>
          </a:p>
          <a:p>
            <a:pPr>
              <a:defRPr/>
            </a:pPr>
            <a:r>
              <a:rPr lang="de-DE">
                <a:solidFill>
                  <a:srgbClr val="FF0000"/>
                </a:solidFill>
              </a:rPr>
              <a:t>Es ist sinnvoll sich eine Präsentationsmappe anzulegen, ein Exemplar dem Gast auszuhändigen und eines selbst zu behalten. Diese Vorbereitungsarbeit macht einen guten Eindruck und zeigt, dass man sich </a:t>
            </a:r>
            <a:r>
              <a:rPr lang="de-DE">
                <a:solidFill>
                  <a:srgbClr val="FF0000"/>
                </a:solidFill>
              </a:rPr>
              <a:t>gut vorbereitet hat. </a:t>
            </a:r>
            <a:endParaRPr lang="de-DE">
              <a:solidFill>
                <a:srgbClr val="FF0000"/>
              </a:solidFil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el 1"/>
          <p:cNvSpPr>
            <a:spLocks noGrp="1"/>
          </p:cNvSpPr>
          <p:nvPr>
            <p:ph type="title"/>
          </p:nvPr>
        </p:nvSpPr>
        <p:spPr bwMode="auto">
          <a:xfrm>
            <a:off x="1043490" y="1027664"/>
            <a:ext cx="7024744" cy="817160"/>
          </a:xfrm>
        </p:spPr>
        <p:txBody>
          <a:bodyPr>
            <a:normAutofit fontScale="90000"/>
          </a:bodyPr>
          <a:lstStyle/>
          <a:p>
            <a:pPr algn="ctr">
              <a:defRPr/>
            </a:pPr>
            <a:r>
              <a:rPr lang="de-DE" sz="3200"/>
              <a:t>Wer führt durch das </a:t>
            </a:r>
            <a:r>
              <a:rPr lang="de-DE" sz="3200"/>
              <a:t>Verkaufsgespräch</a:t>
            </a:r>
            <a:r>
              <a:rPr lang="de-DE" sz="3200"/>
              <a:t>?</a:t>
            </a:r>
            <a:endParaRPr lang="de-DE" sz="3200"/>
          </a:p>
        </p:txBody>
      </p:sp>
      <p:sp>
        <p:nvSpPr>
          <p:cNvPr id="3" name="Inhaltsplatzhalter 2"/>
          <p:cNvSpPr>
            <a:spLocks noGrp="1"/>
          </p:cNvSpPr>
          <p:nvPr>
            <p:ph idx="1"/>
          </p:nvPr>
        </p:nvSpPr>
        <p:spPr bwMode="auto"/>
        <p:txBody>
          <a:bodyPr vertOverflow="overflow" horzOverflow="overflow" vert="horz" wrap="square" lIns="91440" tIns="45720" rIns="91440" bIns="45720" numCol="1" spcCol="0" rtlCol="0" fromWordArt="0" anchor="t" anchorCtr="0" forceAA="0" upright="0" compatLnSpc="0">
            <a:normAutofit fontScale="95000" lnSpcReduction="1000"/>
          </a:bodyPr>
          <a:lstStyle/>
          <a:p>
            <a:pPr>
              <a:defRPr/>
            </a:pPr>
            <a:r>
              <a:rPr lang="de-DE"/>
              <a:t>Durch das Verkaufsgespräch </a:t>
            </a:r>
            <a:r>
              <a:rPr lang="de-DE"/>
              <a:t>führen Sie, </a:t>
            </a:r>
            <a:r>
              <a:rPr lang="de-DE"/>
              <a:t>dies vermittelt </a:t>
            </a:r>
            <a:r>
              <a:rPr lang="de-DE"/>
              <a:t>dem Gast Souveränität und Kompetenz. Sie sind der Fachmann/ die Fachfrau.</a:t>
            </a:r>
            <a:endParaRPr lang="de-DE"/>
          </a:p>
          <a:p>
            <a:pPr>
              <a:defRPr/>
            </a:pPr>
            <a:r>
              <a:rPr lang="de-DE"/>
              <a:t>So </a:t>
            </a:r>
            <a:r>
              <a:rPr lang="de-DE"/>
              <a:t>können Sie mit Ihrer </a:t>
            </a:r>
            <a:r>
              <a:rPr lang="de-DE"/>
              <a:t>Planung, Vorbereitung und </a:t>
            </a:r>
            <a:r>
              <a:rPr lang="de-DE"/>
              <a:t>ihrem </a:t>
            </a:r>
            <a:r>
              <a:rPr lang="de-DE"/>
              <a:t>Fachwissen beeindrucken.</a:t>
            </a:r>
            <a:endParaRPr/>
          </a:p>
          <a:p>
            <a:pPr>
              <a:defRPr/>
            </a:pPr>
            <a:r>
              <a:rPr lang="de-DE"/>
              <a:t>Beweisen Sie </a:t>
            </a:r>
            <a:r>
              <a:rPr lang="de-DE"/>
              <a:t>Umsicht und </a:t>
            </a:r>
            <a:r>
              <a:rPr lang="de-DE"/>
              <a:t>zeigen Sie, </a:t>
            </a:r>
            <a:r>
              <a:rPr lang="de-DE"/>
              <a:t>dass </a:t>
            </a:r>
            <a:r>
              <a:rPr lang="de-DE"/>
              <a:t>Sie </a:t>
            </a:r>
            <a:r>
              <a:rPr lang="de-DE"/>
              <a:t>viele Dinge </a:t>
            </a:r>
            <a:r>
              <a:rPr lang="de-DE"/>
              <a:t>berücksichtigen und </a:t>
            </a:r>
            <a:r>
              <a:rPr lang="de-DE"/>
              <a:t>an vieles </a:t>
            </a:r>
            <a:r>
              <a:rPr lang="de-DE"/>
              <a:t>denken.</a:t>
            </a:r>
            <a:endParaRPr lang="de-DE"/>
          </a:p>
          <a:p>
            <a:pPr>
              <a:defRPr/>
            </a:pPr>
            <a:endParaRPr lang="de-DE"/>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normAutofit fontScale="90000"/>
          </a:bodyPr>
          <a:lstStyle/>
          <a:p>
            <a:pPr>
              <a:defRPr/>
            </a:pPr>
            <a:r>
              <a:rPr lang="de-DE"/>
              <a:t>Wie läuft denn das </a:t>
            </a:r>
            <a:r>
              <a:rPr lang="de-DE"/>
              <a:t>Verkaufsgepräch</a:t>
            </a:r>
            <a:r>
              <a:rPr lang="de-DE"/>
              <a:t> ab</a:t>
            </a:r>
            <a:r>
              <a:rPr lang="de-DE"/>
              <a:t>?</a:t>
            </a:r>
            <a:endParaRPr lang="de-DE"/>
          </a:p>
        </p:txBody>
      </p:sp>
      <p:sp>
        <p:nvSpPr>
          <p:cNvPr id="3" name="Inhaltsplatzhalter 2"/>
          <p:cNvSpPr>
            <a:spLocks noGrp="1"/>
          </p:cNvSpPr>
          <p:nvPr>
            <p:ph idx="1"/>
          </p:nvPr>
        </p:nvSpPr>
        <p:spPr bwMode="auto"/>
        <p:txBody>
          <a:bodyPr/>
          <a:lstStyle/>
          <a:p>
            <a:pPr>
              <a:defRPr/>
            </a:pPr>
            <a:r>
              <a:rPr lang="de-DE"/>
              <a:t>Im Folgenden wird nun der Ablauf eines </a:t>
            </a:r>
            <a:r>
              <a:rPr lang="de-DE"/>
              <a:t>Verkaufsgesprächs in kleinen Schritten erklärt.</a:t>
            </a:r>
            <a:endParaRPr lang="de-DE"/>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a:t>1. Begrüßung</a:t>
            </a:r>
            <a:endParaRPr lang="de-DE"/>
          </a:p>
        </p:txBody>
      </p:sp>
      <p:sp>
        <p:nvSpPr>
          <p:cNvPr id="3" name="Inhaltsplatzhalter 2"/>
          <p:cNvSpPr>
            <a:spLocks noGrp="1"/>
          </p:cNvSpPr>
          <p:nvPr>
            <p:ph idx="1"/>
          </p:nvPr>
        </p:nvSpPr>
        <p:spPr bwMode="auto">
          <a:xfrm>
            <a:off x="5364088" y="2323651"/>
            <a:ext cx="2456721" cy="3508977"/>
          </a:xfrm>
        </p:spPr>
        <p:txBody>
          <a:bodyPr>
            <a:normAutofit/>
          </a:bodyPr>
          <a:lstStyle/>
          <a:p>
            <a:pPr marL="68580" indent="0">
              <a:buNone/>
              <a:defRPr/>
            </a:pPr>
            <a:r>
              <a:rPr lang="de-DE"/>
              <a:t>Schaffen Sie Vertrauen durch die Begrüßung und zeigen Sie dem Gast, wer sich um sein Anliegen kümmern wird.</a:t>
            </a:r>
            <a:endParaRPr lang="de-DE"/>
          </a:p>
        </p:txBody>
      </p:sp>
      <p:sp>
        <p:nvSpPr>
          <p:cNvPr id="4" name="Ovale Legende 3"/>
          <p:cNvSpPr/>
          <p:nvPr/>
        </p:nvSpPr>
        <p:spPr bwMode="auto">
          <a:xfrm>
            <a:off x="1043490" y="2297427"/>
            <a:ext cx="4176582" cy="2304256"/>
          </a:xfrm>
          <a:prstGeom prst="wedgeEllipseCallout">
            <a:avLst>
              <a:gd name="adj1" fmla="val -38549"/>
              <a:gd name="adj2" fmla="val 801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400" b="1"/>
              <a:t>„Hallo, mein Name ist ….</a:t>
            </a:r>
            <a:endParaRPr/>
          </a:p>
          <a:p>
            <a:pPr algn="ctr">
              <a:defRPr/>
            </a:pPr>
            <a:r>
              <a:rPr lang="de-DE" sz="2400" b="1"/>
              <a:t>Herzlich Willkommen in unserem Haus ….“</a:t>
            </a:r>
            <a:endParaRPr/>
          </a:p>
          <a:p>
            <a:pPr algn="ctr">
              <a:defRPr/>
            </a:pPr>
            <a:endParaRPr lang="de-DE" sz="2400" b="1"/>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a:t>2. Anlass</a:t>
            </a:r>
            <a:endParaRPr lang="de-DE"/>
          </a:p>
        </p:txBody>
      </p:sp>
      <p:sp>
        <p:nvSpPr>
          <p:cNvPr id="3" name="Inhaltsplatzhalter 2"/>
          <p:cNvSpPr>
            <a:spLocks noGrp="1"/>
          </p:cNvSpPr>
          <p:nvPr>
            <p:ph idx="1"/>
          </p:nvPr>
        </p:nvSpPr>
        <p:spPr bwMode="auto"/>
        <p:txBody>
          <a:bodyPr>
            <a:normAutofit fontScale="92500" lnSpcReduction="10000"/>
          </a:bodyPr>
          <a:lstStyle/>
          <a:p>
            <a:pPr>
              <a:defRPr/>
            </a:pPr>
            <a:r>
              <a:rPr lang="de-DE"/>
              <a:t>Sie gehen zuerst </a:t>
            </a:r>
            <a:r>
              <a:rPr lang="de-DE"/>
              <a:t>auf den </a:t>
            </a:r>
            <a:r>
              <a:rPr lang="de-DE"/>
              <a:t>Anlass des Kundengesprächs </a:t>
            </a:r>
            <a:r>
              <a:rPr lang="de-DE"/>
              <a:t>ein.</a:t>
            </a:r>
            <a:endParaRPr/>
          </a:p>
          <a:p>
            <a:pPr>
              <a:defRPr/>
            </a:pPr>
            <a:r>
              <a:rPr lang="de-DE"/>
              <a:t>Diesen Anlass und seine organisatorischen Gegebenheiten </a:t>
            </a:r>
            <a:r>
              <a:rPr lang="de-DE"/>
              <a:t>fassen Sie </a:t>
            </a:r>
            <a:r>
              <a:rPr lang="de-DE"/>
              <a:t>für den Kunden </a:t>
            </a:r>
            <a:r>
              <a:rPr lang="de-DE"/>
              <a:t>und sich zusammen. Somit vergewissern Sie sich, dass Sie alles richtig verstande</a:t>
            </a:r>
            <a:r>
              <a:rPr lang="de-DE"/>
              <a:t>n haben.</a:t>
            </a:r>
            <a:endParaRPr lang="de-DE"/>
          </a:p>
          <a:p>
            <a:pPr>
              <a:defRPr/>
            </a:pPr>
            <a:r>
              <a:rPr lang="de-DE"/>
              <a:t>Auf diese Situation beziehen </a:t>
            </a:r>
            <a:r>
              <a:rPr lang="de-DE"/>
              <a:t>Sie sich während </a:t>
            </a:r>
            <a:r>
              <a:rPr lang="de-DE"/>
              <a:t>des ganzen </a:t>
            </a:r>
            <a:r>
              <a:rPr lang="de-DE"/>
              <a:t>Verkaufsgesprächs. </a:t>
            </a:r>
            <a:endParaRPr lang="de-DE"/>
          </a:p>
          <a:p>
            <a:pPr>
              <a:defRPr/>
            </a:pPr>
            <a:r>
              <a:rPr lang="de-DE"/>
              <a:t>Sie beschreiben </a:t>
            </a:r>
            <a:r>
              <a:rPr lang="de-DE"/>
              <a:t>die Rahmenbedingungen und </a:t>
            </a:r>
            <a:r>
              <a:rPr lang="de-DE"/>
              <a:t>benennen </a:t>
            </a:r>
            <a:r>
              <a:rPr lang="de-DE"/>
              <a:t>die Gegebenheiten.</a:t>
            </a:r>
            <a:endParaRPr lang="de-DE"/>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normAutofit fontScale="90000"/>
          </a:bodyPr>
          <a:lstStyle/>
          <a:p>
            <a:pPr algn="ctr">
              <a:defRPr/>
            </a:pPr>
            <a:r>
              <a:rPr lang="de-DE"/>
              <a:t>3. Menüvorstellung und Alternativangebote</a:t>
            </a:r>
            <a:endParaRPr lang="de-DE"/>
          </a:p>
        </p:txBody>
      </p:sp>
      <p:sp>
        <p:nvSpPr>
          <p:cNvPr id="3" name="Inhaltsplatzhalter 2"/>
          <p:cNvSpPr>
            <a:spLocks noGrp="1"/>
          </p:cNvSpPr>
          <p:nvPr>
            <p:ph idx="1"/>
          </p:nvPr>
        </p:nvSpPr>
        <p:spPr bwMode="auto"/>
        <p:txBody>
          <a:bodyPr>
            <a:normAutofit fontScale="70000" lnSpcReduction="20000"/>
          </a:bodyPr>
          <a:lstStyle/>
          <a:p>
            <a:pPr>
              <a:defRPr/>
            </a:pPr>
            <a:r>
              <a:rPr lang="de-DE"/>
              <a:t>Sie stellen </a:t>
            </a:r>
            <a:r>
              <a:rPr lang="de-DE"/>
              <a:t>dem Gast </a:t>
            </a:r>
            <a:r>
              <a:rPr lang="de-DE"/>
              <a:t>Ihr </a:t>
            </a:r>
            <a:r>
              <a:rPr lang="de-DE"/>
              <a:t>geplantes Menü </a:t>
            </a:r>
            <a:r>
              <a:rPr lang="de-DE"/>
              <a:t>vor. Bei kritischen </a:t>
            </a:r>
            <a:r>
              <a:rPr lang="de-DE"/>
              <a:t>Lebensmitteln (in Bezug auf Allergene, nicht dem Normgeschmack entsprechend…) </a:t>
            </a:r>
            <a:r>
              <a:rPr lang="de-DE"/>
              <a:t>schlagen Sie bereits während des Gesprächs Alternativen </a:t>
            </a:r>
            <a:r>
              <a:rPr lang="de-DE"/>
              <a:t>vor.</a:t>
            </a:r>
            <a:endParaRPr/>
          </a:p>
          <a:p>
            <a:pPr>
              <a:defRPr/>
            </a:pPr>
            <a:r>
              <a:rPr lang="de-DE"/>
              <a:t>Sie zeigen, dass Sie auch alle </a:t>
            </a:r>
            <a:r>
              <a:rPr lang="de-DE"/>
              <a:t>verschiedenen Gästegruppen der Gesellschaft </a:t>
            </a:r>
            <a:r>
              <a:rPr lang="de-DE"/>
              <a:t>berücksichtigen </a:t>
            </a:r>
            <a:r>
              <a:rPr lang="de-DE"/>
              <a:t>(Kinder, Vegetarier, </a:t>
            </a:r>
            <a:r>
              <a:rPr lang="de-DE"/>
              <a:t>Muslime </a:t>
            </a:r>
            <a:r>
              <a:rPr lang="de-DE"/>
              <a:t>…) (</a:t>
            </a:r>
            <a:r>
              <a:rPr lang="de-DE">
                <a:solidFill>
                  <a:srgbClr val="FF0000"/>
                </a:solidFill>
              </a:rPr>
              <a:t>diese </a:t>
            </a:r>
            <a:r>
              <a:rPr lang="de-DE">
                <a:solidFill>
                  <a:srgbClr val="FF0000"/>
                </a:solidFill>
              </a:rPr>
              <a:t>haben Sie </a:t>
            </a:r>
            <a:r>
              <a:rPr lang="de-DE">
                <a:solidFill>
                  <a:srgbClr val="FF0000"/>
                </a:solidFill>
              </a:rPr>
              <a:t>bereits in der Situationsbeschreibung </a:t>
            </a:r>
            <a:r>
              <a:rPr lang="de-DE">
                <a:solidFill>
                  <a:srgbClr val="FF0000"/>
                </a:solidFill>
              </a:rPr>
              <a:t>benannt</a:t>
            </a:r>
            <a:r>
              <a:rPr lang="de-DE"/>
              <a:t>)</a:t>
            </a:r>
            <a:endParaRPr/>
          </a:p>
          <a:p>
            <a:pPr>
              <a:defRPr/>
            </a:pPr>
            <a:r>
              <a:rPr lang="de-DE"/>
              <a:t>Sie zeigen Ihr </a:t>
            </a:r>
            <a:r>
              <a:rPr lang="de-DE"/>
              <a:t>Fachwissen in Bezug auf </a:t>
            </a:r>
            <a:r>
              <a:rPr lang="de-DE"/>
              <a:t>Ihre angebotenen Leistungen und Ihren Menüvorschlag und können </a:t>
            </a:r>
            <a:r>
              <a:rPr lang="de-DE"/>
              <a:t>mögliche </a:t>
            </a:r>
            <a:r>
              <a:rPr lang="de-DE"/>
              <a:t>Alternativen nennen.</a:t>
            </a:r>
            <a:endParaRPr/>
          </a:p>
          <a:p>
            <a:pPr>
              <a:defRPr/>
            </a:pPr>
            <a:endParaRPr lang="de-DE"/>
          </a:p>
          <a:p>
            <a:pPr marL="68580" indent="0">
              <a:buNone/>
              <a:defRPr/>
            </a:pPr>
            <a:r>
              <a:rPr lang="de-DE">
                <a:solidFill>
                  <a:schemeClr val="bg2">
                    <a:lumMod val="50000"/>
                  </a:schemeClr>
                </a:solidFill>
              </a:rPr>
              <a:t>Tipp! </a:t>
            </a:r>
            <a:r>
              <a:rPr lang="de-DE" b="1">
                <a:solidFill>
                  <a:schemeClr val="tx1"/>
                </a:solidFill>
              </a:rPr>
              <a:t>Gehen Sie flexibel auf die Gästewünsche ein und beantworten Sie geduldig Fragen des Kunden.</a:t>
            </a:r>
            <a:endParaRPr lang="de-DE">
              <a:solidFill>
                <a:schemeClr val="bg2">
                  <a:lumMod val="50000"/>
                </a:schemeClr>
              </a:solidFil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theme/_rels/theme1.xml.rels><?xml version="1.0" encoding="UTF-8" standalone="yes"?><Relationships xmlns="http://schemas.openxmlformats.org/package/2006/relationships"><Relationship Id="rId1" Type="http://schemas.openxmlformats.org/officeDocument/2006/relationships/image" Target="../media/image1.jpg"/></Relationships>
</file>

<file path=ppt/theme/_rels/theme2.xml.rels><?xml version="1.0" encoding="UTF-8" standalone="yes"?><Relationships xmlns="http://schemas.openxmlformats.org/package/2006/relationships"><Relationship Id="rId1" Type="http://schemas.openxmlformats.org/officeDocument/2006/relationships/image" Target="../media/image1.jpg"/></Relationships>
</file>

<file path=ppt/theme/theme1.xml><?xml version="1.0" encoding="utf-8"?>
<a:theme xmlns:a="http://schemas.openxmlformats.org/drawingml/2006/main" xmlns:r="http://schemas.openxmlformats.org/officeDocument/2006/relationships" xmlns:p="http://schemas.openxmlformats.org/presentation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Arial"/>
        <a:cs typeface="Arial"/>
      </a:majorFont>
      <a:minorFont>
        <a:latin typeface="Century Gothic"/>
        <a:ea typeface="Arial"/>
        <a:cs typeface="Arial"/>
      </a:minorFont>
    </a:fontScheme>
    <a:fmtScheme name="Austin">
      <a:fillStyleLst>
        <a:solidFill>
          <a:schemeClr val="phClr"/>
        </a:solidFill>
        <a:gradFill>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a:blip r:embed="rId1">
            <a:duotone>
              <a:schemeClr val="phClr">
                <a:tint val="80000"/>
                <a:shade val="58000"/>
              </a:schemeClr>
              <a:schemeClr val="phClr">
                <a:tint val="73000"/>
                <a:shade val="68000"/>
                <a:satMod val="150000"/>
              </a:schemeClr>
            </a:duotone>
          </a:blip>
          <a:tile algn="tl" flip="none" sx="100000" sy="100000" tx="0" ty="0"/>
        </a:blipFill>
      </a:bgFillStyleLst>
    </a:fmtScheme>
  </a:themeElements>
  <a:objectDefaults/>
</a:theme>
</file>

<file path=ppt/theme/theme2.xml><?xml version="1.0" encoding="utf-8"?>
<a:theme xmlns:a="http://schemas.openxmlformats.org/drawingml/2006/main" xmlns:r="http://schemas.openxmlformats.org/officeDocument/2006/relationships" xmlns:p="http://schemas.openxmlformats.org/presentation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
      <a:majorFont>
        <a:latin typeface="Century Gothic"/>
        <a:ea typeface="Arial"/>
        <a:cs typeface="Arial"/>
      </a:majorFont>
      <a:minorFont>
        <a:latin typeface="Century Gothic"/>
        <a:ea typeface="Arial"/>
        <a:cs typeface="Arial"/>
      </a:minorFont>
    </a:fontScheme>
    <a:fmtScheme name="Austin">
      <a:fillStyleLst>
        <a:solidFill>
          <a:schemeClr val="phClr"/>
        </a:solidFill>
        <a:gradFill>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a:blip r:embed="rId1">
            <a:duotone>
              <a:schemeClr val="phClr">
                <a:tint val="80000"/>
                <a:shade val="58000"/>
              </a:schemeClr>
              <a:schemeClr val="phClr">
                <a:tint val="73000"/>
                <a:shade val="68000"/>
                <a:satMod val="150000"/>
              </a:schemeClr>
            </a:duotone>
          </a:blip>
          <a:tile algn="tl" flip="none" sx="100000" sy="100000" tx="0" ty="0"/>
        </a:blip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Austin</Template>
  <TotalTime>0</TotalTime>
  <Words>0</Words>
  <Application>ONLYOFFICE/7.5.1.23</Application>
  <DocSecurity>0</DocSecurity>
  <PresentationFormat>Bildschirmpräsentation (4:3)</PresentationFormat>
  <Paragraphs>0</Paragraphs>
  <Slides>12</Slides>
  <Notes>12</Notes>
  <HiddenSlides>0</HiddenSlides>
  <MMClips>2</MMClips>
  <ScaleCrop>0</ScaleCrop>
  <HeadingPairs>
    <vt:vector size="4" baseType="variant">
      <vt:variant>
        <vt:lpstr>Theme</vt:lpstr>
      </vt:variant>
      <vt:variant>
        <vt:i4>1</vt:i4>
      </vt:variant>
      <vt:variant>
        <vt:lpstr>Slide Titles</vt:lpstr>
      </vt:variant>
      <vt:variant>
        <vt:i4>12</vt:i4>
      </vt:variant>
    </vt:vector>
  </HeadingPairs>
  <TitlesOfParts>
    <vt:vector size="13" baseType="lpstr">
      <vt:lpstr>Theme 1</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Manager/>
  <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 gastorientierte Gespräch</dc:title>
  <dc:subject/>
  <dc:creator>Nadine Bach</dc:creator>
  <cp:keywords/>
  <dc:description/>
  <dc:identifier/>
  <dc:language/>
  <cp:lastModifiedBy>Alfred Stark</cp:lastModifiedBy>
  <cp:revision>19</cp:revision>
  <dcterms:created xsi:type="dcterms:W3CDTF">2020-09-23T14:54:13Z</dcterms:created>
  <dcterms:modified xsi:type="dcterms:W3CDTF">2024-01-09T10:11:11Z</dcterms:modified>
  <cp:category/>
  <cp:contentStatus/>
  <cp:version/>
</cp:coreProperties>
</file>