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22"/>
  </p:notesMasterIdLst>
  <p:handoutMasterIdLst>
    <p:handoutMasterId r:id="rId23"/>
  </p:handoutMasterIdLst>
  <p:sldIdLst>
    <p:sldId id="289" r:id="rId5"/>
    <p:sldId id="290" r:id="rId6"/>
    <p:sldId id="319" r:id="rId7"/>
    <p:sldId id="318" r:id="rId8"/>
    <p:sldId id="320" r:id="rId9"/>
    <p:sldId id="321" r:id="rId10"/>
    <p:sldId id="283" r:id="rId11"/>
    <p:sldId id="322" r:id="rId12"/>
    <p:sldId id="323" r:id="rId13"/>
    <p:sldId id="324" r:id="rId14"/>
    <p:sldId id="325" r:id="rId15"/>
    <p:sldId id="326" r:id="rId16"/>
    <p:sldId id="327" r:id="rId17"/>
    <p:sldId id="328" r:id="rId18"/>
    <p:sldId id="329" r:id="rId19"/>
    <p:sldId id="330" r:id="rId20"/>
    <p:sldId id="331" r:id="rId21"/>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15:guide id="2" pos="438" userDrawn="1">
          <p15:clr>
            <a:srgbClr val="A4A3A4"/>
          </p15:clr>
        </p15:guide>
        <p15:guide id="3" pos="688" userDrawn="1">
          <p15:clr>
            <a:srgbClr val="A4A3A4"/>
          </p15:clr>
        </p15:guide>
        <p15:guide id="4" pos="3840" userDrawn="1">
          <p15:clr>
            <a:srgbClr val="A4A3A4"/>
          </p15:clr>
        </p15:guide>
        <p15:guide id="5" orient="horz" pos="1094"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B09059F-03D2-8CEF-62FF-E25ADF9278FD}" name="Klein, Angela" initials="AK" userId="S::klein@lmz-bw.de::e315e732-25a6-4aae-99f4-87e925f9a072" providerId="AD"/>
  <p188:author id="{EB32E1A0-3A20-EB9E-7A0B-938763E9183C}" name="Postelmann, Carl" initials="CP" userId="S::postelmann@lmz-bw.de::eec6fb60-3e8a-48f7-b6ca-386c93f2e6d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77C"/>
    <a:srgbClr val="DDDC00"/>
    <a:srgbClr val="009CB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32322F9-568E-1647-B47F-C6D12BBE20ED}" v="2" dt="2025-10-09T12:02:02.484"/>
    <p1510:client id="{54A8EE1E-A4A2-4955-97F0-3741E78C8C8B}" v="5" dt="2025-10-09T12:11:12.037"/>
    <p1510:client id="{A668DD70-6097-4D8E-8074-E2810B04898A}" v="2" dt="2025-10-09T09:17:52.213"/>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684"/>
    <p:restoredTop sz="94694"/>
  </p:normalViewPr>
  <p:slideViewPr>
    <p:cSldViewPr snapToGrid="0">
      <p:cViewPr varScale="1">
        <p:scale>
          <a:sx n="105" d="100"/>
          <a:sy n="105" d="100"/>
        </p:scale>
        <p:origin x="564" y="96"/>
      </p:cViewPr>
      <p:guideLst>
        <p:guide pos="438"/>
        <p:guide pos="688"/>
        <p:guide pos="3840"/>
        <p:guide orient="horz" pos="1094"/>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stelmann, Carl" userId="eec6fb60-3e8a-48f7-b6ca-386c93f2e6de" providerId="ADAL" clId="{A668DD70-6097-4D8E-8074-E2810B04898A}"/>
    <pc:docChg chg="undo custSel modSld">
      <pc:chgData name="Postelmann, Carl" userId="eec6fb60-3e8a-48f7-b6ca-386c93f2e6de" providerId="ADAL" clId="{A668DD70-6097-4D8E-8074-E2810B04898A}" dt="2025-10-09T09:18:53.753" v="10" actId="115"/>
      <pc:docMkLst>
        <pc:docMk/>
      </pc:docMkLst>
      <pc:sldChg chg="modSp mod">
        <pc:chgData name="Postelmann, Carl" userId="eec6fb60-3e8a-48f7-b6ca-386c93f2e6de" providerId="ADAL" clId="{A668DD70-6097-4D8E-8074-E2810B04898A}" dt="2025-10-09T09:18:53.753" v="10" actId="115"/>
        <pc:sldMkLst>
          <pc:docMk/>
          <pc:sldMk cId="4050689628" sldId="283"/>
        </pc:sldMkLst>
        <pc:spChg chg="mod">
          <ac:chgData name="Postelmann, Carl" userId="eec6fb60-3e8a-48f7-b6ca-386c93f2e6de" providerId="ADAL" clId="{A668DD70-6097-4D8E-8074-E2810B04898A}" dt="2025-10-09T09:18:53.753" v="10" actId="115"/>
          <ac:spMkLst>
            <pc:docMk/>
            <pc:sldMk cId="4050689628" sldId="283"/>
            <ac:spMk id="20" creationId="{08D680D3-32B9-78C7-F80F-C02D75DC6827}"/>
          </ac:spMkLst>
        </pc:spChg>
      </pc:sldChg>
      <pc:sldChg chg="modSp mod">
        <pc:chgData name="Postelmann, Carl" userId="eec6fb60-3e8a-48f7-b6ca-386c93f2e6de" providerId="ADAL" clId="{A668DD70-6097-4D8E-8074-E2810B04898A}" dt="2025-10-09T09:18:39.498" v="6" actId="115"/>
        <pc:sldMkLst>
          <pc:docMk/>
          <pc:sldMk cId="3263124515" sldId="290"/>
        </pc:sldMkLst>
        <pc:spChg chg="mod">
          <ac:chgData name="Postelmann, Carl" userId="eec6fb60-3e8a-48f7-b6ca-386c93f2e6de" providerId="ADAL" clId="{A668DD70-6097-4D8E-8074-E2810B04898A}" dt="2025-10-09T09:18:39.498" v="6" actId="115"/>
          <ac:spMkLst>
            <pc:docMk/>
            <pc:sldMk cId="3263124515" sldId="290"/>
            <ac:spMk id="2" creationId="{0B034DD7-852A-E678-3417-B1BAF01C668A}"/>
          </ac:spMkLst>
        </pc:spChg>
      </pc:sldChg>
      <pc:sldChg chg="modSp mod">
        <pc:chgData name="Postelmann, Carl" userId="eec6fb60-3e8a-48f7-b6ca-386c93f2e6de" providerId="ADAL" clId="{A668DD70-6097-4D8E-8074-E2810B04898A}" dt="2025-10-09T09:18:45.345" v="8" actId="115"/>
        <pc:sldMkLst>
          <pc:docMk/>
          <pc:sldMk cId="1963638927" sldId="318"/>
        </pc:sldMkLst>
        <pc:spChg chg="mod">
          <ac:chgData name="Postelmann, Carl" userId="eec6fb60-3e8a-48f7-b6ca-386c93f2e6de" providerId="ADAL" clId="{A668DD70-6097-4D8E-8074-E2810B04898A}" dt="2025-10-09T09:18:45.345" v="8" actId="115"/>
          <ac:spMkLst>
            <pc:docMk/>
            <pc:sldMk cId="1963638927" sldId="318"/>
            <ac:spMk id="2" creationId="{0B034DD7-852A-E678-3417-B1BAF01C668A}"/>
          </ac:spMkLst>
        </pc:spChg>
      </pc:sldChg>
      <pc:sldChg chg="modSp mod">
        <pc:chgData name="Postelmann, Carl" userId="eec6fb60-3e8a-48f7-b6ca-386c93f2e6de" providerId="ADAL" clId="{A668DD70-6097-4D8E-8074-E2810B04898A}" dt="2025-10-09T09:18:42.764" v="7" actId="115"/>
        <pc:sldMkLst>
          <pc:docMk/>
          <pc:sldMk cId="1624632298" sldId="319"/>
        </pc:sldMkLst>
        <pc:spChg chg="mod">
          <ac:chgData name="Postelmann, Carl" userId="eec6fb60-3e8a-48f7-b6ca-386c93f2e6de" providerId="ADAL" clId="{A668DD70-6097-4D8E-8074-E2810B04898A}" dt="2025-10-09T09:18:42.764" v="7" actId="115"/>
          <ac:spMkLst>
            <pc:docMk/>
            <pc:sldMk cId="1624632298" sldId="319"/>
            <ac:spMk id="2" creationId="{0B034DD7-852A-E678-3417-B1BAF01C668A}"/>
          </ac:spMkLst>
        </pc:spChg>
      </pc:sldChg>
      <pc:sldChg chg="modSp mod">
        <pc:chgData name="Postelmann, Carl" userId="eec6fb60-3e8a-48f7-b6ca-386c93f2e6de" providerId="ADAL" clId="{A668DD70-6097-4D8E-8074-E2810B04898A}" dt="2025-10-09T09:18:48.826" v="9" actId="115"/>
        <pc:sldMkLst>
          <pc:docMk/>
          <pc:sldMk cId="2276698102" sldId="320"/>
        </pc:sldMkLst>
        <pc:spChg chg="mod">
          <ac:chgData name="Postelmann, Carl" userId="eec6fb60-3e8a-48f7-b6ca-386c93f2e6de" providerId="ADAL" clId="{A668DD70-6097-4D8E-8074-E2810B04898A}" dt="2025-10-09T09:18:48.826" v="9" actId="115"/>
          <ac:spMkLst>
            <pc:docMk/>
            <pc:sldMk cId="2276698102" sldId="320"/>
            <ac:spMk id="2" creationId="{0B034DD7-852A-E678-3417-B1BAF01C668A}"/>
          </ac:spMkLst>
        </pc:spChg>
      </pc:sldChg>
      <pc:sldChg chg="modSp mod">
        <pc:chgData name="Postelmann, Carl" userId="eec6fb60-3e8a-48f7-b6ca-386c93f2e6de" providerId="ADAL" clId="{A668DD70-6097-4D8E-8074-E2810B04898A}" dt="2025-10-09T09:18:35.646" v="5" actId="115"/>
        <pc:sldMkLst>
          <pc:docMk/>
          <pc:sldMk cId="334622478" sldId="322"/>
        </pc:sldMkLst>
        <pc:spChg chg="mod">
          <ac:chgData name="Postelmann, Carl" userId="eec6fb60-3e8a-48f7-b6ca-386c93f2e6de" providerId="ADAL" clId="{A668DD70-6097-4D8E-8074-E2810B04898A}" dt="2025-10-09T09:18:35.646" v="5" actId="115"/>
          <ac:spMkLst>
            <pc:docMk/>
            <pc:sldMk cId="334622478" sldId="322"/>
            <ac:spMk id="20" creationId="{08D680D3-32B9-78C7-F80F-C02D75DC6827}"/>
          </ac:spMkLst>
        </pc:spChg>
      </pc:sldChg>
      <pc:sldChg chg="modSp mod">
        <pc:chgData name="Postelmann, Carl" userId="eec6fb60-3e8a-48f7-b6ca-386c93f2e6de" providerId="ADAL" clId="{A668DD70-6097-4D8E-8074-E2810B04898A}" dt="2025-10-09T09:18:29.823" v="4" actId="115"/>
        <pc:sldMkLst>
          <pc:docMk/>
          <pc:sldMk cId="358940929" sldId="323"/>
        </pc:sldMkLst>
        <pc:spChg chg="mod">
          <ac:chgData name="Postelmann, Carl" userId="eec6fb60-3e8a-48f7-b6ca-386c93f2e6de" providerId="ADAL" clId="{A668DD70-6097-4D8E-8074-E2810B04898A}" dt="2025-10-09T09:18:29.823" v="4" actId="115"/>
          <ac:spMkLst>
            <pc:docMk/>
            <pc:sldMk cId="358940929" sldId="323"/>
            <ac:spMk id="2" creationId="{0B034DD7-852A-E678-3417-B1BAF01C668A}"/>
          </ac:spMkLst>
        </pc:spChg>
      </pc:sldChg>
      <pc:sldChg chg="addSp modSp mod">
        <pc:chgData name="Postelmann, Carl" userId="eec6fb60-3e8a-48f7-b6ca-386c93f2e6de" providerId="ADAL" clId="{A668DD70-6097-4D8E-8074-E2810B04898A}" dt="2025-10-09T09:17:52.213" v="3"/>
        <pc:sldMkLst>
          <pc:docMk/>
          <pc:sldMk cId="4258527145" sldId="328"/>
        </pc:sldMkLst>
        <pc:spChg chg="mod">
          <ac:chgData name="Postelmann, Carl" userId="eec6fb60-3e8a-48f7-b6ca-386c93f2e6de" providerId="ADAL" clId="{A668DD70-6097-4D8E-8074-E2810B04898A}" dt="2025-10-09T09:17:51.727" v="2" actId="1076"/>
          <ac:spMkLst>
            <pc:docMk/>
            <pc:sldMk cId="4258527145" sldId="328"/>
            <ac:spMk id="2" creationId="{0B034DD7-852A-E678-3417-B1BAF01C668A}"/>
          </ac:spMkLst>
        </pc:spChg>
        <pc:spChg chg="add mod">
          <ac:chgData name="Postelmann, Carl" userId="eec6fb60-3e8a-48f7-b6ca-386c93f2e6de" providerId="ADAL" clId="{A668DD70-6097-4D8E-8074-E2810B04898A}" dt="2025-10-09T09:17:52.213" v="3"/>
          <ac:spMkLst>
            <pc:docMk/>
            <pc:sldMk cId="4258527145" sldId="328"/>
            <ac:spMk id="3" creationId="{F55AE4F3-F6DC-10B2-A8FB-4616B8A918EF}"/>
          </ac:spMkLst>
        </pc:spChg>
      </pc:sldChg>
    </pc:docChg>
  </pc:docChgLst>
  <pc:docChgLst>
    <pc:chgData name="Andreas Dietz" userId="d7708c1e-3366-4b21-9280-7d7caf496168" providerId="ADAL" clId="{C9915590-0543-55B8-98D0-8BAFD64ED029}"/>
    <pc:docChg chg="modSld">
      <pc:chgData name="Andreas Dietz" userId="d7708c1e-3366-4b21-9280-7d7caf496168" providerId="ADAL" clId="{C9915590-0543-55B8-98D0-8BAFD64ED029}" dt="2025-10-09T12:02:20.544" v="3" actId="20577"/>
      <pc:docMkLst>
        <pc:docMk/>
      </pc:docMkLst>
      <pc:sldChg chg="modSp">
        <pc:chgData name="Andreas Dietz" userId="d7708c1e-3366-4b21-9280-7d7caf496168" providerId="ADAL" clId="{C9915590-0543-55B8-98D0-8BAFD64ED029}" dt="2025-10-09T12:01:37.878" v="0" actId="14826"/>
        <pc:sldMkLst>
          <pc:docMk/>
          <pc:sldMk cId="659538761" sldId="289"/>
        </pc:sldMkLst>
        <pc:picChg chg="mod">
          <ac:chgData name="Andreas Dietz" userId="d7708c1e-3366-4b21-9280-7d7caf496168" providerId="ADAL" clId="{C9915590-0543-55B8-98D0-8BAFD64ED029}" dt="2025-10-09T12:01:37.878" v="0" actId="14826"/>
          <ac:picMkLst>
            <pc:docMk/>
            <pc:sldMk cId="659538761" sldId="289"/>
            <ac:picMk id="6" creationId="{29399591-A708-32E9-DB4A-B76401151D3D}"/>
          </ac:picMkLst>
        </pc:picChg>
      </pc:sldChg>
      <pc:sldChg chg="addSp modSp mod">
        <pc:chgData name="Andreas Dietz" userId="d7708c1e-3366-4b21-9280-7d7caf496168" providerId="ADAL" clId="{C9915590-0543-55B8-98D0-8BAFD64ED029}" dt="2025-10-09T12:02:20.544" v="3" actId="20577"/>
        <pc:sldMkLst>
          <pc:docMk/>
          <pc:sldMk cId="1624632298" sldId="319"/>
        </pc:sldMkLst>
        <pc:graphicFrameChg chg="add mod modGraphic">
          <ac:chgData name="Andreas Dietz" userId="d7708c1e-3366-4b21-9280-7d7caf496168" providerId="ADAL" clId="{C9915590-0543-55B8-98D0-8BAFD64ED029}" dt="2025-10-09T12:02:20.544" v="3" actId="20577"/>
          <ac:graphicFrameMkLst>
            <pc:docMk/>
            <pc:sldMk cId="1624632298" sldId="319"/>
            <ac:graphicFrameMk id="4" creationId="{83FD5D86-99AD-F777-B6AC-F79CFD52E1FF}"/>
          </ac:graphicFrameMkLst>
        </pc:graphicFrameChg>
      </pc:sldChg>
    </pc:docChg>
  </pc:docChgLst>
  <pc:docChgLst>
    <pc:chgData name="Klein, Angela" userId="e315e732-25a6-4aae-99f4-87e925f9a072" providerId="ADAL" clId="{CF4EA8C7-DAFC-40F3-A205-F7DB051EE30F}"/>
    <pc:docChg chg="custSel modSld">
      <pc:chgData name="Klein, Angela" userId="e315e732-25a6-4aae-99f4-87e925f9a072" providerId="ADAL" clId="{CF4EA8C7-DAFC-40F3-A205-F7DB051EE30F}" dt="2025-10-08T07:32:37.709" v="161" actId="1076"/>
      <pc:docMkLst>
        <pc:docMk/>
      </pc:docMkLst>
      <pc:sldChg chg="modSp mod">
        <pc:chgData name="Klein, Angela" userId="e315e732-25a6-4aae-99f4-87e925f9a072" providerId="ADAL" clId="{CF4EA8C7-DAFC-40F3-A205-F7DB051EE30F}" dt="2025-10-08T05:58:17.735" v="80" actId="20577"/>
        <pc:sldMkLst>
          <pc:docMk/>
          <pc:sldMk cId="4050689628" sldId="283"/>
        </pc:sldMkLst>
        <pc:spChg chg="mod">
          <ac:chgData name="Klein, Angela" userId="e315e732-25a6-4aae-99f4-87e925f9a072" providerId="ADAL" clId="{CF4EA8C7-DAFC-40F3-A205-F7DB051EE30F}" dt="2025-10-08T05:58:17.735" v="80" actId="20577"/>
          <ac:spMkLst>
            <pc:docMk/>
            <pc:sldMk cId="4050689628" sldId="283"/>
            <ac:spMk id="7" creationId="{A2F7D9B8-4F50-48EB-0ADA-D142B5BD8555}"/>
          </ac:spMkLst>
        </pc:spChg>
      </pc:sldChg>
      <pc:sldChg chg="addSp modSp mod">
        <pc:chgData name="Klein, Angela" userId="e315e732-25a6-4aae-99f4-87e925f9a072" providerId="ADAL" clId="{CF4EA8C7-DAFC-40F3-A205-F7DB051EE30F}" dt="2025-10-08T07:32:37.709" v="161" actId="1076"/>
        <pc:sldMkLst>
          <pc:docMk/>
          <pc:sldMk cId="659538761" sldId="289"/>
        </pc:sldMkLst>
        <pc:spChg chg="mod">
          <ac:chgData name="Klein, Angela" userId="e315e732-25a6-4aae-99f4-87e925f9a072" providerId="ADAL" clId="{CF4EA8C7-DAFC-40F3-A205-F7DB051EE30F}" dt="2025-10-08T07:32:01.286" v="151" actId="14100"/>
          <ac:spMkLst>
            <pc:docMk/>
            <pc:sldMk cId="659538761" sldId="289"/>
            <ac:spMk id="2" creationId="{474D26A5-0B40-A5E3-AE4A-8019418C6798}"/>
          </ac:spMkLst>
        </pc:spChg>
        <pc:spChg chg="add mod">
          <ac:chgData name="Klein, Angela" userId="e315e732-25a6-4aae-99f4-87e925f9a072" providerId="ADAL" clId="{CF4EA8C7-DAFC-40F3-A205-F7DB051EE30F}" dt="2025-10-08T07:32:37.709" v="161" actId="1076"/>
          <ac:spMkLst>
            <pc:docMk/>
            <pc:sldMk cId="659538761" sldId="289"/>
            <ac:spMk id="3" creationId="{8B54D748-2729-93A5-1DBA-08F42CB2AA74}"/>
          </ac:spMkLst>
        </pc:spChg>
      </pc:sldChg>
      <pc:sldChg chg="modSp mod">
        <pc:chgData name="Klein, Angela" userId="e315e732-25a6-4aae-99f4-87e925f9a072" providerId="ADAL" clId="{CF4EA8C7-DAFC-40F3-A205-F7DB051EE30F}" dt="2025-10-08T06:25:48.069" v="87" actId="2711"/>
        <pc:sldMkLst>
          <pc:docMk/>
          <pc:sldMk cId="3263124515" sldId="290"/>
        </pc:sldMkLst>
        <pc:spChg chg="mod">
          <ac:chgData name="Klein, Angela" userId="e315e732-25a6-4aae-99f4-87e925f9a072" providerId="ADAL" clId="{CF4EA8C7-DAFC-40F3-A205-F7DB051EE30F}" dt="2025-10-08T06:25:48.069" v="87" actId="2711"/>
          <ac:spMkLst>
            <pc:docMk/>
            <pc:sldMk cId="3263124515" sldId="290"/>
            <ac:spMk id="3" creationId="{55475286-B891-76F2-FDEE-50DC847D12EF}"/>
          </ac:spMkLst>
        </pc:spChg>
      </pc:sldChg>
      <pc:sldChg chg="modSp mod">
        <pc:chgData name="Klein, Angela" userId="e315e732-25a6-4aae-99f4-87e925f9a072" providerId="ADAL" clId="{CF4EA8C7-DAFC-40F3-A205-F7DB051EE30F}" dt="2025-10-08T06:26:07.269" v="89" actId="2711"/>
        <pc:sldMkLst>
          <pc:docMk/>
          <pc:sldMk cId="1963638927" sldId="318"/>
        </pc:sldMkLst>
        <pc:spChg chg="mod">
          <ac:chgData name="Klein, Angela" userId="e315e732-25a6-4aae-99f4-87e925f9a072" providerId="ADAL" clId="{CF4EA8C7-DAFC-40F3-A205-F7DB051EE30F}" dt="2025-10-08T06:26:07.269" v="89" actId="2711"/>
          <ac:spMkLst>
            <pc:docMk/>
            <pc:sldMk cId="1963638927" sldId="318"/>
            <ac:spMk id="3" creationId="{55475286-B891-76F2-FDEE-50DC847D12EF}"/>
          </ac:spMkLst>
        </pc:spChg>
      </pc:sldChg>
      <pc:sldChg chg="modSp mod">
        <pc:chgData name="Klein, Angela" userId="e315e732-25a6-4aae-99f4-87e925f9a072" providerId="ADAL" clId="{CF4EA8C7-DAFC-40F3-A205-F7DB051EE30F}" dt="2025-10-08T06:25:57.707" v="88" actId="2711"/>
        <pc:sldMkLst>
          <pc:docMk/>
          <pc:sldMk cId="1624632298" sldId="319"/>
        </pc:sldMkLst>
        <pc:spChg chg="mod">
          <ac:chgData name="Klein, Angela" userId="e315e732-25a6-4aae-99f4-87e925f9a072" providerId="ADAL" clId="{CF4EA8C7-DAFC-40F3-A205-F7DB051EE30F}" dt="2025-10-08T06:25:57.707" v="88" actId="2711"/>
          <ac:spMkLst>
            <pc:docMk/>
            <pc:sldMk cId="1624632298" sldId="319"/>
            <ac:spMk id="3" creationId="{55475286-B891-76F2-FDEE-50DC847D12EF}"/>
          </ac:spMkLst>
        </pc:spChg>
      </pc:sldChg>
      <pc:sldChg chg="modSp mod">
        <pc:chgData name="Klein, Angela" userId="e315e732-25a6-4aae-99f4-87e925f9a072" providerId="ADAL" clId="{CF4EA8C7-DAFC-40F3-A205-F7DB051EE30F}" dt="2025-10-08T06:26:15.574" v="90" actId="2711"/>
        <pc:sldMkLst>
          <pc:docMk/>
          <pc:sldMk cId="2276698102" sldId="320"/>
        </pc:sldMkLst>
        <pc:spChg chg="mod">
          <ac:chgData name="Klein, Angela" userId="e315e732-25a6-4aae-99f4-87e925f9a072" providerId="ADAL" clId="{CF4EA8C7-DAFC-40F3-A205-F7DB051EE30F}" dt="2025-10-08T06:26:15.574" v="90" actId="2711"/>
          <ac:spMkLst>
            <pc:docMk/>
            <pc:sldMk cId="2276698102" sldId="320"/>
            <ac:spMk id="3" creationId="{55475286-B891-76F2-FDEE-50DC847D12EF}"/>
          </ac:spMkLst>
        </pc:spChg>
      </pc:sldChg>
      <pc:sldChg chg="modSp mod">
        <pc:chgData name="Klein, Angela" userId="e315e732-25a6-4aae-99f4-87e925f9a072" providerId="ADAL" clId="{CF4EA8C7-DAFC-40F3-A205-F7DB051EE30F}" dt="2025-10-08T06:26:27.657" v="91" actId="2711"/>
        <pc:sldMkLst>
          <pc:docMk/>
          <pc:sldMk cId="2884917774" sldId="321"/>
        </pc:sldMkLst>
        <pc:spChg chg="mod">
          <ac:chgData name="Klein, Angela" userId="e315e732-25a6-4aae-99f4-87e925f9a072" providerId="ADAL" clId="{CF4EA8C7-DAFC-40F3-A205-F7DB051EE30F}" dt="2025-10-08T06:26:27.657" v="91" actId="2711"/>
          <ac:spMkLst>
            <pc:docMk/>
            <pc:sldMk cId="2884917774" sldId="321"/>
            <ac:spMk id="3" creationId="{55475286-B891-76F2-FDEE-50DC847D12EF}"/>
          </ac:spMkLst>
        </pc:spChg>
      </pc:sldChg>
      <pc:sldChg chg="modSp mod">
        <pc:chgData name="Klein, Angela" userId="e315e732-25a6-4aae-99f4-87e925f9a072" providerId="ADAL" clId="{CF4EA8C7-DAFC-40F3-A205-F7DB051EE30F}" dt="2025-10-08T06:26:49.412" v="92" actId="2711"/>
        <pc:sldMkLst>
          <pc:docMk/>
          <pc:sldMk cId="358940929" sldId="323"/>
        </pc:sldMkLst>
        <pc:spChg chg="mod">
          <ac:chgData name="Klein, Angela" userId="e315e732-25a6-4aae-99f4-87e925f9a072" providerId="ADAL" clId="{CF4EA8C7-DAFC-40F3-A205-F7DB051EE30F}" dt="2025-10-08T06:26:49.412" v="92" actId="2711"/>
          <ac:spMkLst>
            <pc:docMk/>
            <pc:sldMk cId="358940929" sldId="323"/>
            <ac:spMk id="3" creationId="{55475286-B891-76F2-FDEE-50DC847D12EF}"/>
          </ac:spMkLst>
        </pc:spChg>
      </pc:sldChg>
      <pc:sldChg chg="modSp mod">
        <pc:chgData name="Klein, Angela" userId="e315e732-25a6-4aae-99f4-87e925f9a072" providerId="ADAL" clId="{CF4EA8C7-DAFC-40F3-A205-F7DB051EE30F}" dt="2025-10-08T06:26:58.146" v="93" actId="2711"/>
        <pc:sldMkLst>
          <pc:docMk/>
          <pc:sldMk cId="4144414324" sldId="324"/>
        </pc:sldMkLst>
        <pc:spChg chg="mod">
          <ac:chgData name="Klein, Angela" userId="e315e732-25a6-4aae-99f4-87e925f9a072" providerId="ADAL" clId="{CF4EA8C7-DAFC-40F3-A205-F7DB051EE30F}" dt="2025-10-08T06:26:58.146" v="93" actId="2711"/>
          <ac:spMkLst>
            <pc:docMk/>
            <pc:sldMk cId="4144414324" sldId="324"/>
            <ac:spMk id="3" creationId="{55475286-B891-76F2-FDEE-50DC847D12EF}"/>
          </ac:spMkLst>
        </pc:spChg>
      </pc:sldChg>
      <pc:sldChg chg="modSp mod">
        <pc:chgData name="Klein, Angela" userId="e315e732-25a6-4aae-99f4-87e925f9a072" providerId="ADAL" clId="{CF4EA8C7-DAFC-40F3-A205-F7DB051EE30F}" dt="2025-10-08T06:27:09.830" v="94" actId="2711"/>
        <pc:sldMkLst>
          <pc:docMk/>
          <pc:sldMk cId="2212342473" sldId="325"/>
        </pc:sldMkLst>
        <pc:spChg chg="mod">
          <ac:chgData name="Klein, Angela" userId="e315e732-25a6-4aae-99f4-87e925f9a072" providerId="ADAL" clId="{CF4EA8C7-DAFC-40F3-A205-F7DB051EE30F}" dt="2025-10-08T06:27:09.830" v="94" actId="2711"/>
          <ac:spMkLst>
            <pc:docMk/>
            <pc:sldMk cId="2212342473" sldId="325"/>
            <ac:spMk id="3" creationId="{55475286-B891-76F2-FDEE-50DC847D12EF}"/>
          </ac:spMkLst>
        </pc:spChg>
      </pc:sldChg>
      <pc:sldChg chg="modSp mod">
        <pc:chgData name="Klein, Angela" userId="e315e732-25a6-4aae-99f4-87e925f9a072" providerId="ADAL" clId="{CF4EA8C7-DAFC-40F3-A205-F7DB051EE30F}" dt="2025-10-08T06:27:39.643" v="101" actId="1076"/>
        <pc:sldMkLst>
          <pc:docMk/>
          <pc:sldMk cId="2877453336" sldId="326"/>
        </pc:sldMkLst>
        <pc:spChg chg="mod">
          <ac:chgData name="Klein, Angela" userId="e315e732-25a6-4aae-99f4-87e925f9a072" providerId="ADAL" clId="{CF4EA8C7-DAFC-40F3-A205-F7DB051EE30F}" dt="2025-10-08T06:27:39.643" v="101" actId="1076"/>
          <ac:spMkLst>
            <pc:docMk/>
            <pc:sldMk cId="2877453336" sldId="326"/>
            <ac:spMk id="3" creationId="{55475286-B891-76F2-FDEE-50DC847D12EF}"/>
          </ac:spMkLst>
        </pc:spChg>
      </pc:sldChg>
      <pc:sldChg chg="modSp mod">
        <pc:chgData name="Klein, Angela" userId="e315e732-25a6-4aae-99f4-87e925f9a072" providerId="ADAL" clId="{CF4EA8C7-DAFC-40F3-A205-F7DB051EE30F}" dt="2025-10-08T06:28:09.330" v="105" actId="1076"/>
        <pc:sldMkLst>
          <pc:docMk/>
          <pc:sldMk cId="2912813047" sldId="327"/>
        </pc:sldMkLst>
        <pc:spChg chg="mod">
          <ac:chgData name="Klein, Angela" userId="e315e732-25a6-4aae-99f4-87e925f9a072" providerId="ADAL" clId="{CF4EA8C7-DAFC-40F3-A205-F7DB051EE30F}" dt="2025-10-08T06:28:09.330" v="105" actId="1076"/>
          <ac:spMkLst>
            <pc:docMk/>
            <pc:sldMk cId="2912813047" sldId="327"/>
            <ac:spMk id="3" creationId="{55475286-B891-76F2-FDEE-50DC847D12EF}"/>
          </ac:spMkLst>
        </pc:spChg>
      </pc:sldChg>
      <pc:sldChg chg="modSp mod">
        <pc:chgData name="Klein, Angela" userId="e315e732-25a6-4aae-99f4-87e925f9a072" providerId="ADAL" clId="{CF4EA8C7-DAFC-40F3-A205-F7DB051EE30F}" dt="2025-10-08T06:28:21.503" v="106" actId="2711"/>
        <pc:sldMkLst>
          <pc:docMk/>
          <pc:sldMk cId="3833620655" sldId="329"/>
        </pc:sldMkLst>
        <pc:spChg chg="mod">
          <ac:chgData name="Klein, Angela" userId="e315e732-25a6-4aae-99f4-87e925f9a072" providerId="ADAL" clId="{CF4EA8C7-DAFC-40F3-A205-F7DB051EE30F}" dt="2025-10-08T06:28:21.503" v="106" actId="2711"/>
          <ac:spMkLst>
            <pc:docMk/>
            <pc:sldMk cId="3833620655" sldId="329"/>
            <ac:spMk id="3" creationId="{55475286-B891-76F2-FDEE-50DC847D12EF}"/>
          </ac:spMkLst>
        </pc:spChg>
      </pc:sldChg>
      <pc:sldChg chg="modSp mod">
        <pc:chgData name="Klein, Angela" userId="e315e732-25a6-4aae-99f4-87e925f9a072" providerId="ADAL" clId="{CF4EA8C7-DAFC-40F3-A205-F7DB051EE30F}" dt="2025-10-08T06:28:30.736" v="107" actId="2711"/>
        <pc:sldMkLst>
          <pc:docMk/>
          <pc:sldMk cId="23738442" sldId="330"/>
        </pc:sldMkLst>
        <pc:spChg chg="mod">
          <ac:chgData name="Klein, Angela" userId="e315e732-25a6-4aae-99f4-87e925f9a072" providerId="ADAL" clId="{CF4EA8C7-DAFC-40F3-A205-F7DB051EE30F}" dt="2025-10-08T06:28:30.736" v="107" actId="2711"/>
          <ac:spMkLst>
            <pc:docMk/>
            <pc:sldMk cId="23738442" sldId="330"/>
            <ac:spMk id="3" creationId="{55475286-B891-76F2-FDEE-50DC847D12EF}"/>
          </ac:spMkLst>
        </pc:spChg>
      </pc:sldChg>
      <pc:sldChg chg="modSp mod">
        <pc:chgData name="Klein, Angela" userId="e315e732-25a6-4aae-99f4-87e925f9a072" providerId="ADAL" clId="{CF4EA8C7-DAFC-40F3-A205-F7DB051EE30F}" dt="2025-10-08T06:28:40.279" v="108" actId="2711"/>
        <pc:sldMkLst>
          <pc:docMk/>
          <pc:sldMk cId="1002300210" sldId="331"/>
        </pc:sldMkLst>
        <pc:spChg chg="mod">
          <ac:chgData name="Klein, Angela" userId="e315e732-25a6-4aae-99f4-87e925f9a072" providerId="ADAL" clId="{CF4EA8C7-DAFC-40F3-A205-F7DB051EE30F}" dt="2025-10-08T06:28:40.279" v="108" actId="2711"/>
          <ac:spMkLst>
            <pc:docMk/>
            <pc:sldMk cId="1002300210" sldId="331"/>
            <ac:spMk id="3" creationId="{55475286-B891-76F2-FDEE-50DC847D12EF}"/>
          </ac:spMkLst>
        </pc:spChg>
      </pc:sldChg>
    </pc:docChg>
  </pc:docChgLst>
  <pc:docChgLst>
    <pc:chgData name="Andreas Dietz" userId="d7708c1e-3366-4b21-9280-7d7caf496168" providerId="ADAL" clId="{E2916D9D-7DB0-5A63-99A8-0B1EB5CE382E}"/>
    <pc:docChg chg="undo custSel modSld">
      <pc:chgData name="Andreas Dietz" userId="d7708c1e-3366-4b21-9280-7d7caf496168" providerId="ADAL" clId="{E2916D9D-7DB0-5A63-99A8-0B1EB5CE382E}" dt="2025-10-06T13:53:58.185" v="15" actId="2711"/>
      <pc:docMkLst>
        <pc:docMk/>
      </pc:docMkLst>
      <pc:sldChg chg="modSp mod">
        <pc:chgData name="Andreas Dietz" userId="d7708c1e-3366-4b21-9280-7d7caf496168" providerId="ADAL" clId="{E2916D9D-7DB0-5A63-99A8-0B1EB5CE382E}" dt="2025-10-06T13:53:20.824" v="11" actId="2711"/>
        <pc:sldMkLst>
          <pc:docMk/>
          <pc:sldMk cId="4050689628" sldId="283"/>
        </pc:sldMkLst>
        <pc:spChg chg="mod">
          <ac:chgData name="Andreas Dietz" userId="d7708c1e-3366-4b21-9280-7d7caf496168" providerId="ADAL" clId="{E2916D9D-7DB0-5A63-99A8-0B1EB5CE382E}" dt="2025-10-06T13:53:05.412" v="8" actId="2711"/>
          <ac:spMkLst>
            <pc:docMk/>
            <pc:sldMk cId="4050689628" sldId="283"/>
            <ac:spMk id="6" creationId="{431FBD6A-43BB-E6E7-E681-69906CE20B2E}"/>
          </ac:spMkLst>
        </pc:spChg>
        <pc:spChg chg="mod">
          <ac:chgData name="Andreas Dietz" userId="d7708c1e-3366-4b21-9280-7d7caf496168" providerId="ADAL" clId="{E2916D9D-7DB0-5A63-99A8-0B1EB5CE382E}" dt="2025-10-06T13:53:20.824" v="11" actId="2711"/>
          <ac:spMkLst>
            <pc:docMk/>
            <pc:sldMk cId="4050689628" sldId="283"/>
            <ac:spMk id="7" creationId="{A2F7D9B8-4F50-48EB-0ADA-D142B5BD8555}"/>
          </ac:spMkLst>
        </pc:spChg>
        <pc:spChg chg="mod">
          <ac:chgData name="Andreas Dietz" userId="d7708c1e-3366-4b21-9280-7d7caf496168" providerId="ADAL" clId="{E2916D9D-7DB0-5A63-99A8-0B1EB5CE382E}" dt="2025-10-06T13:53:16.022" v="10" actId="2711"/>
          <ac:spMkLst>
            <pc:docMk/>
            <pc:sldMk cId="4050689628" sldId="283"/>
            <ac:spMk id="9" creationId="{C622B278-2158-00D1-E2BA-FE6CB4EF1FC4}"/>
          </ac:spMkLst>
        </pc:spChg>
        <pc:spChg chg="mod">
          <ac:chgData name="Andreas Dietz" userId="d7708c1e-3366-4b21-9280-7d7caf496168" providerId="ADAL" clId="{E2916D9D-7DB0-5A63-99A8-0B1EB5CE382E}" dt="2025-10-06T13:53:10.660" v="9" actId="2711"/>
          <ac:spMkLst>
            <pc:docMk/>
            <pc:sldMk cId="4050689628" sldId="283"/>
            <ac:spMk id="10" creationId="{1058D407-0A8F-6525-A458-7AB54A348AB4}"/>
          </ac:spMkLst>
        </pc:spChg>
        <pc:spChg chg="mod">
          <ac:chgData name="Andreas Dietz" userId="d7708c1e-3366-4b21-9280-7d7caf496168" providerId="ADAL" clId="{E2916D9D-7DB0-5A63-99A8-0B1EB5CE382E}" dt="2025-10-06T13:52:42.678" v="4" actId="1076"/>
          <ac:spMkLst>
            <pc:docMk/>
            <pc:sldMk cId="4050689628" sldId="283"/>
            <ac:spMk id="15" creationId="{FC782C7F-7F5F-429F-60BA-FB1A4A00961E}"/>
          </ac:spMkLst>
        </pc:spChg>
      </pc:sldChg>
      <pc:sldChg chg="modSp mod">
        <pc:chgData name="Andreas Dietz" userId="d7708c1e-3366-4b21-9280-7d7caf496168" providerId="ADAL" clId="{E2916D9D-7DB0-5A63-99A8-0B1EB5CE382E}" dt="2025-10-06T13:53:32.178" v="12" actId="2711"/>
        <pc:sldMkLst>
          <pc:docMk/>
          <pc:sldMk cId="1624632298" sldId="319"/>
        </pc:sldMkLst>
        <pc:spChg chg="mod">
          <ac:chgData name="Andreas Dietz" userId="d7708c1e-3366-4b21-9280-7d7caf496168" providerId="ADAL" clId="{E2916D9D-7DB0-5A63-99A8-0B1EB5CE382E}" dt="2025-10-06T13:53:32.178" v="12" actId="2711"/>
          <ac:spMkLst>
            <pc:docMk/>
            <pc:sldMk cId="1624632298" sldId="319"/>
            <ac:spMk id="3" creationId="{55475286-B891-76F2-FDEE-50DC847D12EF}"/>
          </ac:spMkLst>
        </pc:spChg>
      </pc:sldChg>
      <pc:sldChg chg="modSp mod">
        <pc:chgData name="Andreas Dietz" userId="d7708c1e-3366-4b21-9280-7d7caf496168" providerId="ADAL" clId="{E2916D9D-7DB0-5A63-99A8-0B1EB5CE382E}" dt="2025-10-06T13:53:58.185" v="15" actId="2711"/>
        <pc:sldMkLst>
          <pc:docMk/>
          <pc:sldMk cId="334622478" sldId="322"/>
        </pc:sldMkLst>
        <pc:spChg chg="mod">
          <ac:chgData name="Andreas Dietz" userId="d7708c1e-3366-4b21-9280-7d7caf496168" providerId="ADAL" clId="{E2916D9D-7DB0-5A63-99A8-0B1EB5CE382E}" dt="2025-10-06T13:53:58.185" v="15" actId="2711"/>
          <ac:spMkLst>
            <pc:docMk/>
            <pc:sldMk cId="334622478" sldId="322"/>
            <ac:spMk id="6" creationId="{431FBD6A-43BB-E6E7-E681-69906CE20B2E}"/>
          </ac:spMkLst>
        </pc:spChg>
        <pc:spChg chg="mod">
          <ac:chgData name="Andreas Dietz" userId="d7708c1e-3366-4b21-9280-7d7caf496168" providerId="ADAL" clId="{E2916D9D-7DB0-5A63-99A8-0B1EB5CE382E}" dt="2025-10-06T13:53:49.105" v="13" actId="2711"/>
          <ac:spMkLst>
            <pc:docMk/>
            <pc:sldMk cId="334622478" sldId="322"/>
            <ac:spMk id="9" creationId="{C622B278-2158-00D1-E2BA-FE6CB4EF1FC4}"/>
          </ac:spMkLst>
        </pc:spChg>
        <pc:spChg chg="mod">
          <ac:chgData name="Andreas Dietz" userId="d7708c1e-3366-4b21-9280-7d7caf496168" providerId="ADAL" clId="{E2916D9D-7DB0-5A63-99A8-0B1EB5CE382E}" dt="2025-10-06T13:53:53.588" v="14" actId="2711"/>
          <ac:spMkLst>
            <pc:docMk/>
            <pc:sldMk cId="334622478" sldId="322"/>
            <ac:spMk id="10" creationId="{1058D407-0A8F-6525-A458-7AB54A348AB4}"/>
          </ac:spMkLst>
        </pc:spChg>
      </pc:sldChg>
    </pc:docChg>
  </pc:docChgLst>
  <pc:docChgLst>
    <pc:chgData name="Klein, Angela" userId="e315e732-25a6-4aae-99f4-87e925f9a072" providerId="ADAL" clId="{54A8EE1E-A4A2-4955-97F0-3741E78C8C8B}"/>
    <pc:docChg chg="modSld">
      <pc:chgData name="Klein, Angela" userId="e315e732-25a6-4aae-99f4-87e925f9a072" providerId="ADAL" clId="{54A8EE1E-A4A2-4955-97F0-3741E78C8C8B}" dt="2025-10-09T12:12:53.586" v="0" actId="27107"/>
      <pc:docMkLst>
        <pc:docMk/>
      </pc:docMkLst>
      <pc:sldChg chg="modSp mod">
        <pc:chgData name="Klein, Angela" userId="e315e732-25a6-4aae-99f4-87e925f9a072" providerId="ADAL" clId="{54A8EE1E-A4A2-4955-97F0-3741E78C8C8B}" dt="2025-10-09T12:12:53.586" v="0" actId="27107"/>
        <pc:sldMkLst>
          <pc:docMk/>
          <pc:sldMk cId="2212342473" sldId="325"/>
        </pc:sldMkLst>
        <pc:spChg chg="mod">
          <ac:chgData name="Klein, Angela" userId="e315e732-25a6-4aae-99f4-87e925f9a072" providerId="ADAL" clId="{54A8EE1E-A4A2-4955-97F0-3741E78C8C8B}" dt="2025-10-09T12:12:53.586" v="0" actId="27107"/>
          <ac:spMkLst>
            <pc:docMk/>
            <pc:sldMk cId="2212342473" sldId="325"/>
            <ac:spMk id="3" creationId="{55475286-B891-76F2-FDEE-50DC847D12EF}"/>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1A6F1D3D-4A6B-2161-BE99-E0AE1271569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dirty="0"/>
          </a:p>
        </p:txBody>
      </p:sp>
      <p:sp>
        <p:nvSpPr>
          <p:cNvPr id="3" name="Datumsplatzhalter 2">
            <a:extLst>
              <a:ext uri="{FF2B5EF4-FFF2-40B4-BE49-F238E27FC236}">
                <a16:creationId xmlns:a16="http://schemas.microsoft.com/office/drawing/2014/main" id="{49D544E1-96D0-DD67-69F8-958A24AFF34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170343A-6116-2045-9C85-424B0CC0EC7D}" type="datetimeFigureOut">
              <a:rPr lang="de-DE" smtClean="0"/>
              <a:t>09.10.2025</a:t>
            </a:fld>
            <a:endParaRPr lang="de-DE" dirty="0"/>
          </a:p>
        </p:txBody>
      </p:sp>
      <p:sp>
        <p:nvSpPr>
          <p:cNvPr id="4" name="Fußzeilenplatzhalter 3">
            <a:extLst>
              <a:ext uri="{FF2B5EF4-FFF2-40B4-BE49-F238E27FC236}">
                <a16:creationId xmlns:a16="http://schemas.microsoft.com/office/drawing/2014/main" id="{F5E90C77-F93F-6D15-73B3-37B391BC724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dirty="0"/>
          </a:p>
        </p:txBody>
      </p:sp>
      <p:sp>
        <p:nvSpPr>
          <p:cNvPr id="5" name="Foliennummernplatzhalter 4">
            <a:extLst>
              <a:ext uri="{FF2B5EF4-FFF2-40B4-BE49-F238E27FC236}">
                <a16:creationId xmlns:a16="http://schemas.microsoft.com/office/drawing/2014/main" id="{AD7D22DB-AEA5-5E1C-9784-45EB10BCA95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1235705-EE74-BF4F-9CBF-1FE4F7D9F1CA}" type="slidenum">
              <a:rPr lang="de-DE" smtClean="0"/>
              <a:t>‹Nr.›</a:t>
            </a:fld>
            <a:endParaRPr lang="de-DE" dirty="0"/>
          </a:p>
        </p:txBody>
      </p:sp>
    </p:spTree>
    <p:extLst>
      <p:ext uri="{BB962C8B-B14F-4D97-AF65-F5344CB8AC3E}">
        <p14:creationId xmlns:p14="http://schemas.microsoft.com/office/powerpoint/2010/main" val="2490717664"/>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4" name="Shape 114"/>
          <p:cNvSpPr>
            <a:spLocks noGrp="1" noRot="1" noChangeAspect="1"/>
          </p:cNvSpPr>
          <p:nvPr>
            <p:ph type="sldImg"/>
          </p:nvPr>
        </p:nvSpPr>
        <p:spPr>
          <a:xfrm>
            <a:off x="1143000" y="685800"/>
            <a:ext cx="4572000" cy="3429000"/>
          </a:xfrm>
          <a:prstGeom prst="rect">
            <a:avLst/>
          </a:prstGeom>
        </p:spPr>
        <p:txBody>
          <a:bodyPr/>
          <a:lstStyle/>
          <a:p>
            <a:endParaRPr dirty="0"/>
          </a:p>
        </p:txBody>
      </p:sp>
      <p:sp>
        <p:nvSpPr>
          <p:cNvPr id="115" name="Shape 115"/>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elfolie">
    <p:spTree>
      <p:nvGrpSpPr>
        <p:cNvPr id="1" name=""/>
        <p:cNvGrpSpPr/>
        <p:nvPr/>
      </p:nvGrpSpPr>
      <p:grpSpPr>
        <a:xfrm>
          <a:off x="0" y="0"/>
          <a:ext cx="0" cy="0"/>
          <a:chOff x="0" y="0"/>
          <a:chExt cx="0" cy="0"/>
        </a:xfrm>
      </p:grpSpPr>
      <p:sp>
        <p:nvSpPr>
          <p:cNvPr id="15" name="Titelmasterformat durch klicken bearbeiten"/>
          <p:cNvSpPr txBox="1">
            <a:spLocks noGrp="1"/>
          </p:cNvSpPr>
          <p:nvPr>
            <p:ph type="title" hasCustomPrompt="1"/>
          </p:nvPr>
        </p:nvSpPr>
        <p:spPr>
          <a:xfrm>
            <a:off x="695325" y="1268759"/>
            <a:ext cx="10513169" cy="1980546"/>
          </a:xfrm>
          <a:prstGeom prst="rect">
            <a:avLst/>
          </a:prstGeom>
        </p:spPr>
        <p:txBody>
          <a:bodyPr/>
          <a:lstStyle>
            <a:lvl1pPr>
              <a:defRPr sz="6000" b="1" i="0" u="none">
                <a:uFill>
                  <a:solidFill>
                    <a:srgbClr val="FF0000"/>
                  </a:solidFill>
                </a:uFill>
                <a:latin typeface="Rockwell" panose="02060603020205020403" pitchFamily="18" charset="77"/>
              </a:defRPr>
            </a:lvl1pPr>
          </a:lstStyle>
          <a:p>
            <a:r>
              <a:rPr err="1"/>
              <a:t>Titelmasterformat</a:t>
            </a:r>
            <a:r>
              <a:t> </a:t>
            </a:r>
            <a:r>
              <a:rPr err="1"/>
              <a:t>durch</a:t>
            </a:r>
            <a:r>
              <a:t> </a:t>
            </a:r>
            <a:r>
              <a:rPr err="1"/>
              <a:t>klicken</a:t>
            </a:r>
            <a:r>
              <a:t> </a:t>
            </a:r>
            <a:r>
              <a:rPr err="1"/>
              <a:t>bearbeiten</a:t>
            </a:r>
            <a:endParaRPr/>
          </a:p>
        </p:txBody>
      </p:sp>
      <p:pic>
        <p:nvPicPr>
          <p:cNvPr id="17" name="Grafik 9" descr="Grafik 9"/>
          <p:cNvPicPr>
            <a:picLocks noChangeAspect="1"/>
          </p:cNvPicPr>
          <p:nvPr/>
        </p:nvPicPr>
        <p:blipFill>
          <a:blip r:embed="rId2"/>
          <a:stretch>
            <a:fillRect/>
          </a:stretch>
        </p:blipFill>
        <p:spPr>
          <a:xfrm>
            <a:off x="10560495" y="441014"/>
            <a:ext cx="1275461" cy="1619834"/>
          </a:xfrm>
          <a:prstGeom prst="rect">
            <a:avLst/>
          </a:prstGeom>
          <a:ln w="12700">
            <a:miter lim="400000"/>
          </a:ln>
        </p:spPr>
      </p:pic>
      <p:sp>
        <p:nvSpPr>
          <p:cNvPr id="18" name="Rechteck 12"/>
          <p:cNvSpPr/>
          <p:nvPr/>
        </p:nvSpPr>
        <p:spPr>
          <a:xfrm>
            <a:off x="0" y="0"/>
            <a:ext cx="12192000" cy="116632"/>
          </a:xfrm>
          <a:prstGeom prst="rect">
            <a:avLst/>
          </a:prstGeom>
          <a:gradFill>
            <a:gsLst>
              <a:gs pos="0">
                <a:srgbClr val="009CBC"/>
              </a:gs>
              <a:gs pos="100000">
                <a:srgbClr val="DDDC00"/>
              </a:gs>
            </a:gsLst>
          </a:gradFill>
          <a:ln w="12700">
            <a:miter lim="400000"/>
          </a:ln>
        </p:spPr>
        <p:txBody>
          <a:bodyPr lIns="45719" rIns="45719" anchor="ctr"/>
          <a:lstStyle/>
          <a:p>
            <a:pPr algn="ctr">
              <a:defRPr>
                <a:solidFill>
                  <a:srgbClr val="FFFFFF"/>
                </a:solidFill>
              </a:defRPr>
            </a:pPr>
            <a:endParaRPr dirty="0"/>
          </a:p>
        </p:txBody>
      </p:sp>
      <p:pic>
        <p:nvPicPr>
          <p:cNvPr id="2" name="LOGO - LMZ BW.png" descr="LOGO - LMZ BW.png">
            <a:extLst>
              <a:ext uri="{FF2B5EF4-FFF2-40B4-BE49-F238E27FC236}">
                <a16:creationId xmlns:a16="http://schemas.microsoft.com/office/drawing/2014/main" id="{7EC7641F-5C95-8A80-8EDE-EA9ED78A95B3}"/>
              </a:ext>
            </a:extLst>
          </p:cNvPr>
          <p:cNvPicPr>
            <a:picLocks noChangeAspect="1"/>
          </p:cNvPicPr>
          <p:nvPr userDrawn="1"/>
        </p:nvPicPr>
        <p:blipFill>
          <a:blip r:embed="rId3"/>
          <a:stretch>
            <a:fillRect/>
          </a:stretch>
        </p:blipFill>
        <p:spPr>
          <a:xfrm>
            <a:off x="4593355" y="5954250"/>
            <a:ext cx="3010535" cy="588267"/>
          </a:xfrm>
          <a:prstGeom prst="rect">
            <a:avLst/>
          </a:prstGeom>
          <a:ln w="12700">
            <a:miter lim="400000"/>
          </a:ln>
        </p:spPr>
      </p:pic>
      <p:pic>
        <p:nvPicPr>
          <p:cNvPr id="3" name="Logo_Baden-Wuerttemberg.jpg">
            <a:extLst>
              <a:ext uri="{FF2B5EF4-FFF2-40B4-BE49-F238E27FC236}">
                <a16:creationId xmlns:a16="http://schemas.microsoft.com/office/drawing/2014/main" id="{3D67D1EA-837B-587C-ECE4-F4C21640B491}"/>
              </a:ext>
            </a:extLst>
          </p:cNvPr>
          <p:cNvPicPr>
            <a:picLocks noChangeAspect="1"/>
          </p:cNvPicPr>
          <p:nvPr userDrawn="1"/>
        </p:nvPicPr>
        <p:blipFill>
          <a:blip r:embed="rId4"/>
          <a:srcRect/>
          <a:stretch/>
        </p:blipFill>
        <p:spPr>
          <a:xfrm>
            <a:off x="9402116" y="6003858"/>
            <a:ext cx="2075088" cy="478550"/>
          </a:xfrm>
          <a:prstGeom prst="rect">
            <a:avLst/>
          </a:prstGeom>
          <a:ln w="12700">
            <a:miter lim="400000"/>
          </a:ln>
        </p:spPr>
      </p:pic>
      <p:pic>
        <p:nvPicPr>
          <p:cNvPr id="4" name="Grafik 5" descr="Grafik 5">
            <a:extLst>
              <a:ext uri="{FF2B5EF4-FFF2-40B4-BE49-F238E27FC236}">
                <a16:creationId xmlns:a16="http://schemas.microsoft.com/office/drawing/2014/main" id="{0AD5500A-17DC-3C80-F264-9E5B95B9C029}"/>
              </a:ext>
            </a:extLst>
          </p:cNvPr>
          <p:cNvPicPr>
            <a:picLocks noChangeAspect="1"/>
          </p:cNvPicPr>
          <p:nvPr userDrawn="1"/>
        </p:nvPicPr>
        <p:blipFill>
          <a:blip r:embed="rId5"/>
          <a:stretch>
            <a:fillRect/>
          </a:stretch>
        </p:blipFill>
        <p:spPr>
          <a:xfrm>
            <a:off x="582275" y="5952202"/>
            <a:ext cx="2345373" cy="736843"/>
          </a:xfrm>
          <a:prstGeom prst="rect">
            <a:avLst/>
          </a:prstGeom>
          <a:ln w="12700">
            <a:miter lim="400000"/>
          </a:ln>
        </p:spPr>
      </p:pic>
      <p:sp>
        <p:nvSpPr>
          <p:cNvPr id="5" name="Foliennummer">
            <a:extLst>
              <a:ext uri="{FF2B5EF4-FFF2-40B4-BE49-F238E27FC236}">
                <a16:creationId xmlns:a16="http://schemas.microsoft.com/office/drawing/2014/main" id="{648A43AC-7F82-8E21-A149-0E46CD01C332}"/>
              </a:ext>
            </a:extLst>
          </p:cNvPr>
          <p:cNvSpPr txBox="1">
            <a:spLocks noGrp="1"/>
          </p:cNvSpPr>
          <p:nvPr>
            <p:ph type="sldNum" sz="quarter" idx="2"/>
          </p:nvPr>
        </p:nvSpPr>
        <p:spPr>
          <a:xfrm>
            <a:off x="5892800" y="6172200"/>
            <a:ext cx="2844800" cy="368301"/>
          </a:xfrm>
          <a:prstGeom prst="rect">
            <a:avLst/>
          </a:prstGeom>
        </p:spPr>
        <p:txBody>
          <a:bodyPr lIns="45719" tIns="45719" rIns="45719" bIns="45719" anchor="ctr"/>
          <a:lstStyle>
            <a:lvl1pPr>
              <a:defRPr sz="1200">
                <a:latin typeface="+mn-lt"/>
                <a:ea typeface="+mn-ea"/>
                <a:cs typeface="+mn-cs"/>
                <a:sym typeface="Calibri"/>
              </a:defRPr>
            </a:lvl1pPr>
          </a:lstStyle>
          <a:p>
            <a:fld id="{86CB4B4D-7CA3-9044-876B-883B54F8677D}" type="slidenum">
              <a:t>‹Nr.›</a:t>
            </a:fld>
            <a:endParaRPr dirty="0"/>
          </a:p>
        </p:txBody>
      </p:sp>
      <p:sp>
        <p:nvSpPr>
          <p:cNvPr id="6" name="Textebene 1…">
            <a:extLst>
              <a:ext uri="{FF2B5EF4-FFF2-40B4-BE49-F238E27FC236}">
                <a16:creationId xmlns:a16="http://schemas.microsoft.com/office/drawing/2014/main" id="{D22255E1-008D-2471-5EE3-DFC2E50B1EA2}"/>
              </a:ext>
            </a:extLst>
          </p:cNvPr>
          <p:cNvSpPr txBox="1">
            <a:spLocks noGrp="1"/>
          </p:cNvSpPr>
          <p:nvPr>
            <p:ph type="body" sz="half" idx="1" hasCustomPrompt="1"/>
          </p:nvPr>
        </p:nvSpPr>
        <p:spPr>
          <a:xfrm>
            <a:off x="695325" y="3261881"/>
            <a:ext cx="10513169" cy="2412269"/>
          </a:xfrm>
          <a:prstGeom prst="rect">
            <a:avLst/>
          </a:prstGeom>
        </p:spPr>
        <p:txBody>
          <a:bodyPr>
            <a:normAutofit/>
          </a:bodyPr>
          <a:lstStyle>
            <a:lvl1pPr>
              <a:defRPr sz="3400">
                <a:latin typeface="Rockwell" panose="02060603020205020403" pitchFamily="18" charset="77"/>
                <a:ea typeface="Roboto Slab Light"/>
                <a:cs typeface="Rockwell" panose="02060603020205020403" pitchFamily="18" charset="77"/>
                <a:sym typeface="Roboto Slab Light"/>
              </a:defRPr>
            </a:lvl1pPr>
            <a:lvl2pPr indent="457200">
              <a:defRPr sz="3400">
                <a:latin typeface="Roboto Slab Light"/>
                <a:ea typeface="Roboto Slab Light"/>
                <a:cs typeface="Roboto Slab Light"/>
                <a:sym typeface="Roboto Slab Light"/>
              </a:defRPr>
            </a:lvl2pPr>
            <a:lvl3pPr indent="914400">
              <a:defRPr sz="3400">
                <a:latin typeface="Roboto Slab Light"/>
                <a:ea typeface="Roboto Slab Light"/>
                <a:cs typeface="Roboto Slab Light"/>
                <a:sym typeface="Roboto Slab Light"/>
              </a:defRPr>
            </a:lvl3pPr>
            <a:lvl4pPr indent="1371600">
              <a:defRPr sz="3400">
                <a:latin typeface="Roboto Slab Light"/>
                <a:ea typeface="Roboto Slab Light"/>
                <a:cs typeface="Roboto Slab Light"/>
                <a:sym typeface="Roboto Slab Light"/>
              </a:defRPr>
            </a:lvl4pPr>
            <a:lvl5pPr indent="1828800">
              <a:defRPr sz="3400">
                <a:latin typeface="Roboto Slab Light"/>
                <a:ea typeface="Roboto Slab Light"/>
                <a:cs typeface="Roboto Slab Light"/>
                <a:sym typeface="Roboto Slab Light"/>
              </a:defRPr>
            </a:lvl5pPr>
          </a:lstStyle>
          <a:p>
            <a:r>
              <a:rPr err="1"/>
              <a:t>Formatvorlage</a:t>
            </a:r>
            <a:r>
              <a:t> des </a:t>
            </a:r>
            <a:r>
              <a:rPr err="1"/>
              <a:t>Untertitelmasters</a:t>
            </a:r>
            <a:r>
              <a:t> </a:t>
            </a:r>
            <a:r>
              <a:rPr err="1"/>
              <a:t>durch</a:t>
            </a:r>
            <a:r>
              <a:t> </a:t>
            </a:r>
            <a:r>
              <a:rPr err="1"/>
              <a:t>Klicken</a:t>
            </a:r>
            <a:r>
              <a:t> </a:t>
            </a:r>
            <a:r>
              <a:rPr err="1"/>
              <a:t>bearbeiten</a:t>
            </a:r>
            <a:endParaRPr/>
          </a:p>
          <a:p>
            <a:pPr lvl="1"/>
            <a:endParaRPr/>
          </a:p>
          <a:p>
            <a:pPr lvl="2"/>
            <a:endParaRPr/>
          </a:p>
          <a:p>
            <a:pPr lvl="3"/>
            <a:endParaRPr/>
          </a:p>
          <a:p>
            <a:pPr lvl="4"/>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Große Headline &amp; Aufzählung">
    <p:spTree>
      <p:nvGrpSpPr>
        <p:cNvPr id="1" name=""/>
        <p:cNvGrpSpPr/>
        <p:nvPr/>
      </p:nvGrpSpPr>
      <p:grpSpPr>
        <a:xfrm>
          <a:off x="0" y="0"/>
          <a:ext cx="0" cy="0"/>
          <a:chOff x="0" y="0"/>
          <a:chExt cx="0" cy="0"/>
        </a:xfrm>
      </p:grpSpPr>
      <p:sp>
        <p:nvSpPr>
          <p:cNvPr id="48" name="Foliennummer"/>
          <p:cNvSpPr txBox="1">
            <a:spLocks noGrp="1"/>
          </p:cNvSpPr>
          <p:nvPr>
            <p:ph type="sldNum" sz="quarter" idx="2"/>
          </p:nvPr>
        </p:nvSpPr>
        <p:spPr>
          <a:prstGeom prst="rect">
            <a:avLst/>
          </a:prstGeom>
        </p:spPr>
        <p:txBody>
          <a:bodyPr/>
          <a:lstStyle/>
          <a:p>
            <a:fld id="{86CB4B4D-7CA3-9044-876B-883B54F8677D}" type="slidenum">
              <a:t>‹Nr.›</a:t>
            </a:fld>
            <a:endParaRPr dirty="0"/>
          </a:p>
        </p:txBody>
      </p:sp>
      <p:sp>
        <p:nvSpPr>
          <p:cNvPr id="49" name="Textebene 1…"/>
          <p:cNvSpPr txBox="1">
            <a:spLocks noGrp="1"/>
          </p:cNvSpPr>
          <p:nvPr>
            <p:ph type="body" sz="half" idx="1"/>
          </p:nvPr>
        </p:nvSpPr>
        <p:spPr>
          <a:xfrm>
            <a:off x="695325" y="2564903"/>
            <a:ext cx="11316766" cy="2491523"/>
          </a:xfrm>
          <a:prstGeom prst="rect">
            <a:avLst/>
          </a:prstGeom>
        </p:spPr>
        <p:txBody>
          <a:bodyPr>
            <a:normAutofit/>
          </a:bodyPr>
          <a:lstStyle>
            <a:lvl1pPr marL="342900" indent="-342900">
              <a:buClr>
                <a:srgbClr val="009CBC"/>
              </a:buClr>
              <a:buSzPct val="100000"/>
              <a:buChar char="▪"/>
            </a:lvl1pPr>
            <a:lvl2pPr>
              <a:buClr>
                <a:srgbClr val="009CBC"/>
              </a:buClr>
              <a:buFont typeface="Wingdings"/>
            </a:lvl2pPr>
            <a:lvl3pPr>
              <a:buClr>
                <a:srgbClr val="009CBC"/>
              </a:buClr>
              <a:buFont typeface="Wingdings"/>
            </a:lvl3pPr>
            <a:lvl4pPr>
              <a:buClr>
                <a:srgbClr val="009CBC"/>
              </a:buClr>
              <a:buFont typeface="Wingdings"/>
            </a:lvl4pPr>
            <a:lvl5pPr>
              <a:buClr>
                <a:srgbClr val="009CBC"/>
              </a:buClr>
              <a:buFont typeface="Wingdings"/>
            </a:lvl5pPr>
          </a:lstStyle>
          <a:p>
            <a:r>
              <a:t>Textebene 1</a:t>
            </a:r>
          </a:p>
          <a:p>
            <a:pPr lvl="1"/>
            <a:r>
              <a:t>Textebene 2</a:t>
            </a:r>
          </a:p>
          <a:p>
            <a:pPr lvl="2"/>
            <a:r>
              <a:t>Textebene 3</a:t>
            </a:r>
          </a:p>
          <a:p>
            <a:pPr lvl="3"/>
            <a:r>
              <a:t>Textebene 4</a:t>
            </a:r>
          </a:p>
          <a:p>
            <a:pPr lvl="4"/>
            <a:r>
              <a:t>Textebene 5</a:t>
            </a:r>
          </a:p>
        </p:txBody>
      </p:sp>
      <p:sp>
        <p:nvSpPr>
          <p:cNvPr id="50" name="Titeltext"/>
          <p:cNvSpPr txBox="1">
            <a:spLocks noGrp="1"/>
          </p:cNvSpPr>
          <p:nvPr>
            <p:ph type="title"/>
          </p:nvPr>
        </p:nvSpPr>
        <p:spPr>
          <a:prstGeom prst="rect">
            <a:avLst/>
          </a:prstGeom>
        </p:spPr>
        <p:txBody>
          <a:bodyPr/>
          <a:lstStyle>
            <a:lvl1pPr>
              <a:defRPr b="1"/>
            </a:lvl1pPr>
          </a:lstStyle>
          <a:p>
            <a:r>
              <a:rPr err="1"/>
              <a:t>Titeltext</a:t>
            </a:r>
            <a:endParaRPr/>
          </a:p>
        </p:txBody>
      </p:sp>
    </p:spTree>
  </p:cSld>
  <p:clrMapOvr>
    <a:masterClrMapping/>
  </p:clrMapOvr>
  <p:transition spd="med"/>
  <p:extLst>
    <p:ext uri="{DCECCB84-F9BA-43D5-87BE-67443E8EF086}">
      <p15:sldGuideLst xmlns:p15="http://schemas.microsoft.com/office/powerpoint/2012/main">
        <p15:guide id="1" pos="438" userDrawn="1">
          <p15:clr>
            <a:srgbClr val="FBAE40"/>
          </p15:clr>
        </p15:guide>
        <p15:guide id="2" pos="688"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Große Headline &amp; Aufzählung">
    <p:spTree>
      <p:nvGrpSpPr>
        <p:cNvPr id="1" name=""/>
        <p:cNvGrpSpPr/>
        <p:nvPr/>
      </p:nvGrpSpPr>
      <p:grpSpPr>
        <a:xfrm>
          <a:off x="0" y="0"/>
          <a:ext cx="0" cy="0"/>
          <a:chOff x="0" y="0"/>
          <a:chExt cx="0" cy="0"/>
        </a:xfrm>
      </p:grpSpPr>
      <p:pic>
        <p:nvPicPr>
          <p:cNvPr id="2" name="Grafik 3" descr="Grafik 3">
            <a:extLst>
              <a:ext uri="{FF2B5EF4-FFF2-40B4-BE49-F238E27FC236}">
                <a16:creationId xmlns:a16="http://schemas.microsoft.com/office/drawing/2014/main" id="{EFE5F8C1-640F-3EC7-BE2E-531A58768266}"/>
              </a:ext>
            </a:extLst>
          </p:cNvPr>
          <p:cNvPicPr>
            <a:picLocks noChangeAspect="1"/>
          </p:cNvPicPr>
          <p:nvPr userDrawn="1"/>
        </p:nvPicPr>
        <p:blipFill>
          <a:blip r:embed="rId2"/>
          <a:stretch>
            <a:fillRect/>
          </a:stretch>
        </p:blipFill>
        <p:spPr>
          <a:xfrm>
            <a:off x="0" y="0"/>
            <a:ext cx="12192000" cy="6858000"/>
          </a:xfrm>
          <a:prstGeom prst="rect">
            <a:avLst/>
          </a:prstGeom>
          <a:ln w="12700">
            <a:miter lim="400000"/>
          </a:ln>
        </p:spPr>
      </p:pic>
      <p:sp>
        <p:nvSpPr>
          <p:cNvPr id="3" name="Textebene 1…">
            <a:extLst>
              <a:ext uri="{FF2B5EF4-FFF2-40B4-BE49-F238E27FC236}">
                <a16:creationId xmlns:a16="http://schemas.microsoft.com/office/drawing/2014/main" id="{B38C2589-0453-7E6E-A5EC-5767307DDC21}"/>
              </a:ext>
            </a:extLst>
          </p:cNvPr>
          <p:cNvSpPr txBox="1">
            <a:spLocks noGrp="1"/>
          </p:cNvSpPr>
          <p:nvPr>
            <p:ph type="body" sz="half" idx="1" hasCustomPrompt="1"/>
          </p:nvPr>
        </p:nvSpPr>
        <p:spPr>
          <a:xfrm>
            <a:off x="695325" y="1700808"/>
            <a:ext cx="10513169" cy="2412269"/>
          </a:xfrm>
          <a:prstGeom prst="rect">
            <a:avLst/>
          </a:prstGeom>
        </p:spPr>
        <p:txBody>
          <a:bodyPr>
            <a:normAutofit/>
          </a:bodyPr>
          <a:lstStyle>
            <a:lvl1pPr>
              <a:defRPr sz="3600">
                <a:latin typeface="Rockwell" panose="02060603020205020403" pitchFamily="18" charset="77"/>
                <a:ea typeface="Rockwell" panose="02060603020205020403" pitchFamily="18" charset="77"/>
                <a:cs typeface="Rockwell" panose="02060603020205020403" pitchFamily="18" charset="77"/>
                <a:sym typeface="Roboto Slab Regular Bold"/>
              </a:defRPr>
            </a:lvl1pPr>
            <a:lvl2pPr indent="457200">
              <a:defRPr sz="3600">
                <a:latin typeface="Roboto Slab Regular Bold"/>
                <a:ea typeface="Roboto Slab Regular Bold"/>
                <a:cs typeface="Roboto Slab Regular Bold"/>
                <a:sym typeface="Roboto Slab Regular Bold"/>
              </a:defRPr>
            </a:lvl2pPr>
            <a:lvl3pPr indent="914400">
              <a:defRPr sz="3600">
                <a:latin typeface="Roboto Slab Regular Bold"/>
                <a:ea typeface="Roboto Slab Regular Bold"/>
                <a:cs typeface="Roboto Slab Regular Bold"/>
                <a:sym typeface="Roboto Slab Regular Bold"/>
              </a:defRPr>
            </a:lvl3pPr>
            <a:lvl4pPr indent="1371600">
              <a:defRPr sz="3600">
                <a:latin typeface="Roboto Slab Regular Bold"/>
                <a:ea typeface="Roboto Slab Regular Bold"/>
                <a:cs typeface="Roboto Slab Regular Bold"/>
                <a:sym typeface="Roboto Slab Regular Bold"/>
              </a:defRPr>
            </a:lvl4pPr>
            <a:lvl5pPr indent="1828800">
              <a:defRPr sz="3600">
                <a:latin typeface="Roboto Slab Regular Bold"/>
                <a:ea typeface="Roboto Slab Regular Bold"/>
                <a:cs typeface="Roboto Slab Regular Bold"/>
                <a:sym typeface="Roboto Slab Regular Bold"/>
              </a:defRPr>
            </a:lvl5pPr>
          </a:lstStyle>
          <a:p>
            <a:r>
              <a:t>Statement </a:t>
            </a:r>
            <a:r>
              <a:rPr err="1"/>
              <a:t>Formatvorlage</a:t>
            </a:r>
            <a:r>
              <a:t> des </a:t>
            </a:r>
            <a:r>
              <a:rPr err="1"/>
              <a:t>Untertitelmasters</a:t>
            </a:r>
            <a:r>
              <a:t> </a:t>
            </a:r>
            <a:r>
              <a:rPr err="1"/>
              <a:t>durch</a:t>
            </a:r>
            <a:r>
              <a:t> </a:t>
            </a:r>
            <a:r>
              <a:rPr err="1"/>
              <a:t>Klicken</a:t>
            </a:r>
            <a:r>
              <a:t> </a:t>
            </a:r>
            <a:r>
              <a:rPr err="1"/>
              <a:t>bearbeitenZeile</a:t>
            </a:r>
            <a:r>
              <a:t> 4Zeile 5</a:t>
            </a:r>
          </a:p>
          <a:p>
            <a:pPr lvl="1"/>
            <a:endParaRPr/>
          </a:p>
          <a:p>
            <a:pPr lvl="2"/>
            <a:endParaRPr/>
          </a:p>
          <a:p>
            <a:pPr lvl="3"/>
            <a:endParaRPr/>
          </a:p>
          <a:p>
            <a:pPr lvl="4"/>
            <a:endParaRPr/>
          </a:p>
        </p:txBody>
      </p:sp>
      <p:pic>
        <p:nvPicPr>
          <p:cNvPr id="4" name="Grafik 4" descr="Grafik 4">
            <a:extLst>
              <a:ext uri="{FF2B5EF4-FFF2-40B4-BE49-F238E27FC236}">
                <a16:creationId xmlns:a16="http://schemas.microsoft.com/office/drawing/2014/main" id="{472A479A-FCBB-ABCD-2FD9-F0A0AB68050A}"/>
              </a:ext>
            </a:extLst>
          </p:cNvPr>
          <p:cNvPicPr>
            <a:picLocks noChangeAspect="1"/>
          </p:cNvPicPr>
          <p:nvPr userDrawn="1"/>
        </p:nvPicPr>
        <p:blipFill>
          <a:blip r:embed="rId3"/>
          <a:stretch>
            <a:fillRect/>
          </a:stretch>
        </p:blipFill>
        <p:spPr>
          <a:xfrm>
            <a:off x="695325" y="5949279"/>
            <a:ext cx="1660214" cy="560323"/>
          </a:xfrm>
          <a:prstGeom prst="rect">
            <a:avLst/>
          </a:prstGeom>
          <a:ln w="12700">
            <a:miter lim="400000"/>
          </a:ln>
        </p:spPr>
      </p:pic>
      <p:pic>
        <p:nvPicPr>
          <p:cNvPr id="5" name="mini_Bitte-Was-Logo-CMYK.png" descr="mini_Bitte-Was-Logo-CMYK.png">
            <a:extLst>
              <a:ext uri="{FF2B5EF4-FFF2-40B4-BE49-F238E27FC236}">
                <a16:creationId xmlns:a16="http://schemas.microsoft.com/office/drawing/2014/main" id="{8341F30E-FEE5-55AD-1DCC-CBD2BE9C00D3}"/>
              </a:ext>
            </a:extLst>
          </p:cNvPr>
          <p:cNvPicPr>
            <a:picLocks noChangeAspect="1"/>
          </p:cNvPicPr>
          <p:nvPr userDrawn="1"/>
        </p:nvPicPr>
        <p:blipFill>
          <a:blip r:embed="rId4"/>
          <a:stretch>
            <a:fillRect/>
          </a:stretch>
        </p:blipFill>
        <p:spPr>
          <a:xfrm>
            <a:off x="10978507" y="427776"/>
            <a:ext cx="871808" cy="791333"/>
          </a:xfrm>
          <a:prstGeom prst="rect">
            <a:avLst/>
          </a:prstGeom>
          <a:ln w="12700">
            <a:miter lim="400000"/>
          </a:ln>
        </p:spPr>
      </p:pic>
    </p:spTree>
    <p:extLst>
      <p:ext uri="{BB962C8B-B14F-4D97-AF65-F5344CB8AC3E}">
        <p14:creationId xmlns:p14="http://schemas.microsoft.com/office/powerpoint/2010/main" val="3205333331"/>
      </p:ext>
    </p:extLst>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Foliennummer"/>
          <p:cNvSpPr txBox="1">
            <a:spLocks noGrp="1"/>
          </p:cNvSpPr>
          <p:nvPr>
            <p:ph type="sldNum" sz="quarter" idx="2"/>
          </p:nvPr>
        </p:nvSpPr>
        <p:spPr>
          <a:xfrm>
            <a:off x="11228645" y="6165303"/>
            <a:ext cx="411972" cy="246221"/>
          </a:xfrm>
          <a:prstGeom prst="rect">
            <a:avLst/>
          </a:prstGeom>
          <a:ln w="12700">
            <a:miter lim="400000"/>
          </a:ln>
        </p:spPr>
        <p:txBody>
          <a:bodyPr wrap="none" lIns="0" tIns="0" rIns="0" bIns="0">
            <a:spAutoFit/>
          </a:bodyPr>
          <a:lstStyle>
            <a:lvl1pPr algn="r">
              <a:defRPr sz="1600">
                <a:latin typeface="Arial" panose="020B0604020202020204" pitchFamily="34" charset="0"/>
                <a:ea typeface="Arial" panose="020B0604020202020204" pitchFamily="34" charset="0"/>
                <a:cs typeface="Arial" panose="020B0604020202020204" pitchFamily="34" charset="0"/>
                <a:sym typeface="Roboto Light"/>
              </a:defRPr>
            </a:lvl1pPr>
          </a:lstStyle>
          <a:p>
            <a:fld id="{86CB4B4D-7CA3-9044-876B-883B54F8677D}" type="slidenum">
              <a:rPr lang="de-DE" smtClean="0"/>
              <a:pPr/>
              <a:t>‹Nr.›</a:t>
            </a:fld>
            <a:endParaRPr lang="de-DE" dirty="0"/>
          </a:p>
        </p:txBody>
      </p:sp>
      <p:pic>
        <p:nvPicPr>
          <p:cNvPr id="3" name="Grafik 1" descr="Grafik 1"/>
          <p:cNvPicPr>
            <a:picLocks noChangeAspect="1"/>
          </p:cNvPicPr>
          <p:nvPr/>
        </p:nvPicPr>
        <p:blipFill>
          <a:blip r:embed="rId5"/>
          <a:stretch>
            <a:fillRect/>
          </a:stretch>
        </p:blipFill>
        <p:spPr>
          <a:xfrm>
            <a:off x="695325" y="5949279"/>
            <a:ext cx="1660214" cy="560323"/>
          </a:xfrm>
          <a:prstGeom prst="rect">
            <a:avLst/>
          </a:prstGeom>
          <a:ln w="12700">
            <a:miter lim="400000"/>
          </a:ln>
        </p:spPr>
      </p:pic>
      <p:sp>
        <p:nvSpPr>
          <p:cNvPr id="4" name="Rechteck 4"/>
          <p:cNvSpPr/>
          <p:nvPr/>
        </p:nvSpPr>
        <p:spPr>
          <a:xfrm>
            <a:off x="0" y="0"/>
            <a:ext cx="12192000" cy="116632"/>
          </a:xfrm>
          <a:prstGeom prst="rect">
            <a:avLst/>
          </a:prstGeom>
          <a:gradFill>
            <a:gsLst>
              <a:gs pos="0">
                <a:srgbClr val="009CBC"/>
              </a:gs>
              <a:gs pos="100000">
                <a:srgbClr val="DDDC00"/>
              </a:gs>
            </a:gsLst>
          </a:gradFill>
          <a:ln w="12700">
            <a:miter lim="400000"/>
          </a:ln>
        </p:spPr>
        <p:txBody>
          <a:bodyPr lIns="45719" rIns="45719" anchor="ctr"/>
          <a:lstStyle/>
          <a:p>
            <a:pPr algn="ctr">
              <a:defRPr>
                <a:solidFill>
                  <a:srgbClr val="FFFFFF"/>
                </a:solidFill>
              </a:defRPr>
            </a:pPr>
            <a:endParaRPr dirty="0"/>
          </a:p>
        </p:txBody>
      </p:sp>
      <p:sp>
        <p:nvSpPr>
          <p:cNvPr id="5" name="Gerade Verbindung 5"/>
          <p:cNvSpPr/>
          <p:nvPr/>
        </p:nvSpPr>
        <p:spPr>
          <a:xfrm>
            <a:off x="10416479" y="6501034"/>
            <a:ext cx="1224137" cy="1"/>
          </a:xfrm>
          <a:prstGeom prst="line">
            <a:avLst/>
          </a:prstGeom>
          <a:ln>
            <a:solidFill>
              <a:srgbClr val="000000"/>
            </a:solidFill>
          </a:ln>
        </p:spPr>
        <p:txBody>
          <a:bodyPr lIns="45719" rIns="45719"/>
          <a:lstStyle/>
          <a:p>
            <a:endParaRPr dirty="0"/>
          </a:p>
        </p:txBody>
      </p:sp>
      <p:sp>
        <p:nvSpPr>
          <p:cNvPr id="6" name="Titeltext"/>
          <p:cNvSpPr txBox="1">
            <a:spLocks noGrp="1"/>
          </p:cNvSpPr>
          <p:nvPr>
            <p:ph type="title"/>
          </p:nvPr>
        </p:nvSpPr>
        <p:spPr>
          <a:xfrm>
            <a:off x="695325" y="908050"/>
            <a:ext cx="11316766" cy="12754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p>
            <a:r>
              <a:rPr err="1"/>
              <a:t>Titeltext</a:t>
            </a:r>
            <a:endParaRPr/>
          </a:p>
        </p:txBody>
      </p:sp>
      <p:pic>
        <p:nvPicPr>
          <p:cNvPr id="7" name="mini_Bitte-Was-Logo-CMYK.png" descr="mini_Bitte-Was-Logo-CMYK.png"/>
          <p:cNvPicPr>
            <a:picLocks noChangeAspect="1"/>
          </p:cNvPicPr>
          <p:nvPr/>
        </p:nvPicPr>
        <p:blipFill>
          <a:blip r:embed="rId6"/>
          <a:stretch>
            <a:fillRect/>
          </a:stretch>
        </p:blipFill>
        <p:spPr>
          <a:xfrm>
            <a:off x="10978507" y="427776"/>
            <a:ext cx="871808" cy="791333"/>
          </a:xfrm>
          <a:prstGeom prst="rect">
            <a:avLst/>
          </a:prstGeom>
          <a:ln w="12700">
            <a:miter lim="400000"/>
          </a:ln>
        </p:spPr>
      </p:pic>
      <p:sp>
        <p:nvSpPr>
          <p:cNvPr id="8" name="Textebene 1…"/>
          <p:cNvSpPr txBox="1">
            <a:spLocks noGrp="1"/>
          </p:cNvSpPr>
          <p:nvPr>
            <p:ph type="body" idx="1"/>
          </p:nvPr>
        </p:nvSpPr>
        <p:spPr>
          <a:xfrm>
            <a:off x="609600" y="1600200"/>
            <a:ext cx="10972800" cy="45259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lstStyle/>
          <a:p>
            <a:r>
              <a:rPr err="1"/>
              <a:t>Textebene</a:t>
            </a:r>
            <a:r>
              <a:t> 1</a:t>
            </a:r>
          </a:p>
          <a:p>
            <a:pPr lvl="1"/>
            <a:r>
              <a:rPr err="1"/>
              <a:t>Textebene</a:t>
            </a:r>
            <a:r>
              <a:t> 2</a:t>
            </a:r>
          </a:p>
          <a:p>
            <a:pPr lvl="2"/>
            <a:r>
              <a:rPr err="1"/>
              <a:t>Textebene</a:t>
            </a:r>
            <a:r>
              <a:t> 3</a:t>
            </a:r>
          </a:p>
          <a:p>
            <a:pPr lvl="3"/>
            <a:r>
              <a:rPr err="1"/>
              <a:t>Textebene</a:t>
            </a:r>
            <a:r>
              <a:t> 4</a:t>
            </a:r>
          </a:p>
          <a:p>
            <a:pPr lvl="4"/>
            <a:r>
              <a:rPr err="1"/>
              <a:t>Textebene</a:t>
            </a:r>
            <a:r>
              <a:t> 5</a:t>
            </a:r>
          </a:p>
        </p:txBody>
      </p:sp>
    </p:spTree>
  </p:cSld>
  <p:clrMap bg1="lt1" tx1="dk1" bg2="lt2" tx2="dk2" accent1="accent1" accent2="accent2" accent3="accent3" accent4="accent4" accent5="accent5" accent6="accent6" hlink="hlink" folHlink="folHlink"/>
  <p:sldLayoutIdLst>
    <p:sldLayoutId id="2147483649" r:id="rId1"/>
    <p:sldLayoutId id="2147483652" r:id="rId2"/>
    <p:sldLayoutId id="2147483653" r:id="rId3"/>
  </p:sldLayoutIdLst>
  <p:transition spd="med"/>
  <p:txStyles>
    <p:titleStyle>
      <a:lvl1pPr marL="0" marR="0" indent="0" algn="l" defTabSz="914400" rtl="0" latinLnBrk="0">
        <a:lnSpc>
          <a:spcPct val="90000"/>
        </a:lnSpc>
        <a:spcBef>
          <a:spcPts val="0"/>
        </a:spcBef>
        <a:spcAft>
          <a:spcPts val="0"/>
        </a:spcAft>
        <a:buClrTx/>
        <a:buSzTx/>
        <a:buFontTx/>
        <a:buNone/>
        <a:tabLst/>
        <a:defRPr sz="4000" b="1" i="0" u="sng" strike="noStrike" cap="none" spc="0" baseline="0">
          <a:solidFill>
            <a:srgbClr val="000000"/>
          </a:solidFill>
          <a:uFillTx/>
          <a:latin typeface="Rockwell" panose="02060603020205020403" pitchFamily="18" charset="77"/>
          <a:ea typeface="Rockwell" panose="02060603020205020403" pitchFamily="18" charset="77"/>
          <a:cs typeface="Rockwell" panose="02060603020205020403" pitchFamily="18" charset="77"/>
          <a:sym typeface="Roboto Slab Regular Bold"/>
        </a:defRPr>
      </a:lvl1pPr>
      <a:lvl2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2pPr>
      <a:lvl3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3pPr>
      <a:lvl4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4pPr>
      <a:lvl5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5pPr>
      <a:lvl6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6pPr>
      <a:lvl7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7pPr>
      <a:lvl8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8pPr>
      <a:lvl9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9pPr>
    </p:titleStyle>
    <p:bodyStyle>
      <a:lvl1pPr marL="0" marR="0" indent="0" algn="l" defTabSz="914400" rtl="0" latinLnBrk="0">
        <a:lnSpc>
          <a:spcPct val="112000"/>
        </a:lnSpc>
        <a:spcBef>
          <a:spcPts val="0"/>
        </a:spcBef>
        <a:spcAft>
          <a:spcPts val="0"/>
        </a:spcAft>
        <a:buClrTx/>
        <a:buSzTx/>
        <a:buFontTx/>
        <a:buNone/>
        <a:tabLst/>
        <a:defRPr sz="2400" b="0" i="0" u="none" strike="noStrike" cap="none" spc="0" baseline="0">
          <a:solidFill>
            <a:srgbClr val="000000"/>
          </a:solidFill>
          <a:uFillTx/>
          <a:latin typeface="Arial" panose="020B0604020202020204" pitchFamily="34" charset="0"/>
          <a:ea typeface="Arial" panose="020B0604020202020204" pitchFamily="34" charset="0"/>
          <a:cs typeface="Arial" panose="020B0604020202020204" pitchFamily="34" charset="0"/>
          <a:sym typeface="Roboto Light"/>
        </a:defRPr>
      </a:lvl1pPr>
      <a:lvl2pPr marL="0" marR="0" indent="176212" algn="l" defTabSz="914400" rtl="0" latinLnBrk="0">
        <a:lnSpc>
          <a:spcPct val="112000"/>
        </a:lnSpc>
        <a:spcBef>
          <a:spcPts val="0"/>
        </a:spcBef>
        <a:spcAft>
          <a:spcPts val="0"/>
        </a:spcAft>
        <a:buClrTx/>
        <a:buSzTx/>
        <a:buFontTx/>
        <a:buNone/>
        <a:tabLst/>
        <a:defRPr sz="2400" b="0" i="0" u="none" strike="noStrike" cap="none" spc="0" baseline="0">
          <a:solidFill>
            <a:srgbClr val="000000"/>
          </a:solidFill>
          <a:uFillTx/>
          <a:latin typeface="Arial" panose="020B0604020202020204" pitchFamily="34" charset="0"/>
          <a:ea typeface="Arial" panose="020B0604020202020204" pitchFamily="34" charset="0"/>
          <a:cs typeface="Arial" panose="020B0604020202020204" pitchFamily="34" charset="0"/>
          <a:sym typeface="Roboto Light"/>
        </a:defRPr>
      </a:lvl2pPr>
      <a:lvl3pPr marL="0" marR="0" indent="360363" algn="l" defTabSz="914400" rtl="0" latinLnBrk="0">
        <a:lnSpc>
          <a:spcPct val="112000"/>
        </a:lnSpc>
        <a:spcBef>
          <a:spcPts val="0"/>
        </a:spcBef>
        <a:spcAft>
          <a:spcPts val="0"/>
        </a:spcAft>
        <a:buClrTx/>
        <a:buSzTx/>
        <a:buFontTx/>
        <a:buNone/>
        <a:tabLst/>
        <a:defRPr sz="2400" b="0" i="0" u="none" strike="noStrike" cap="none" spc="0" baseline="0">
          <a:solidFill>
            <a:srgbClr val="000000"/>
          </a:solidFill>
          <a:uFillTx/>
          <a:latin typeface="Arial" panose="020B0604020202020204" pitchFamily="34" charset="0"/>
          <a:ea typeface="Arial" panose="020B0604020202020204" pitchFamily="34" charset="0"/>
          <a:cs typeface="Arial" panose="020B0604020202020204" pitchFamily="34" charset="0"/>
          <a:sym typeface="Roboto Light"/>
        </a:defRPr>
      </a:lvl3pPr>
      <a:lvl4pPr marL="0" marR="0" indent="534987" algn="l" defTabSz="914400" rtl="0" latinLnBrk="0">
        <a:lnSpc>
          <a:spcPct val="112000"/>
        </a:lnSpc>
        <a:spcBef>
          <a:spcPts val="0"/>
        </a:spcBef>
        <a:spcAft>
          <a:spcPts val="0"/>
        </a:spcAft>
        <a:buClrTx/>
        <a:buSzTx/>
        <a:buFontTx/>
        <a:buNone/>
        <a:tabLst/>
        <a:defRPr sz="2400" b="0" i="0" u="none" strike="noStrike" cap="none" spc="0" baseline="0">
          <a:solidFill>
            <a:srgbClr val="000000"/>
          </a:solidFill>
          <a:uFillTx/>
          <a:latin typeface="Arial" panose="020B0604020202020204" pitchFamily="34" charset="0"/>
          <a:ea typeface="Arial" panose="020B0604020202020204" pitchFamily="34" charset="0"/>
          <a:cs typeface="Arial" panose="020B0604020202020204" pitchFamily="34" charset="0"/>
          <a:sym typeface="Roboto Light"/>
        </a:defRPr>
      </a:lvl4pPr>
      <a:lvl5pPr marL="0" marR="0" indent="720725" algn="l" defTabSz="914400" rtl="0" latinLnBrk="0">
        <a:lnSpc>
          <a:spcPct val="112000"/>
        </a:lnSpc>
        <a:spcBef>
          <a:spcPts val="0"/>
        </a:spcBef>
        <a:spcAft>
          <a:spcPts val="0"/>
        </a:spcAft>
        <a:buClrTx/>
        <a:buSzTx/>
        <a:buFontTx/>
        <a:buNone/>
        <a:tabLst/>
        <a:defRPr sz="2400" b="0" i="0" u="none" strike="noStrike" cap="none" spc="0" baseline="0">
          <a:solidFill>
            <a:srgbClr val="000000"/>
          </a:solidFill>
          <a:uFillTx/>
          <a:latin typeface="Arial" panose="020B0604020202020204" pitchFamily="34" charset="0"/>
          <a:ea typeface="Arial" panose="020B0604020202020204" pitchFamily="34" charset="0"/>
          <a:cs typeface="Arial" panose="020B0604020202020204" pitchFamily="34" charset="0"/>
          <a:sym typeface="Roboto Light"/>
        </a:defRPr>
      </a:lvl5pPr>
      <a:lvl6pPr marL="25603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6pPr>
      <a:lvl7pPr marL="30175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7pPr>
      <a:lvl8pPr marL="34747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8pPr>
      <a:lvl9pPr marL="39319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9pPr>
    </p:bodyStyle>
    <p:otherStyle>
      <a:lvl1pPr marL="0" marR="0" indent="0" algn="r" defTabSz="914400"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Roboto Light"/>
        </a:defRPr>
      </a:lvl1pPr>
      <a:lvl2pPr marL="0" marR="0" indent="457200" algn="r" defTabSz="914400"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Roboto Light"/>
        </a:defRPr>
      </a:lvl2pPr>
      <a:lvl3pPr marL="0" marR="0" indent="914400" algn="r" defTabSz="914400"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Roboto Light"/>
        </a:defRPr>
      </a:lvl3pPr>
      <a:lvl4pPr marL="0" marR="0" indent="1371600" algn="r" defTabSz="914400"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Roboto Light"/>
        </a:defRPr>
      </a:lvl4pPr>
      <a:lvl5pPr marL="0" marR="0" indent="1828800" algn="r" defTabSz="914400"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Roboto Light"/>
        </a:defRPr>
      </a:lvl5pPr>
      <a:lvl6pPr marL="0" marR="0" indent="2286000" algn="r" defTabSz="914400"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Roboto Light"/>
        </a:defRPr>
      </a:lvl6pPr>
      <a:lvl7pPr marL="0" marR="0" indent="2743200" algn="r" defTabSz="914400"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Roboto Light"/>
        </a:defRPr>
      </a:lvl7pPr>
      <a:lvl8pPr marL="0" marR="0" indent="3200400" algn="r" defTabSz="914400"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Roboto Light"/>
        </a:defRPr>
      </a:lvl8pPr>
      <a:lvl9pPr marL="0" marR="0" indent="3657600" algn="r" defTabSz="914400"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Roboto Light"/>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74D26A5-0B40-A5E3-AE4A-8019418C6798}"/>
              </a:ext>
            </a:extLst>
          </p:cNvPr>
          <p:cNvSpPr>
            <a:spLocks noGrp="1"/>
          </p:cNvSpPr>
          <p:nvPr>
            <p:ph type="title"/>
          </p:nvPr>
        </p:nvSpPr>
        <p:spPr>
          <a:xfrm>
            <a:off x="695325" y="1268759"/>
            <a:ext cx="10513169" cy="1803626"/>
          </a:xfrm>
        </p:spPr>
        <p:txBody>
          <a:bodyPr>
            <a:normAutofit/>
          </a:bodyPr>
          <a:lstStyle/>
          <a:p>
            <a:pPr>
              <a:spcBef>
                <a:spcPts val="600"/>
              </a:spcBef>
            </a:pPr>
            <a:r>
              <a:rPr lang="de-DE" dirty="0"/>
              <a:t>Was dein Feed dir </a:t>
            </a:r>
            <a:br>
              <a:rPr lang="de-DE" dirty="0"/>
            </a:br>
            <a:r>
              <a:rPr lang="de-DE" dirty="0"/>
              <a:t>nicht zeigt</a:t>
            </a:r>
            <a:endParaRPr lang="de-DE" b="0" dirty="0"/>
          </a:p>
        </p:txBody>
      </p:sp>
      <p:pic>
        <p:nvPicPr>
          <p:cNvPr id="6" name="Grafik 5">
            <a:extLst>
              <a:ext uri="{FF2B5EF4-FFF2-40B4-BE49-F238E27FC236}">
                <a16:creationId xmlns:a16="http://schemas.microsoft.com/office/drawing/2014/main" id="{29399591-A708-32E9-DB4A-B76401151D3D}"/>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780249" y="1756533"/>
            <a:ext cx="4428245" cy="3953790"/>
          </a:xfrm>
          <a:prstGeom prst="rect">
            <a:avLst/>
          </a:prstGeom>
        </p:spPr>
      </p:pic>
      <p:sp>
        <p:nvSpPr>
          <p:cNvPr id="3" name="Textfeld 2">
            <a:extLst>
              <a:ext uri="{FF2B5EF4-FFF2-40B4-BE49-F238E27FC236}">
                <a16:creationId xmlns:a16="http://schemas.microsoft.com/office/drawing/2014/main" id="{8B54D748-2729-93A5-1DBA-08F42CB2AA74}"/>
              </a:ext>
            </a:extLst>
          </p:cNvPr>
          <p:cNvSpPr txBox="1"/>
          <p:nvPr/>
        </p:nvSpPr>
        <p:spPr>
          <a:xfrm>
            <a:off x="695325" y="3072385"/>
            <a:ext cx="5394960" cy="120032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r>
              <a:rPr lang="de-DE" sz="3600" dirty="0">
                <a:latin typeface="Rockwell" panose="02060603020205020403" pitchFamily="18" charset="0"/>
              </a:rPr>
              <a:t>Mechanismen sozialer </a:t>
            </a:r>
            <a:br>
              <a:rPr lang="de-DE" sz="3600" dirty="0">
                <a:latin typeface="Rockwell" panose="02060603020205020403" pitchFamily="18" charset="0"/>
              </a:rPr>
            </a:br>
            <a:r>
              <a:rPr lang="de-DE" sz="3600" dirty="0">
                <a:latin typeface="Rockwell" panose="02060603020205020403" pitchFamily="18" charset="0"/>
              </a:rPr>
              <a:t>Medien verstehen</a:t>
            </a:r>
            <a:endParaRPr kumimoji="0" lang="de-DE" sz="3600" b="0" i="0" u="none" strike="noStrike" cap="none" spc="0" normalizeH="0" baseline="0" dirty="0">
              <a:ln>
                <a:noFill/>
              </a:ln>
              <a:solidFill>
                <a:srgbClr val="000000"/>
              </a:solidFill>
              <a:effectLst/>
              <a:uFillTx/>
              <a:latin typeface="Rockwell" panose="02060603020205020403" pitchFamily="18" charset="0"/>
              <a:sym typeface="Calibri"/>
            </a:endParaRPr>
          </a:p>
        </p:txBody>
      </p:sp>
    </p:spTree>
    <p:extLst>
      <p:ext uri="{BB962C8B-B14F-4D97-AF65-F5344CB8AC3E}">
        <p14:creationId xmlns:p14="http://schemas.microsoft.com/office/powerpoint/2010/main" val="659538761"/>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Textfeld 19"/>
          <p:cNvSpPr txBox="1">
            <a:spLocks noGrp="1"/>
          </p:cNvSpPr>
          <p:nvPr>
            <p:ph type="sldNum" sz="quarter" idx="2"/>
          </p:nvPr>
        </p:nvSpPr>
        <p:spPr>
          <a:xfrm>
            <a:off x="11402690" y="6165303"/>
            <a:ext cx="237927" cy="241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10</a:t>
            </a:fld>
            <a:endParaRPr dirty="0"/>
          </a:p>
        </p:txBody>
      </p:sp>
      <p:sp>
        <p:nvSpPr>
          <p:cNvPr id="2" name="Titel 2">
            <a:extLst>
              <a:ext uri="{FF2B5EF4-FFF2-40B4-BE49-F238E27FC236}">
                <a16:creationId xmlns:a16="http://schemas.microsoft.com/office/drawing/2014/main" id="{0B034DD7-852A-E678-3417-B1BAF01C668A}"/>
              </a:ext>
            </a:extLst>
          </p:cNvPr>
          <p:cNvSpPr txBox="1">
            <a:spLocks noGrp="1"/>
          </p:cNvSpPr>
          <p:nvPr>
            <p:ph type="title"/>
          </p:nvPr>
        </p:nvSpPr>
        <p:spPr>
          <a:xfrm>
            <a:off x="695325" y="695108"/>
            <a:ext cx="11316766" cy="978565"/>
          </a:xfrm>
          <a:prstGeom prst="rect">
            <a:avLst/>
          </a:prstGeom>
        </p:spPr>
        <p:txBody>
          <a:bodyPr>
            <a:normAutofit/>
          </a:bodyPr>
          <a:lstStyle/>
          <a:p>
            <a:pPr>
              <a:lnSpc>
                <a:spcPct val="150000"/>
              </a:lnSpc>
            </a:pPr>
            <a:r>
              <a:rPr lang="de-DE" u="none" dirty="0">
                <a:ea typeface="Roboto Slab Light" pitchFamily="2" charset="0"/>
              </a:rPr>
              <a:t>Feedanalyse</a:t>
            </a:r>
            <a:endParaRPr u="none" dirty="0">
              <a:ea typeface="Roboto Slab Light" pitchFamily="2" charset="0"/>
            </a:endParaRPr>
          </a:p>
        </p:txBody>
      </p:sp>
      <p:sp>
        <p:nvSpPr>
          <p:cNvPr id="3" name="Inhaltsplatzhalter 1">
            <a:extLst>
              <a:ext uri="{FF2B5EF4-FFF2-40B4-BE49-F238E27FC236}">
                <a16:creationId xmlns:a16="http://schemas.microsoft.com/office/drawing/2014/main" id="{55475286-B891-76F2-FDEE-50DC847D12EF}"/>
              </a:ext>
            </a:extLst>
          </p:cNvPr>
          <p:cNvSpPr txBox="1">
            <a:spLocks noGrp="1"/>
          </p:cNvSpPr>
          <p:nvPr>
            <p:ph type="body" sz="half" idx="1"/>
          </p:nvPr>
        </p:nvSpPr>
        <p:spPr>
          <a:xfrm>
            <a:off x="1092200" y="1749299"/>
            <a:ext cx="6052438" cy="4111864"/>
          </a:xfrm>
          <a:prstGeom prst="rect">
            <a:avLst/>
          </a:prstGeom>
        </p:spPr>
        <p:txBody>
          <a:bodyPr numCol="1">
            <a:normAutofit/>
          </a:bodyPr>
          <a:lstStyle/>
          <a:p>
            <a:pPr marL="0" lvl="0" indent="0">
              <a:lnSpc>
                <a:spcPct val="150000"/>
              </a:lnSpc>
              <a:buNone/>
            </a:pPr>
            <a:r>
              <a:rPr lang="de-DE" sz="1800" dirty="0">
                <a:solidFill>
                  <a:srgbClr val="00677C"/>
                </a:solidFill>
                <a:latin typeface="Aptos" panose="020B0004020202020204" pitchFamily="34" charset="0"/>
                <a:ea typeface="Overpass"/>
                <a:cs typeface="Overpass"/>
                <a:sym typeface="Overpass"/>
              </a:rPr>
              <a:t>Analysiere zunächst für dich die nächsten zehn Videos, die auf deiner For You Page angezeigt werden.</a:t>
            </a:r>
          </a:p>
          <a:p>
            <a:pPr marL="0" lvl="0" indent="0">
              <a:lnSpc>
                <a:spcPct val="150000"/>
              </a:lnSpc>
              <a:buNone/>
            </a:pPr>
            <a:r>
              <a:rPr lang="de-DE" sz="1800" dirty="0">
                <a:solidFill>
                  <a:srgbClr val="00677C"/>
                </a:solidFill>
                <a:latin typeface="Aptos" panose="020B0004020202020204" pitchFamily="34" charset="0"/>
                <a:ea typeface="Overpass"/>
                <a:cs typeface="Overpass"/>
                <a:sym typeface="Overpass"/>
              </a:rPr>
              <a:t>Vergleicht anschließend eure Feeds im Tandem oder in der Gruppe.</a:t>
            </a:r>
          </a:p>
        </p:txBody>
      </p:sp>
      <p:pic>
        <p:nvPicPr>
          <p:cNvPr id="4" name="Grafik 3" descr="Abzeichen Tick1 mit einfarbiger Füllung">
            <a:extLst>
              <a:ext uri="{FF2B5EF4-FFF2-40B4-BE49-F238E27FC236}">
                <a16:creationId xmlns:a16="http://schemas.microsoft.com/office/drawing/2014/main" id="{C933B349-0E0D-A761-4B80-BDB773D2C6B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7189" y="1786876"/>
            <a:ext cx="360000" cy="360000"/>
          </a:xfrm>
          <a:prstGeom prst="rect">
            <a:avLst/>
          </a:prstGeom>
        </p:spPr>
      </p:pic>
      <p:pic>
        <p:nvPicPr>
          <p:cNvPr id="5" name="Grafik 4" descr="Abzeichen Tick1 mit einfarbiger Füllung">
            <a:extLst>
              <a:ext uri="{FF2B5EF4-FFF2-40B4-BE49-F238E27FC236}">
                <a16:creationId xmlns:a16="http://schemas.microsoft.com/office/drawing/2014/main" id="{8BC6904A-DE15-03A0-6B0B-3B964CB66B7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7189" y="2615388"/>
            <a:ext cx="360000" cy="360000"/>
          </a:xfrm>
          <a:prstGeom prst="rect">
            <a:avLst/>
          </a:prstGeom>
        </p:spPr>
      </p:pic>
      <p:graphicFrame>
        <p:nvGraphicFramePr>
          <p:cNvPr id="6" name="Tabelle 4">
            <a:extLst>
              <a:ext uri="{FF2B5EF4-FFF2-40B4-BE49-F238E27FC236}">
                <a16:creationId xmlns:a16="http://schemas.microsoft.com/office/drawing/2014/main" id="{345447B3-FEA6-CFB4-645E-1AF1A00A8340}"/>
              </a:ext>
            </a:extLst>
          </p:cNvPr>
          <p:cNvGraphicFramePr/>
          <p:nvPr>
            <p:extLst>
              <p:ext uri="{D42A27DB-BD31-4B8C-83A1-F6EECF244321}">
                <p14:modId xmlns:p14="http://schemas.microsoft.com/office/powerpoint/2010/main" val="2482127007"/>
              </p:ext>
            </p:extLst>
          </p:nvPr>
        </p:nvGraphicFramePr>
        <p:xfrm>
          <a:off x="695325" y="404664"/>
          <a:ext cx="569271" cy="373549"/>
        </p:xfrm>
        <a:graphic>
          <a:graphicData uri="http://schemas.openxmlformats.org/drawingml/2006/table">
            <a:tbl>
              <a:tblPr bandRow="1">
                <a:tableStyleId>{4C3C2611-4C71-4FC5-86AE-919BDF0F9419}</a:tableStyleId>
              </a:tblPr>
              <a:tblGrid>
                <a:gridCol w="569271">
                  <a:extLst>
                    <a:ext uri="{9D8B030D-6E8A-4147-A177-3AD203B41FA5}">
                      <a16:colId xmlns:a16="http://schemas.microsoft.com/office/drawing/2014/main" val="20000"/>
                    </a:ext>
                  </a:extLst>
                </a:gridCol>
              </a:tblGrid>
              <a:tr h="373549">
                <a:tc>
                  <a:txBody>
                    <a:bodyPr/>
                    <a:lstStyle/>
                    <a:p>
                      <a:pPr algn="l">
                        <a:defRPr sz="1800"/>
                      </a:pPr>
                      <a:r>
                        <a:rPr lang="de-DE" sz="1200" dirty="0">
                          <a:solidFill>
                            <a:srgbClr val="FFFFFF"/>
                          </a:solidFill>
                          <a:latin typeface="Roboto Slab Regular Bold"/>
                          <a:ea typeface="Roboto Slab Regular Bold"/>
                          <a:cs typeface="Roboto Slab Regular Bold"/>
                          <a:sym typeface="Roboto Slab Regular Bold"/>
                        </a:rPr>
                        <a:t>AB 2</a:t>
                      </a:r>
                      <a:endParaRPr sz="1200" dirty="0">
                        <a:solidFill>
                          <a:srgbClr val="FFFFFF"/>
                        </a:solidFill>
                        <a:latin typeface="Roboto Slab Regular Bold"/>
                        <a:ea typeface="Roboto Slab Regular Bold"/>
                        <a:cs typeface="Roboto Slab Regular Bold"/>
                        <a:sym typeface="Roboto Slab Regular Bold"/>
                      </a:endParaRPr>
                    </a:p>
                  </a:txBody>
                  <a:tcPr marL="90000" marR="90000" marT="90000" marB="90000" horzOverflow="overflow">
                    <a:lnB w="38100">
                      <a:solidFill>
                        <a:srgbClr val="FFFFFF"/>
                      </a:solidFill>
                    </a:lnB>
                    <a:solidFill>
                      <a:srgbClr val="000000"/>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144414324"/>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Textfeld 19"/>
          <p:cNvSpPr txBox="1">
            <a:spLocks noGrp="1"/>
          </p:cNvSpPr>
          <p:nvPr>
            <p:ph type="sldNum" sz="quarter" idx="2"/>
          </p:nvPr>
        </p:nvSpPr>
        <p:spPr>
          <a:xfrm>
            <a:off x="11402690" y="6165303"/>
            <a:ext cx="237927" cy="241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11</a:t>
            </a:fld>
            <a:endParaRPr dirty="0"/>
          </a:p>
        </p:txBody>
      </p:sp>
      <p:sp>
        <p:nvSpPr>
          <p:cNvPr id="2" name="Titel 2">
            <a:extLst>
              <a:ext uri="{FF2B5EF4-FFF2-40B4-BE49-F238E27FC236}">
                <a16:creationId xmlns:a16="http://schemas.microsoft.com/office/drawing/2014/main" id="{0B034DD7-852A-E678-3417-B1BAF01C668A}"/>
              </a:ext>
            </a:extLst>
          </p:cNvPr>
          <p:cNvSpPr txBox="1">
            <a:spLocks noGrp="1"/>
          </p:cNvSpPr>
          <p:nvPr>
            <p:ph type="title"/>
          </p:nvPr>
        </p:nvSpPr>
        <p:spPr>
          <a:xfrm>
            <a:off x="695325" y="695108"/>
            <a:ext cx="11316766" cy="978565"/>
          </a:xfrm>
          <a:prstGeom prst="rect">
            <a:avLst/>
          </a:prstGeom>
        </p:spPr>
        <p:txBody>
          <a:bodyPr>
            <a:normAutofit/>
          </a:bodyPr>
          <a:lstStyle/>
          <a:p>
            <a:pPr>
              <a:lnSpc>
                <a:spcPct val="150000"/>
              </a:lnSpc>
            </a:pPr>
            <a:r>
              <a:rPr lang="de-DE" u="none" dirty="0">
                <a:ea typeface="Roboto Slab Light" pitchFamily="2" charset="0"/>
              </a:rPr>
              <a:t>Gruppenarbeit</a:t>
            </a:r>
            <a:endParaRPr u="none" dirty="0">
              <a:ea typeface="Roboto Slab Light" pitchFamily="2" charset="0"/>
            </a:endParaRPr>
          </a:p>
        </p:txBody>
      </p:sp>
      <p:sp>
        <p:nvSpPr>
          <p:cNvPr id="3" name="Inhaltsplatzhalter 1">
            <a:extLst>
              <a:ext uri="{FF2B5EF4-FFF2-40B4-BE49-F238E27FC236}">
                <a16:creationId xmlns:a16="http://schemas.microsoft.com/office/drawing/2014/main" id="{55475286-B891-76F2-FDEE-50DC847D12EF}"/>
              </a:ext>
            </a:extLst>
          </p:cNvPr>
          <p:cNvSpPr txBox="1">
            <a:spLocks noGrp="1"/>
          </p:cNvSpPr>
          <p:nvPr>
            <p:ph type="body" sz="half" idx="1"/>
          </p:nvPr>
        </p:nvSpPr>
        <p:spPr>
          <a:xfrm>
            <a:off x="1092200" y="1749299"/>
            <a:ext cx="6052438" cy="4111864"/>
          </a:xfrm>
          <a:prstGeom prst="rect">
            <a:avLst/>
          </a:prstGeom>
        </p:spPr>
        <p:txBody>
          <a:bodyPr numCol="1">
            <a:normAutofit/>
          </a:bodyPr>
          <a:lstStyle/>
          <a:p>
            <a:pPr marL="0" lvl="0" indent="0">
              <a:lnSpc>
                <a:spcPct val="150000"/>
              </a:lnSpc>
              <a:buNone/>
            </a:pPr>
            <a:r>
              <a:rPr lang="de-DE" sz="1800" dirty="0">
                <a:solidFill>
                  <a:srgbClr val="00677C"/>
                </a:solidFill>
                <a:latin typeface="Aptos" panose="020B0004020202020204" pitchFamily="34" charset="0"/>
                <a:ea typeface="Overpass"/>
                <a:cs typeface="Overpass"/>
                <a:sym typeface="Overpass"/>
              </a:rPr>
              <a:t>Sammelt Informationen über euer Thema.</a:t>
            </a:r>
          </a:p>
          <a:p>
            <a:pPr marL="0" lvl="0" indent="0">
              <a:lnSpc>
                <a:spcPct val="150000"/>
              </a:lnSpc>
              <a:buNone/>
            </a:pPr>
            <a:r>
              <a:rPr lang="de-DE" sz="1800" dirty="0">
                <a:solidFill>
                  <a:srgbClr val="00677C"/>
                </a:solidFill>
                <a:latin typeface="Aptos" panose="020B0004020202020204" pitchFamily="34" charset="0"/>
                <a:ea typeface="Overpass"/>
                <a:cs typeface="Overpass"/>
                <a:sym typeface="Overpass"/>
              </a:rPr>
              <a:t>Erstellt einen Post, der das Problem beleuchtet und Lösungsvorschläge thematisiert. </a:t>
            </a:r>
          </a:p>
          <a:p>
            <a:pPr marL="0" lvl="0" indent="0">
              <a:lnSpc>
                <a:spcPct val="150000"/>
              </a:lnSpc>
              <a:buNone/>
            </a:pPr>
            <a:r>
              <a:rPr lang="de-DE" sz="1800" dirty="0">
                <a:solidFill>
                  <a:srgbClr val="00677C"/>
                </a:solidFill>
                <a:latin typeface="Aptos" panose="020B0004020202020204" pitchFamily="34" charset="0"/>
                <a:ea typeface="Overpass"/>
                <a:cs typeface="Overpass"/>
                <a:sym typeface="Overpass"/>
              </a:rPr>
              <a:t>Der Post soll nur erstellt, nicht gepostet werden.</a:t>
            </a:r>
          </a:p>
        </p:txBody>
      </p:sp>
      <p:pic>
        <p:nvPicPr>
          <p:cNvPr id="4" name="Grafik 3" descr="Abzeichen Tick1 mit einfarbiger Füllung">
            <a:extLst>
              <a:ext uri="{FF2B5EF4-FFF2-40B4-BE49-F238E27FC236}">
                <a16:creationId xmlns:a16="http://schemas.microsoft.com/office/drawing/2014/main" id="{C933B349-0E0D-A761-4B80-BDB773D2C6B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7189" y="1786876"/>
            <a:ext cx="360000" cy="360000"/>
          </a:xfrm>
          <a:prstGeom prst="rect">
            <a:avLst/>
          </a:prstGeom>
        </p:spPr>
      </p:pic>
      <p:pic>
        <p:nvPicPr>
          <p:cNvPr id="5" name="Grafik 4" descr="Abzeichen Tick1 mit einfarbiger Füllung">
            <a:extLst>
              <a:ext uri="{FF2B5EF4-FFF2-40B4-BE49-F238E27FC236}">
                <a16:creationId xmlns:a16="http://schemas.microsoft.com/office/drawing/2014/main" id="{8BC6904A-DE15-03A0-6B0B-3B964CB66B7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7189" y="2201711"/>
            <a:ext cx="360000" cy="360000"/>
          </a:xfrm>
          <a:prstGeom prst="rect">
            <a:avLst/>
          </a:prstGeom>
        </p:spPr>
      </p:pic>
      <p:graphicFrame>
        <p:nvGraphicFramePr>
          <p:cNvPr id="6" name="Tabelle 4">
            <a:extLst>
              <a:ext uri="{FF2B5EF4-FFF2-40B4-BE49-F238E27FC236}">
                <a16:creationId xmlns:a16="http://schemas.microsoft.com/office/drawing/2014/main" id="{345447B3-FEA6-CFB4-645E-1AF1A00A8340}"/>
              </a:ext>
            </a:extLst>
          </p:cNvPr>
          <p:cNvGraphicFramePr/>
          <p:nvPr>
            <p:extLst>
              <p:ext uri="{D42A27DB-BD31-4B8C-83A1-F6EECF244321}">
                <p14:modId xmlns:p14="http://schemas.microsoft.com/office/powerpoint/2010/main" val="3088000053"/>
              </p:ext>
            </p:extLst>
          </p:nvPr>
        </p:nvGraphicFramePr>
        <p:xfrm>
          <a:off x="695325" y="404664"/>
          <a:ext cx="569271" cy="373549"/>
        </p:xfrm>
        <a:graphic>
          <a:graphicData uri="http://schemas.openxmlformats.org/drawingml/2006/table">
            <a:tbl>
              <a:tblPr bandRow="1">
                <a:tableStyleId>{4C3C2611-4C71-4FC5-86AE-919BDF0F9419}</a:tableStyleId>
              </a:tblPr>
              <a:tblGrid>
                <a:gridCol w="569271">
                  <a:extLst>
                    <a:ext uri="{9D8B030D-6E8A-4147-A177-3AD203B41FA5}">
                      <a16:colId xmlns:a16="http://schemas.microsoft.com/office/drawing/2014/main" val="20000"/>
                    </a:ext>
                  </a:extLst>
                </a:gridCol>
              </a:tblGrid>
              <a:tr h="373549">
                <a:tc>
                  <a:txBody>
                    <a:bodyPr/>
                    <a:lstStyle/>
                    <a:p>
                      <a:pPr algn="l">
                        <a:defRPr sz="1800"/>
                      </a:pPr>
                      <a:r>
                        <a:rPr lang="de-DE" sz="1200" dirty="0">
                          <a:solidFill>
                            <a:srgbClr val="FFFFFF"/>
                          </a:solidFill>
                          <a:latin typeface="Roboto Slab Regular Bold"/>
                          <a:ea typeface="Roboto Slab Regular Bold"/>
                          <a:cs typeface="Roboto Slab Regular Bold"/>
                          <a:sym typeface="Roboto Slab Regular Bold"/>
                        </a:rPr>
                        <a:t>AB 3</a:t>
                      </a:r>
                      <a:endParaRPr sz="1200" dirty="0">
                        <a:solidFill>
                          <a:srgbClr val="FFFFFF"/>
                        </a:solidFill>
                        <a:latin typeface="Roboto Slab Regular Bold"/>
                        <a:ea typeface="Roboto Slab Regular Bold"/>
                        <a:cs typeface="Roboto Slab Regular Bold"/>
                        <a:sym typeface="Roboto Slab Regular Bold"/>
                      </a:endParaRPr>
                    </a:p>
                  </a:txBody>
                  <a:tcPr marL="90000" marR="90000" marT="90000" marB="90000" horzOverflow="overflow">
                    <a:lnB w="38100">
                      <a:solidFill>
                        <a:srgbClr val="FFFFFF"/>
                      </a:solidFill>
                    </a:lnB>
                    <a:solidFill>
                      <a:srgbClr val="000000"/>
                    </a:solidFill>
                  </a:tcPr>
                </a:tc>
                <a:extLst>
                  <a:ext uri="{0D108BD9-81ED-4DB2-BD59-A6C34878D82A}">
                    <a16:rowId xmlns:a16="http://schemas.microsoft.com/office/drawing/2014/main" val="10000"/>
                  </a:ext>
                </a:extLst>
              </a:tr>
            </a:tbl>
          </a:graphicData>
        </a:graphic>
      </p:graphicFrame>
      <p:pic>
        <p:nvPicPr>
          <p:cNvPr id="7" name="Grafik 6" descr="Abzeichen Tick1 mit einfarbiger Füllung">
            <a:extLst>
              <a:ext uri="{FF2B5EF4-FFF2-40B4-BE49-F238E27FC236}">
                <a16:creationId xmlns:a16="http://schemas.microsoft.com/office/drawing/2014/main" id="{02DBB0A2-867B-6096-281C-E38C315997E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7189" y="3018835"/>
            <a:ext cx="360000" cy="360000"/>
          </a:xfrm>
          <a:prstGeom prst="rect">
            <a:avLst/>
          </a:prstGeom>
        </p:spPr>
      </p:pic>
    </p:spTree>
    <p:extLst>
      <p:ext uri="{BB962C8B-B14F-4D97-AF65-F5344CB8AC3E}">
        <p14:creationId xmlns:p14="http://schemas.microsoft.com/office/powerpoint/2010/main" val="2212342473"/>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Textfeld 19"/>
          <p:cNvSpPr txBox="1">
            <a:spLocks noGrp="1"/>
          </p:cNvSpPr>
          <p:nvPr>
            <p:ph type="sldNum" sz="quarter" idx="2"/>
          </p:nvPr>
        </p:nvSpPr>
        <p:spPr>
          <a:xfrm>
            <a:off x="11402690" y="6165303"/>
            <a:ext cx="237927" cy="241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12</a:t>
            </a:fld>
            <a:endParaRPr dirty="0"/>
          </a:p>
        </p:txBody>
      </p:sp>
      <p:sp>
        <p:nvSpPr>
          <p:cNvPr id="2" name="Titel 2">
            <a:extLst>
              <a:ext uri="{FF2B5EF4-FFF2-40B4-BE49-F238E27FC236}">
                <a16:creationId xmlns:a16="http://schemas.microsoft.com/office/drawing/2014/main" id="{0B034DD7-852A-E678-3417-B1BAF01C668A}"/>
              </a:ext>
            </a:extLst>
          </p:cNvPr>
          <p:cNvSpPr txBox="1">
            <a:spLocks noGrp="1"/>
          </p:cNvSpPr>
          <p:nvPr>
            <p:ph type="title"/>
          </p:nvPr>
        </p:nvSpPr>
        <p:spPr>
          <a:xfrm>
            <a:off x="695325" y="695108"/>
            <a:ext cx="11316766" cy="978565"/>
          </a:xfrm>
          <a:prstGeom prst="rect">
            <a:avLst/>
          </a:prstGeom>
        </p:spPr>
        <p:txBody>
          <a:bodyPr>
            <a:normAutofit/>
          </a:bodyPr>
          <a:lstStyle/>
          <a:p>
            <a:pPr>
              <a:lnSpc>
                <a:spcPct val="150000"/>
              </a:lnSpc>
            </a:pPr>
            <a:r>
              <a:rPr lang="de-DE" u="none" dirty="0">
                <a:ea typeface="Roboto Slab Light" pitchFamily="2" charset="0"/>
              </a:rPr>
              <a:t>Diskussion</a:t>
            </a:r>
            <a:endParaRPr u="none" dirty="0">
              <a:ea typeface="Roboto Slab Light" pitchFamily="2" charset="0"/>
            </a:endParaRPr>
          </a:p>
        </p:txBody>
      </p:sp>
      <p:sp>
        <p:nvSpPr>
          <p:cNvPr id="3" name="Inhaltsplatzhalter 1">
            <a:extLst>
              <a:ext uri="{FF2B5EF4-FFF2-40B4-BE49-F238E27FC236}">
                <a16:creationId xmlns:a16="http://schemas.microsoft.com/office/drawing/2014/main" id="{55475286-B891-76F2-FDEE-50DC847D12EF}"/>
              </a:ext>
            </a:extLst>
          </p:cNvPr>
          <p:cNvSpPr txBox="1">
            <a:spLocks noGrp="1"/>
          </p:cNvSpPr>
          <p:nvPr>
            <p:ph type="body" sz="half" idx="1"/>
          </p:nvPr>
        </p:nvSpPr>
        <p:spPr>
          <a:xfrm>
            <a:off x="2625185" y="3188081"/>
            <a:ext cx="6941629" cy="481837"/>
          </a:xfrm>
          <a:prstGeom prst="rect">
            <a:avLst/>
          </a:prstGeom>
        </p:spPr>
        <p:txBody>
          <a:bodyPr numCol="1">
            <a:noAutofit/>
          </a:bodyPr>
          <a:lstStyle/>
          <a:p>
            <a:pPr marL="0" lvl="0" indent="0">
              <a:lnSpc>
                <a:spcPct val="150000"/>
              </a:lnSpc>
              <a:buNone/>
            </a:pPr>
            <a:r>
              <a:rPr lang="de-DE" sz="2800" dirty="0">
                <a:solidFill>
                  <a:srgbClr val="00677C"/>
                </a:solidFill>
                <a:latin typeface="Rockwell" panose="02060603020205020403" pitchFamily="18" charset="77"/>
                <a:ea typeface="Overpass"/>
                <a:cs typeface="Overpass"/>
                <a:sym typeface="Overpass"/>
              </a:rPr>
              <a:t>„Ich erkenne Werbung auf Social Media.“</a:t>
            </a:r>
          </a:p>
        </p:txBody>
      </p:sp>
    </p:spTree>
    <p:extLst>
      <p:ext uri="{BB962C8B-B14F-4D97-AF65-F5344CB8AC3E}">
        <p14:creationId xmlns:p14="http://schemas.microsoft.com/office/powerpoint/2010/main" val="2877453336"/>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Textfeld 19"/>
          <p:cNvSpPr txBox="1">
            <a:spLocks noGrp="1"/>
          </p:cNvSpPr>
          <p:nvPr>
            <p:ph type="sldNum" sz="quarter" idx="2"/>
          </p:nvPr>
        </p:nvSpPr>
        <p:spPr>
          <a:xfrm>
            <a:off x="11402690" y="6165303"/>
            <a:ext cx="237927" cy="241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13</a:t>
            </a:fld>
            <a:endParaRPr dirty="0"/>
          </a:p>
        </p:txBody>
      </p:sp>
      <p:sp>
        <p:nvSpPr>
          <p:cNvPr id="2" name="Titel 2">
            <a:extLst>
              <a:ext uri="{FF2B5EF4-FFF2-40B4-BE49-F238E27FC236}">
                <a16:creationId xmlns:a16="http://schemas.microsoft.com/office/drawing/2014/main" id="{0B034DD7-852A-E678-3417-B1BAF01C668A}"/>
              </a:ext>
            </a:extLst>
          </p:cNvPr>
          <p:cNvSpPr txBox="1">
            <a:spLocks noGrp="1"/>
          </p:cNvSpPr>
          <p:nvPr>
            <p:ph type="title"/>
          </p:nvPr>
        </p:nvSpPr>
        <p:spPr>
          <a:xfrm>
            <a:off x="695325" y="695108"/>
            <a:ext cx="11316766" cy="978565"/>
          </a:xfrm>
          <a:prstGeom prst="rect">
            <a:avLst/>
          </a:prstGeom>
        </p:spPr>
        <p:txBody>
          <a:bodyPr>
            <a:normAutofit/>
          </a:bodyPr>
          <a:lstStyle/>
          <a:p>
            <a:pPr>
              <a:lnSpc>
                <a:spcPct val="150000"/>
              </a:lnSpc>
            </a:pPr>
            <a:r>
              <a:rPr lang="de-DE" u="none" dirty="0">
                <a:ea typeface="Roboto Slab Light" pitchFamily="2" charset="0"/>
              </a:rPr>
              <a:t>Diskussion</a:t>
            </a:r>
            <a:endParaRPr u="none" dirty="0">
              <a:ea typeface="Roboto Slab Light" pitchFamily="2" charset="0"/>
            </a:endParaRPr>
          </a:p>
        </p:txBody>
      </p:sp>
      <p:sp>
        <p:nvSpPr>
          <p:cNvPr id="3" name="Inhaltsplatzhalter 1">
            <a:extLst>
              <a:ext uri="{FF2B5EF4-FFF2-40B4-BE49-F238E27FC236}">
                <a16:creationId xmlns:a16="http://schemas.microsoft.com/office/drawing/2014/main" id="{55475286-B891-76F2-FDEE-50DC847D12EF}"/>
              </a:ext>
            </a:extLst>
          </p:cNvPr>
          <p:cNvSpPr txBox="1">
            <a:spLocks noGrp="1"/>
          </p:cNvSpPr>
          <p:nvPr>
            <p:ph type="body" sz="half" idx="1"/>
          </p:nvPr>
        </p:nvSpPr>
        <p:spPr>
          <a:xfrm>
            <a:off x="3653961" y="3188081"/>
            <a:ext cx="4884078" cy="481837"/>
          </a:xfrm>
          <a:prstGeom prst="rect">
            <a:avLst/>
          </a:prstGeom>
        </p:spPr>
        <p:txBody>
          <a:bodyPr numCol="1">
            <a:noAutofit/>
          </a:bodyPr>
          <a:lstStyle/>
          <a:p>
            <a:pPr marL="0" lvl="0" indent="0">
              <a:lnSpc>
                <a:spcPct val="150000"/>
              </a:lnSpc>
              <a:buNone/>
            </a:pPr>
            <a:r>
              <a:rPr lang="de-DE" sz="2800" dirty="0">
                <a:solidFill>
                  <a:srgbClr val="00677C"/>
                </a:solidFill>
                <a:latin typeface="Rockwell" panose="02060603020205020403" pitchFamily="18" charset="77"/>
                <a:ea typeface="Overpass"/>
                <a:cs typeface="Overpass"/>
                <a:sym typeface="Overpass"/>
              </a:rPr>
              <a:t>„Werbung beeinflusst mich.“</a:t>
            </a:r>
          </a:p>
        </p:txBody>
      </p:sp>
    </p:spTree>
    <p:extLst>
      <p:ext uri="{BB962C8B-B14F-4D97-AF65-F5344CB8AC3E}">
        <p14:creationId xmlns:p14="http://schemas.microsoft.com/office/powerpoint/2010/main" val="2912813047"/>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Textfeld 19"/>
          <p:cNvSpPr txBox="1">
            <a:spLocks noGrp="1"/>
          </p:cNvSpPr>
          <p:nvPr>
            <p:ph type="sldNum" sz="quarter" idx="2"/>
          </p:nvPr>
        </p:nvSpPr>
        <p:spPr>
          <a:xfrm>
            <a:off x="11402690" y="6165303"/>
            <a:ext cx="237927" cy="241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14</a:t>
            </a:fld>
            <a:endParaRPr dirty="0"/>
          </a:p>
        </p:txBody>
      </p:sp>
      <p:sp>
        <p:nvSpPr>
          <p:cNvPr id="2" name="Titel 2">
            <a:extLst>
              <a:ext uri="{FF2B5EF4-FFF2-40B4-BE49-F238E27FC236}">
                <a16:creationId xmlns:a16="http://schemas.microsoft.com/office/drawing/2014/main" id="{0B034DD7-852A-E678-3417-B1BAF01C668A}"/>
              </a:ext>
            </a:extLst>
          </p:cNvPr>
          <p:cNvSpPr txBox="1">
            <a:spLocks noGrp="1"/>
          </p:cNvSpPr>
          <p:nvPr>
            <p:ph type="title"/>
          </p:nvPr>
        </p:nvSpPr>
        <p:spPr>
          <a:xfrm>
            <a:off x="695325" y="695108"/>
            <a:ext cx="11316766" cy="2865215"/>
          </a:xfrm>
          <a:prstGeom prst="rect">
            <a:avLst/>
          </a:prstGeom>
        </p:spPr>
        <p:txBody>
          <a:bodyPr>
            <a:normAutofit/>
          </a:bodyPr>
          <a:lstStyle/>
          <a:p>
            <a:pPr>
              <a:lnSpc>
                <a:spcPct val="150000"/>
              </a:lnSpc>
            </a:pPr>
            <a:r>
              <a:rPr lang="de-DE" u="none" dirty="0">
                <a:ea typeface="Roboto Slab Light" pitchFamily="2" charset="0"/>
              </a:rPr>
              <a:t>Hast du schon einmal </a:t>
            </a:r>
            <a:br>
              <a:rPr lang="de-DE" u="none" dirty="0">
                <a:ea typeface="Roboto Slab Light" pitchFamily="2" charset="0"/>
              </a:rPr>
            </a:br>
            <a:r>
              <a:rPr lang="de-DE" u="none" dirty="0">
                <a:ea typeface="Roboto Slab Light" pitchFamily="2" charset="0"/>
              </a:rPr>
              <a:t>ein Reel/TikTok gedreht?</a:t>
            </a:r>
            <a:endParaRPr u="none" dirty="0">
              <a:ea typeface="Roboto Slab Light" pitchFamily="2" charset="0"/>
            </a:endParaRPr>
          </a:p>
        </p:txBody>
      </p:sp>
    </p:spTree>
    <p:extLst>
      <p:ext uri="{BB962C8B-B14F-4D97-AF65-F5344CB8AC3E}">
        <p14:creationId xmlns:p14="http://schemas.microsoft.com/office/powerpoint/2010/main" val="4258527145"/>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Textfeld 19"/>
          <p:cNvSpPr txBox="1">
            <a:spLocks noGrp="1"/>
          </p:cNvSpPr>
          <p:nvPr>
            <p:ph type="sldNum" sz="quarter" idx="2"/>
          </p:nvPr>
        </p:nvSpPr>
        <p:spPr>
          <a:xfrm>
            <a:off x="11402690" y="6165303"/>
            <a:ext cx="237927" cy="241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15</a:t>
            </a:fld>
            <a:endParaRPr dirty="0"/>
          </a:p>
        </p:txBody>
      </p:sp>
      <p:sp>
        <p:nvSpPr>
          <p:cNvPr id="2" name="Titel 2">
            <a:extLst>
              <a:ext uri="{FF2B5EF4-FFF2-40B4-BE49-F238E27FC236}">
                <a16:creationId xmlns:a16="http://schemas.microsoft.com/office/drawing/2014/main" id="{0B034DD7-852A-E678-3417-B1BAF01C668A}"/>
              </a:ext>
            </a:extLst>
          </p:cNvPr>
          <p:cNvSpPr txBox="1">
            <a:spLocks noGrp="1"/>
          </p:cNvSpPr>
          <p:nvPr>
            <p:ph type="title"/>
          </p:nvPr>
        </p:nvSpPr>
        <p:spPr>
          <a:xfrm>
            <a:off x="695325" y="695108"/>
            <a:ext cx="11316766" cy="978565"/>
          </a:xfrm>
          <a:prstGeom prst="rect">
            <a:avLst/>
          </a:prstGeom>
        </p:spPr>
        <p:txBody>
          <a:bodyPr>
            <a:normAutofit/>
          </a:bodyPr>
          <a:lstStyle/>
          <a:p>
            <a:pPr>
              <a:lnSpc>
                <a:spcPct val="150000"/>
              </a:lnSpc>
            </a:pPr>
            <a:r>
              <a:rPr lang="de-DE" u="none" dirty="0">
                <a:ea typeface="Roboto Slab Light" pitchFamily="2" charset="0"/>
              </a:rPr>
              <a:t>Ein Reel/TikTok drehen</a:t>
            </a:r>
            <a:endParaRPr u="none" dirty="0">
              <a:ea typeface="Roboto Slab Light" pitchFamily="2" charset="0"/>
            </a:endParaRPr>
          </a:p>
        </p:txBody>
      </p:sp>
      <p:sp>
        <p:nvSpPr>
          <p:cNvPr id="3" name="Inhaltsplatzhalter 1">
            <a:extLst>
              <a:ext uri="{FF2B5EF4-FFF2-40B4-BE49-F238E27FC236}">
                <a16:creationId xmlns:a16="http://schemas.microsoft.com/office/drawing/2014/main" id="{55475286-B891-76F2-FDEE-50DC847D12EF}"/>
              </a:ext>
            </a:extLst>
          </p:cNvPr>
          <p:cNvSpPr txBox="1">
            <a:spLocks noGrp="1"/>
          </p:cNvSpPr>
          <p:nvPr>
            <p:ph type="body" sz="half" idx="1"/>
          </p:nvPr>
        </p:nvSpPr>
        <p:spPr>
          <a:xfrm>
            <a:off x="1092200" y="1749299"/>
            <a:ext cx="6052438" cy="4111864"/>
          </a:xfrm>
          <a:prstGeom prst="rect">
            <a:avLst/>
          </a:prstGeom>
        </p:spPr>
        <p:txBody>
          <a:bodyPr numCol="1">
            <a:normAutofit/>
          </a:bodyPr>
          <a:lstStyle/>
          <a:p>
            <a:pPr marL="0" lvl="0" indent="0">
              <a:lnSpc>
                <a:spcPct val="150000"/>
              </a:lnSpc>
              <a:buNone/>
            </a:pPr>
            <a:r>
              <a:rPr lang="de-DE" sz="1800" dirty="0">
                <a:solidFill>
                  <a:srgbClr val="00677C"/>
                </a:solidFill>
                <a:latin typeface="Aptos" panose="020B0004020202020204" pitchFamily="34" charset="0"/>
                <a:ea typeface="Overpass"/>
                <a:cs typeface="Overpass"/>
                <a:sym typeface="Overpass"/>
              </a:rPr>
              <a:t>Hochformat</a:t>
            </a:r>
          </a:p>
          <a:p>
            <a:pPr marL="0" lvl="0" indent="0">
              <a:lnSpc>
                <a:spcPct val="150000"/>
              </a:lnSpc>
              <a:buNone/>
            </a:pPr>
            <a:r>
              <a:rPr lang="de-DE" sz="1800" dirty="0">
                <a:solidFill>
                  <a:srgbClr val="00677C"/>
                </a:solidFill>
                <a:latin typeface="Aptos" panose="020B0004020202020204" pitchFamily="34" charset="0"/>
                <a:ea typeface="Overpass"/>
                <a:cs typeface="Overpass"/>
                <a:sym typeface="Overpass"/>
              </a:rPr>
              <a:t>max. 30–60 Sekunden</a:t>
            </a:r>
          </a:p>
          <a:p>
            <a:pPr marL="0" lvl="0" indent="0">
              <a:lnSpc>
                <a:spcPct val="150000"/>
              </a:lnSpc>
              <a:buNone/>
            </a:pPr>
            <a:r>
              <a:rPr lang="de-DE" sz="1800" dirty="0">
                <a:solidFill>
                  <a:srgbClr val="00677C"/>
                </a:solidFill>
                <a:latin typeface="Aptos" panose="020B0004020202020204" pitchFamily="34" charset="0"/>
                <a:ea typeface="Overpass"/>
                <a:cs typeface="Overpass"/>
                <a:sym typeface="Overpass"/>
              </a:rPr>
              <a:t>Informationen sollten gut zusammengefasst sein</a:t>
            </a:r>
          </a:p>
        </p:txBody>
      </p:sp>
      <p:pic>
        <p:nvPicPr>
          <p:cNvPr id="4" name="Grafik 3" descr="Abzeichen Tick1 mit einfarbiger Füllung">
            <a:extLst>
              <a:ext uri="{FF2B5EF4-FFF2-40B4-BE49-F238E27FC236}">
                <a16:creationId xmlns:a16="http://schemas.microsoft.com/office/drawing/2014/main" id="{C933B349-0E0D-A761-4B80-BDB773D2C6B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7189" y="1786876"/>
            <a:ext cx="360000" cy="360000"/>
          </a:xfrm>
          <a:prstGeom prst="rect">
            <a:avLst/>
          </a:prstGeom>
        </p:spPr>
      </p:pic>
      <p:pic>
        <p:nvPicPr>
          <p:cNvPr id="5" name="Grafik 4" descr="Abzeichen Tick1 mit einfarbiger Füllung">
            <a:extLst>
              <a:ext uri="{FF2B5EF4-FFF2-40B4-BE49-F238E27FC236}">
                <a16:creationId xmlns:a16="http://schemas.microsoft.com/office/drawing/2014/main" id="{8BC6904A-DE15-03A0-6B0B-3B964CB66B7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7189" y="2201711"/>
            <a:ext cx="360000" cy="360000"/>
          </a:xfrm>
          <a:prstGeom prst="rect">
            <a:avLst/>
          </a:prstGeom>
        </p:spPr>
      </p:pic>
      <p:pic>
        <p:nvPicPr>
          <p:cNvPr id="7" name="Grafik 6" descr="Abzeichen Tick1 mit einfarbiger Füllung">
            <a:extLst>
              <a:ext uri="{FF2B5EF4-FFF2-40B4-BE49-F238E27FC236}">
                <a16:creationId xmlns:a16="http://schemas.microsoft.com/office/drawing/2014/main" id="{02DBB0A2-867B-6096-281C-E38C315997E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7189" y="2616546"/>
            <a:ext cx="360000" cy="360000"/>
          </a:xfrm>
          <a:prstGeom prst="rect">
            <a:avLst/>
          </a:prstGeom>
        </p:spPr>
      </p:pic>
    </p:spTree>
    <p:extLst>
      <p:ext uri="{BB962C8B-B14F-4D97-AF65-F5344CB8AC3E}">
        <p14:creationId xmlns:p14="http://schemas.microsoft.com/office/powerpoint/2010/main" val="3833620655"/>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Textfeld 19"/>
          <p:cNvSpPr txBox="1">
            <a:spLocks noGrp="1"/>
          </p:cNvSpPr>
          <p:nvPr>
            <p:ph type="sldNum" sz="quarter" idx="2"/>
          </p:nvPr>
        </p:nvSpPr>
        <p:spPr>
          <a:xfrm>
            <a:off x="11402690" y="6165303"/>
            <a:ext cx="237927" cy="241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16</a:t>
            </a:fld>
            <a:endParaRPr dirty="0"/>
          </a:p>
        </p:txBody>
      </p:sp>
      <p:sp>
        <p:nvSpPr>
          <p:cNvPr id="2" name="Titel 2">
            <a:extLst>
              <a:ext uri="{FF2B5EF4-FFF2-40B4-BE49-F238E27FC236}">
                <a16:creationId xmlns:a16="http://schemas.microsoft.com/office/drawing/2014/main" id="{0B034DD7-852A-E678-3417-B1BAF01C668A}"/>
              </a:ext>
            </a:extLst>
          </p:cNvPr>
          <p:cNvSpPr txBox="1">
            <a:spLocks noGrp="1"/>
          </p:cNvSpPr>
          <p:nvPr>
            <p:ph type="title"/>
          </p:nvPr>
        </p:nvSpPr>
        <p:spPr>
          <a:xfrm>
            <a:off x="695325" y="695108"/>
            <a:ext cx="11316766" cy="978565"/>
          </a:xfrm>
          <a:prstGeom prst="rect">
            <a:avLst/>
          </a:prstGeom>
        </p:spPr>
        <p:txBody>
          <a:bodyPr>
            <a:normAutofit/>
          </a:bodyPr>
          <a:lstStyle/>
          <a:p>
            <a:pPr>
              <a:lnSpc>
                <a:spcPct val="150000"/>
              </a:lnSpc>
            </a:pPr>
            <a:r>
              <a:rPr lang="de-DE" u="none" dirty="0">
                <a:ea typeface="Roboto Slab Light" pitchFamily="2" charset="0"/>
              </a:rPr>
              <a:t>Ablauf</a:t>
            </a:r>
            <a:endParaRPr u="none" dirty="0">
              <a:ea typeface="Roboto Slab Light" pitchFamily="2" charset="0"/>
            </a:endParaRPr>
          </a:p>
        </p:txBody>
      </p:sp>
      <p:sp>
        <p:nvSpPr>
          <p:cNvPr id="3" name="Inhaltsplatzhalter 1">
            <a:extLst>
              <a:ext uri="{FF2B5EF4-FFF2-40B4-BE49-F238E27FC236}">
                <a16:creationId xmlns:a16="http://schemas.microsoft.com/office/drawing/2014/main" id="{55475286-B891-76F2-FDEE-50DC847D12EF}"/>
              </a:ext>
            </a:extLst>
          </p:cNvPr>
          <p:cNvSpPr txBox="1">
            <a:spLocks noGrp="1"/>
          </p:cNvSpPr>
          <p:nvPr>
            <p:ph type="body" sz="half" idx="1"/>
          </p:nvPr>
        </p:nvSpPr>
        <p:spPr>
          <a:xfrm>
            <a:off x="1092200" y="1749299"/>
            <a:ext cx="6052438" cy="4111864"/>
          </a:xfrm>
          <a:prstGeom prst="rect">
            <a:avLst/>
          </a:prstGeom>
        </p:spPr>
        <p:txBody>
          <a:bodyPr numCol="1">
            <a:normAutofit/>
          </a:bodyPr>
          <a:lstStyle/>
          <a:p>
            <a:pPr marL="0" lvl="0" indent="0">
              <a:lnSpc>
                <a:spcPct val="150000"/>
              </a:lnSpc>
              <a:buNone/>
            </a:pPr>
            <a:r>
              <a:rPr lang="de-DE" sz="1800" dirty="0">
                <a:solidFill>
                  <a:srgbClr val="00677C"/>
                </a:solidFill>
                <a:latin typeface="Aptos" panose="020B0004020202020204" pitchFamily="34" charset="0"/>
                <a:ea typeface="Overpass"/>
                <a:cs typeface="Overpass"/>
                <a:sym typeface="Overpass"/>
              </a:rPr>
              <a:t>Idee und Skript entwickeln</a:t>
            </a:r>
          </a:p>
          <a:p>
            <a:pPr marL="0" lvl="0" indent="0">
              <a:lnSpc>
                <a:spcPct val="150000"/>
              </a:lnSpc>
              <a:buNone/>
            </a:pPr>
            <a:r>
              <a:rPr lang="de-DE" sz="1800" dirty="0">
                <a:solidFill>
                  <a:srgbClr val="00677C"/>
                </a:solidFill>
                <a:latin typeface="Aptos" panose="020B0004020202020204" pitchFamily="34" charset="0"/>
                <a:ea typeface="Overpass"/>
                <a:cs typeface="Overpass"/>
                <a:sym typeface="Overpass"/>
              </a:rPr>
              <a:t>Drehen</a:t>
            </a:r>
          </a:p>
          <a:p>
            <a:pPr marL="0" lvl="0" indent="0">
              <a:lnSpc>
                <a:spcPct val="150000"/>
              </a:lnSpc>
              <a:buNone/>
            </a:pPr>
            <a:r>
              <a:rPr lang="de-DE" sz="1800" dirty="0">
                <a:solidFill>
                  <a:srgbClr val="00677C"/>
                </a:solidFill>
                <a:latin typeface="Aptos" panose="020B0004020202020204" pitchFamily="34" charset="0"/>
                <a:ea typeface="Overpass"/>
                <a:cs typeface="Overpass"/>
                <a:sym typeface="Overpass"/>
              </a:rPr>
              <a:t>Schnitt</a:t>
            </a:r>
          </a:p>
          <a:p>
            <a:pPr marL="0" lvl="0" indent="0">
              <a:lnSpc>
                <a:spcPct val="150000"/>
              </a:lnSpc>
              <a:buNone/>
            </a:pPr>
            <a:r>
              <a:rPr lang="de-DE" sz="1800" dirty="0">
                <a:solidFill>
                  <a:srgbClr val="00677C"/>
                </a:solidFill>
                <a:latin typeface="Aptos" panose="020B0004020202020204" pitchFamily="34" charset="0"/>
                <a:ea typeface="Overpass"/>
                <a:cs typeface="Overpass"/>
                <a:sym typeface="Overpass"/>
              </a:rPr>
              <a:t>Präsentation</a:t>
            </a:r>
          </a:p>
        </p:txBody>
      </p:sp>
      <p:pic>
        <p:nvPicPr>
          <p:cNvPr id="4" name="Grafik 3" descr="Abzeichen Tick1 mit einfarbiger Füllung">
            <a:extLst>
              <a:ext uri="{FF2B5EF4-FFF2-40B4-BE49-F238E27FC236}">
                <a16:creationId xmlns:a16="http://schemas.microsoft.com/office/drawing/2014/main" id="{C933B349-0E0D-A761-4B80-BDB773D2C6B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7189" y="1786876"/>
            <a:ext cx="360000" cy="360000"/>
          </a:xfrm>
          <a:prstGeom prst="rect">
            <a:avLst/>
          </a:prstGeom>
        </p:spPr>
      </p:pic>
      <p:pic>
        <p:nvPicPr>
          <p:cNvPr id="5" name="Grafik 4" descr="Abzeichen Tick1 mit einfarbiger Füllung">
            <a:extLst>
              <a:ext uri="{FF2B5EF4-FFF2-40B4-BE49-F238E27FC236}">
                <a16:creationId xmlns:a16="http://schemas.microsoft.com/office/drawing/2014/main" id="{8BC6904A-DE15-03A0-6B0B-3B964CB66B7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7189" y="2201711"/>
            <a:ext cx="360000" cy="360000"/>
          </a:xfrm>
          <a:prstGeom prst="rect">
            <a:avLst/>
          </a:prstGeom>
        </p:spPr>
      </p:pic>
      <p:pic>
        <p:nvPicPr>
          <p:cNvPr id="7" name="Grafik 6" descr="Abzeichen Tick1 mit einfarbiger Füllung">
            <a:extLst>
              <a:ext uri="{FF2B5EF4-FFF2-40B4-BE49-F238E27FC236}">
                <a16:creationId xmlns:a16="http://schemas.microsoft.com/office/drawing/2014/main" id="{02DBB0A2-867B-6096-281C-E38C315997E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7189" y="2616546"/>
            <a:ext cx="360000" cy="360000"/>
          </a:xfrm>
          <a:prstGeom prst="rect">
            <a:avLst/>
          </a:prstGeom>
        </p:spPr>
      </p:pic>
      <p:pic>
        <p:nvPicPr>
          <p:cNvPr id="6" name="Grafik 5" descr="Abzeichen Tick1 mit einfarbiger Füllung">
            <a:extLst>
              <a:ext uri="{FF2B5EF4-FFF2-40B4-BE49-F238E27FC236}">
                <a16:creationId xmlns:a16="http://schemas.microsoft.com/office/drawing/2014/main" id="{EBF041D9-3392-7F40-A8F7-5FC04D88EBC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7189" y="3025108"/>
            <a:ext cx="360000" cy="360000"/>
          </a:xfrm>
          <a:prstGeom prst="rect">
            <a:avLst/>
          </a:prstGeom>
        </p:spPr>
      </p:pic>
    </p:spTree>
    <p:extLst>
      <p:ext uri="{BB962C8B-B14F-4D97-AF65-F5344CB8AC3E}">
        <p14:creationId xmlns:p14="http://schemas.microsoft.com/office/powerpoint/2010/main" val="23738442"/>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Textfeld 19"/>
          <p:cNvSpPr txBox="1">
            <a:spLocks noGrp="1"/>
          </p:cNvSpPr>
          <p:nvPr>
            <p:ph type="sldNum" sz="quarter" idx="2"/>
          </p:nvPr>
        </p:nvSpPr>
        <p:spPr>
          <a:xfrm>
            <a:off x="11402690" y="6165303"/>
            <a:ext cx="237927" cy="241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17</a:t>
            </a:fld>
            <a:endParaRPr dirty="0"/>
          </a:p>
        </p:txBody>
      </p:sp>
      <p:sp>
        <p:nvSpPr>
          <p:cNvPr id="2" name="Titel 2">
            <a:extLst>
              <a:ext uri="{FF2B5EF4-FFF2-40B4-BE49-F238E27FC236}">
                <a16:creationId xmlns:a16="http://schemas.microsoft.com/office/drawing/2014/main" id="{0B034DD7-852A-E678-3417-B1BAF01C668A}"/>
              </a:ext>
            </a:extLst>
          </p:cNvPr>
          <p:cNvSpPr txBox="1">
            <a:spLocks noGrp="1"/>
          </p:cNvSpPr>
          <p:nvPr>
            <p:ph type="title"/>
          </p:nvPr>
        </p:nvSpPr>
        <p:spPr>
          <a:xfrm>
            <a:off x="695325" y="695108"/>
            <a:ext cx="11316766" cy="978565"/>
          </a:xfrm>
          <a:prstGeom prst="rect">
            <a:avLst/>
          </a:prstGeom>
        </p:spPr>
        <p:txBody>
          <a:bodyPr>
            <a:normAutofit/>
          </a:bodyPr>
          <a:lstStyle/>
          <a:p>
            <a:pPr>
              <a:lnSpc>
                <a:spcPct val="150000"/>
              </a:lnSpc>
            </a:pPr>
            <a:r>
              <a:rPr lang="de-DE" u="none" dirty="0">
                <a:ea typeface="Roboto Slab Light" pitchFamily="2" charset="0"/>
              </a:rPr>
              <a:t>Präsentation</a:t>
            </a:r>
            <a:endParaRPr u="none" dirty="0">
              <a:ea typeface="Roboto Slab Light" pitchFamily="2" charset="0"/>
            </a:endParaRPr>
          </a:p>
        </p:txBody>
      </p:sp>
      <p:sp>
        <p:nvSpPr>
          <p:cNvPr id="3" name="Inhaltsplatzhalter 1">
            <a:extLst>
              <a:ext uri="{FF2B5EF4-FFF2-40B4-BE49-F238E27FC236}">
                <a16:creationId xmlns:a16="http://schemas.microsoft.com/office/drawing/2014/main" id="{55475286-B891-76F2-FDEE-50DC847D12EF}"/>
              </a:ext>
            </a:extLst>
          </p:cNvPr>
          <p:cNvSpPr txBox="1">
            <a:spLocks noGrp="1"/>
          </p:cNvSpPr>
          <p:nvPr>
            <p:ph type="body" sz="half" idx="1"/>
          </p:nvPr>
        </p:nvSpPr>
        <p:spPr>
          <a:xfrm>
            <a:off x="695325" y="1749299"/>
            <a:ext cx="6449313" cy="2783790"/>
          </a:xfrm>
          <a:prstGeom prst="rect">
            <a:avLst/>
          </a:prstGeom>
        </p:spPr>
        <p:txBody>
          <a:bodyPr numCol="1">
            <a:normAutofit/>
          </a:bodyPr>
          <a:lstStyle/>
          <a:p>
            <a:pPr marL="0" lvl="0" indent="0">
              <a:lnSpc>
                <a:spcPct val="150000"/>
              </a:lnSpc>
              <a:buNone/>
            </a:pPr>
            <a:r>
              <a:rPr lang="de-DE" sz="1800" dirty="0">
                <a:solidFill>
                  <a:srgbClr val="00677C"/>
                </a:solidFill>
                <a:latin typeface="Aptos" panose="020B0004020202020204" pitchFamily="34" charset="0"/>
                <a:ea typeface="Overpass"/>
                <a:cs typeface="Overpass"/>
                <a:sym typeface="Overpass"/>
              </a:rPr>
              <a:t>Stellt euer Kurzvideo der Klasse vor.</a:t>
            </a:r>
          </a:p>
        </p:txBody>
      </p:sp>
    </p:spTree>
    <p:extLst>
      <p:ext uri="{BB962C8B-B14F-4D97-AF65-F5344CB8AC3E}">
        <p14:creationId xmlns:p14="http://schemas.microsoft.com/office/powerpoint/2010/main" val="1002300210"/>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Textfeld 19"/>
          <p:cNvSpPr txBox="1">
            <a:spLocks noGrp="1"/>
          </p:cNvSpPr>
          <p:nvPr>
            <p:ph type="sldNum" sz="quarter" idx="2"/>
          </p:nvPr>
        </p:nvSpPr>
        <p:spPr>
          <a:xfrm>
            <a:off x="11402690" y="6165303"/>
            <a:ext cx="237927" cy="241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2</a:t>
            </a:fld>
            <a:endParaRPr dirty="0"/>
          </a:p>
        </p:txBody>
      </p:sp>
      <p:sp>
        <p:nvSpPr>
          <p:cNvPr id="2" name="Titel 2">
            <a:extLst>
              <a:ext uri="{FF2B5EF4-FFF2-40B4-BE49-F238E27FC236}">
                <a16:creationId xmlns:a16="http://schemas.microsoft.com/office/drawing/2014/main" id="{0B034DD7-852A-E678-3417-B1BAF01C668A}"/>
              </a:ext>
            </a:extLst>
          </p:cNvPr>
          <p:cNvSpPr txBox="1">
            <a:spLocks noGrp="1"/>
          </p:cNvSpPr>
          <p:nvPr>
            <p:ph type="title"/>
          </p:nvPr>
        </p:nvSpPr>
        <p:spPr>
          <a:xfrm>
            <a:off x="695325" y="695108"/>
            <a:ext cx="11316766" cy="978565"/>
          </a:xfrm>
          <a:prstGeom prst="rect">
            <a:avLst/>
          </a:prstGeom>
        </p:spPr>
        <p:txBody>
          <a:bodyPr>
            <a:normAutofit/>
          </a:bodyPr>
          <a:lstStyle/>
          <a:p>
            <a:pPr>
              <a:lnSpc>
                <a:spcPct val="150000"/>
              </a:lnSpc>
            </a:pPr>
            <a:r>
              <a:rPr lang="de-DE" u="none" dirty="0"/>
              <a:t>Ziel des Workshops</a:t>
            </a:r>
            <a:endParaRPr u="none" dirty="0">
              <a:latin typeface="Roboto Slab Light" pitchFamily="2" charset="0"/>
              <a:ea typeface="Roboto Slab Light" pitchFamily="2" charset="0"/>
            </a:endParaRPr>
          </a:p>
        </p:txBody>
      </p:sp>
      <p:sp>
        <p:nvSpPr>
          <p:cNvPr id="3" name="Inhaltsplatzhalter 1">
            <a:extLst>
              <a:ext uri="{FF2B5EF4-FFF2-40B4-BE49-F238E27FC236}">
                <a16:creationId xmlns:a16="http://schemas.microsoft.com/office/drawing/2014/main" id="{55475286-B891-76F2-FDEE-50DC847D12EF}"/>
              </a:ext>
            </a:extLst>
          </p:cNvPr>
          <p:cNvSpPr txBox="1">
            <a:spLocks noGrp="1"/>
          </p:cNvSpPr>
          <p:nvPr>
            <p:ph type="body" sz="half" idx="1"/>
          </p:nvPr>
        </p:nvSpPr>
        <p:spPr>
          <a:xfrm>
            <a:off x="695326" y="1749299"/>
            <a:ext cx="6449312" cy="4111864"/>
          </a:xfrm>
          <a:prstGeom prst="rect">
            <a:avLst/>
          </a:prstGeom>
        </p:spPr>
        <p:txBody>
          <a:bodyPr numCol="1">
            <a:normAutofit/>
          </a:bodyPr>
          <a:lstStyle/>
          <a:p>
            <a:pPr marL="0" lvl="0" indent="0">
              <a:lnSpc>
                <a:spcPct val="150000"/>
              </a:lnSpc>
              <a:buNone/>
            </a:pPr>
            <a:r>
              <a:rPr lang="de-DE" sz="1800" dirty="0">
                <a:solidFill>
                  <a:srgbClr val="00677C"/>
                </a:solidFill>
                <a:latin typeface="Aptos" panose="020B0004020202020204" pitchFamily="34" charset="0"/>
                <a:ea typeface="Overpass"/>
                <a:cs typeface="Overpass"/>
                <a:sym typeface="Overpass"/>
              </a:rPr>
              <a:t>Wir erstellen ein Kurzvideo (Reel/TikTok), mit dem wir Contentstrategien kritisch hinterfragen und überlegen, wie wir den Umgang mit Social Media fairer und besser gestalten können.</a:t>
            </a:r>
          </a:p>
        </p:txBody>
      </p:sp>
    </p:spTree>
    <p:extLst>
      <p:ext uri="{BB962C8B-B14F-4D97-AF65-F5344CB8AC3E}">
        <p14:creationId xmlns:p14="http://schemas.microsoft.com/office/powerpoint/2010/main" val="3263124515"/>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Textfeld 19"/>
          <p:cNvSpPr txBox="1">
            <a:spLocks noGrp="1"/>
          </p:cNvSpPr>
          <p:nvPr>
            <p:ph type="sldNum" sz="quarter" idx="2"/>
          </p:nvPr>
        </p:nvSpPr>
        <p:spPr>
          <a:xfrm>
            <a:off x="11402690" y="6165303"/>
            <a:ext cx="237927" cy="241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3</a:t>
            </a:fld>
            <a:endParaRPr dirty="0"/>
          </a:p>
        </p:txBody>
      </p:sp>
      <p:sp>
        <p:nvSpPr>
          <p:cNvPr id="2" name="Titel 2">
            <a:extLst>
              <a:ext uri="{FF2B5EF4-FFF2-40B4-BE49-F238E27FC236}">
                <a16:creationId xmlns:a16="http://schemas.microsoft.com/office/drawing/2014/main" id="{0B034DD7-852A-E678-3417-B1BAF01C668A}"/>
              </a:ext>
            </a:extLst>
          </p:cNvPr>
          <p:cNvSpPr txBox="1">
            <a:spLocks noGrp="1"/>
          </p:cNvSpPr>
          <p:nvPr>
            <p:ph type="title"/>
          </p:nvPr>
        </p:nvSpPr>
        <p:spPr>
          <a:xfrm>
            <a:off x="695325" y="695108"/>
            <a:ext cx="11316766" cy="978565"/>
          </a:xfrm>
          <a:prstGeom prst="rect">
            <a:avLst/>
          </a:prstGeom>
        </p:spPr>
        <p:txBody>
          <a:bodyPr>
            <a:normAutofit/>
          </a:bodyPr>
          <a:lstStyle/>
          <a:p>
            <a:pPr>
              <a:lnSpc>
                <a:spcPct val="150000"/>
              </a:lnSpc>
            </a:pPr>
            <a:r>
              <a:rPr lang="de-DE" u="none" dirty="0"/>
              <a:t>Bildschirmzeit</a:t>
            </a:r>
            <a:endParaRPr u="none" dirty="0">
              <a:latin typeface="Roboto Slab Light" pitchFamily="2" charset="0"/>
              <a:ea typeface="Roboto Slab Light" pitchFamily="2" charset="0"/>
            </a:endParaRPr>
          </a:p>
        </p:txBody>
      </p:sp>
      <p:sp>
        <p:nvSpPr>
          <p:cNvPr id="3" name="Inhaltsplatzhalter 1">
            <a:extLst>
              <a:ext uri="{FF2B5EF4-FFF2-40B4-BE49-F238E27FC236}">
                <a16:creationId xmlns:a16="http://schemas.microsoft.com/office/drawing/2014/main" id="{55475286-B891-76F2-FDEE-50DC847D12EF}"/>
              </a:ext>
            </a:extLst>
          </p:cNvPr>
          <p:cNvSpPr txBox="1">
            <a:spLocks noGrp="1"/>
          </p:cNvSpPr>
          <p:nvPr>
            <p:ph type="body" sz="half" idx="1"/>
          </p:nvPr>
        </p:nvSpPr>
        <p:spPr>
          <a:xfrm>
            <a:off x="695326" y="1749299"/>
            <a:ext cx="6449312" cy="4111864"/>
          </a:xfrm>
          <a:prstGeom prst="rect">
            <a:avLst/>
          </a:prstGeom>
        </p:spPr>
        <p:txBody>
          <a:bodyPr numCol="1">
            <a:normAutofit/>
          </a:bodyPr>
          <a:lstStyle/>
          <a:p>
            <a:pPr marL="0" lvl="0" indent="0">
              <a:lnSpc>
                <a:spcPct val="150000"/>
              </a:lnSpc>
              <a:buNone/>
            </a:pPr>
            <a:r>
              <a:rPr lang="de-DE" sz="1800" dirty="0">
                <a:solidFill>
                  <a:srgbClr val="00677C"/>
                </a:solidFill>
                <a:latin typeface="Aptos" panose="020B0004020202020204" pitchFamily="34" charset="0"/>
                <a:ea typeface="Overpass"/>
                <a:cs typeface="Overpass"/>
                <a:sym typeface="Overpass"/>
              </a:rPr>
              <a:t>Schreibe deine Bildschirmzeit der letzten Woche </a:t>
            </a:r>
            <a:br>
              <a:rPr lang="de-DE" sz="1800" dirty="0">
                <a:solidFill>
                  <a:srgbClr val="00677C"/>
                </a:solidFill>
                <a:latin typeface="Aptos" panose="020B0004020202020204" pitchFamily="34" charset="0"/>
                <a:ea typeface="Overpass"/>
                <a:cs typeface="Overpass"/>
                <a:sym typeface="Overpass"/>
              </a:rPr>
            </a:br>
            <a:r>
              <a:rPr lang="de-DE" sz="1800" dirty="0">
                <a:solidFill>
                  <a:srgbClr val="00677C"/>
                </a:solidFill>
                <a:latin typeface="Aptos" panose="020B0004020202020204" pitchFamily="34" charset="0"/>
                <a:ea typeface="Overpass"/>
                <a:cs typeface="Overpass"/>
                <a:sym typeface="Overpass"/>
              </a:rPr>
              <a:t>auf dem Arbeitsblatt </a:t>
            </a:r>
            <a:r>
              <a:rPr lang="de-DE" sz="1800" b="1" dirty="0">
                <a:solidFill>
                  <a:srgbClr val="00677C"/>
                </a:solidFill>
                <a:latin typeface="Aptos" panose="020B0004020202020204" pitchFamily="34" charset="0"/>
                <a:ea typeface="Overpass"/>
                <a:cs typeface="Overpass"/>
                <a:sym typeface="Overpass"/>
              </a:rPr>
              <a:t>AB 1</a:t>
            </a:r>
            <a:r>
              <a:rPr lang="de-DE" sz="1800" dirty="0">
                <a:solidFill>
                  <a:srgbClr val="00677C"/>
                </a:solidFill>
                <a:latin typeface="Aptos" panose="020B0004020202020204" pitchFamily="34" charset="0"/>
                <a:ea typeface="Overpass"/>
                <a:cs typeface="Overpass"/>
                <a:sym typeface="Overpass"/>
              </a:rPr>
              <a:t> auf. </a:t>
            </a:r>
            <a:br>
              <a:rPr lang="de-DE" sz="1800" dirty="0">
                <a:solidFill>
                  <a:srgbClr val="00677C"/>
                </a:solidFill>
                <a:latin typeface="Aptos" panose="020B0004020202020204" pitchFamily="34" charset="0"/>
                <a:ea typeface="Overpass"/>
                <a:cs typeface="Overpass"/>
                <a:sym typeface="Overpass"/>
              </a:rPr>
            </a:br>
            <a:r>
              <a:rPr lang="de-DE" sz="1800" dirty="0">
                <a:solidFill>
                  <a:srgbClr val="00677C"/>
                </a:solidFill>
                <a:latin typeface="Aptos" panose="020B0004020202020204" pitchFamily="34" charset="0"/>
                <a:ea typeface="Overpass"/>
                <a:cs typeface="Overpass"/>
                <a:sym typeface="Overpass"/>
              </a:rPr>
              <a:t>Beantworte dann die folgenden Fragen:</a:t>
            </a:r>
          </a:p>
          <a:p>
            <a:pPr marL="0" lvl="0" indent="0">
              <a:lnSpc>
                <a:spcPct val="150000"/>
              </a:lnSpc>
              <a:buNone/>
            </a:pPr>
            <a:endParaRPr lang="de-DE" sz="1800" dirty="0">
              <a:solidFill>
                <a:srgbClr val="00677C"/>
              </a:solidFill>
              <a:latin typeface="Rockwell" panose="02060603020205020403" pitchFamily="18" charset="77"/>
              <a:ea typeface="Overpass"/>
              <a:cs typeface="Overpass"/>
              <a:sym typeface="Overpass"/>
            </a:endParaRPr>
          </a:p>
          <a:p>
            <a:pPr lvl="0">
              <a:lnSpc>
                <a:spcPct val="150000"/>
              </a:lnSpc>
              <a:buClr>
                <a:srgbClr val="00677C"/>
              </a:buClr>
              <a:buFont typeface="Arial" panose="020B0604020202020204" pitchFamily="34" charset="0"/>
              <a:buChar char="•"/>
            </a:pPr>
            <a:r>
              <a:rPr lang="de-DE" sz="1800" dirty="0">
                <a:solidFill>
                  <a:schemeClr val="tx1"/>
                </a:solidFill>
                <a:latin typeface="Aptos Light" panose="020B0004020202020204" pitchFamily="34" charset="0"/>
                <a:ea typeface="Overpass"/>
                <a:sym typeface="Overpass"/>
              </a:rPr>
              <a:t>Wie geht es mir, wenn ich meine Bildschirmzeit sehe?</a:t>
            </a:r>
          </a:p>
          <a:p>
            <a:pPr lvl="0">
              <a:lnSpc>
                <a:spcPct val="150000"/>
              </a:lnSpc>
              <a:buClr>
                <a:srgbClr val="00677C"/>
              </a:buClr>
              <a:buFont typeface="Arial" panose="020B0604020202020204" pitchFamily="34" charset="0"/>
              <a:buChar char="•"/>
            </a:pPr>
            <a:r>
              <a:rPr lang="de-DE" sz="1800" dirty="0">
                <a:solidFill>
                  <a:schemeClr val="tx1"/>
                </a:solidFill>
                <a:latin typeface="Aptos Light" panose="020B0004020202020204" pitchFamily="34" charset="0"/>
                <a:ea typeface="Overpass"/>
                <a:sym typeface="Overpass"/>
              </a:rPr>
              <a:t>Bin ich zufrieden mit meiner Bildschirmzeit?</a:t>
            </a:r>
          </a:p>
          <a:p>
            <a:pPr lvl="0">
              <a:lnSpc>
                <a:spcPct val="150000"/>
              </a:lnSpc>
              <a:buClr>
                <a:srgbClr val="00677C"/>
              </a:buClr>
              <a:buFont typeface="Arial" panose="020B0604020202020204" pitchFamily="34" charset="0"/>
              <a:buChar char="•"/>
            </a:pPr>
            <a:r>
              <a:rPr lang="de-DE" sz="1800" dirty="0">
                <a:solidFill>
                  <a:schemeClr val="tx1"/>
                </a:solidFill>
                <a:latin typeface="Aptos Light" panose="020B0004020202020204" pitchFamily="34" charset="0"/>
                <a:ea typeface="Overpass"/>
                <a:sym typeface="Overpass"/>
              </a:rPr>
              <a:t>Bin ich motiviert, meine Bildschirmzeit zu reduzieren?</a:t>
            </a:r>
          </a:p>
        </p:txBody>
      </p:sp>
      <p:graphicFrame>
        <p:nvGraphicFramePr>
          <p:cNvPr id="4" name="Tabelle 4">
            <a:extLst>
              <a:ext uri="{FF2B5EF4-FFF2-40B4-BE49-F238E27FC236}">
                <a16:creationId xmlns:a16="http://schemas.microsoft.com/office/drawing/2014/main" id="{83FD5D86-99AD-F777-B6AC-F79CFD52E1FF}"/>
              </a:ext>
            </a:extLst>
          </p:cNvPr>
          <p:cNvGraphicFramePr/>
          <p:nvPr>
            <p:extLst>
              <p:ext uri="{D42A27DB-BD31-4B8C-83A1-F6EECF244321}">
                <p14:modId xmlns:p14="http://schemas.microsoft.com/office/powerpoint/2010/main" val="3873053408"/>
              </p:ext>
            </p:extLst>
          </p:nvPr>
        </p:nvGraphicFramePr>
        <p:xfrm>
          <a:off x="695325" y="404664"/>
          <a:ext cx="569271" cy="373549"/>
        </p:xfrm>
        <a:graphic>
          <a:graphicData uri="http://schemas.openxmlformats.org/drawingml/2006/table">
            <a:tbl>
              <a:tblPr bandRow="1">
                <a:tableStyleId>{4C3C2611-4C71-4FC5-86AE-919BDF0F9419}</a:tableStyleId>
              </a:tblPr>
              <a:tblGrid>
                <a:gridCol w="569271">
                  <a:extLst>
                    <a:ext uri="{9D8B030D-6E8A-4147-A177-3AD203B41FA5}">
                      <a16:colId xmlns:a16="http://schemas.microsoft.com/office/drawing/2014/main" val="20000"/>
                    </a:ext>
                  </a:extLst>
                </a:gridCol>
              </a:tblGrid>
              <a:tr h="373549">
                <a:tc>
                  <a:txBody>
                    <a:bodyPr/>
                    <a:lstStyle/>
                    <a:p>
                      <a:pPr algn="l">
                        <a:defRPr sz="1800"/>
                      </a:pPr>
                      <a:r>
                        <a:rPr lang="de-DE" sz="1200" dirty="0">
                          <a:solidFill>
                            <a:srgbClr val="FFFFFF"/>
                          </a:solidFill>
                          <a:latin typeface="Roboto Slab Regular Bold"/>
                          <a:ea typeface="Roboto Slab Regular Bold"/>
                          <a:cs typeface="Roboto Slab Regular Bold"/>
                          <a:sym typeface="Roboto Slab Regular Bold"/>
                        </a:rPr>
                        <a:t>AB 1</a:t>
                      </a:r>
                      <a:endParaRPr sz="1200" dirty="0">
                        <a:solidFill>
                          <a:srgbClr val="FFFFFF"/>
                        </a:solidFill>
                        <a:latin typeface="Roboto Slab Regular Bold"/>
                        <a:ea typeface="Roboto Slab Regular Bold"/>
                        <a:cs typeface="Roboto Slab Regular Bold"/>
                        <a:sym typeface="Roboto Slab Regular Bold"/>
                      </a:endParaRPr>
                    </a:p>
                  </a:txBody>
                  <a:tcPr marL="90000" marR="90000" marT="90000" marB="90000" horzOverflow="overflow">
                    <a:lnB w="38100">
                      <a:solidFill>
                        <a:srgbClr val="FFFFFF"/>
                      </a:solidFill>
                    </a:lnB>
                    <a:solidFill>
                      <a:srgbClr val="000000"/>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624632298"/>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Textfeld 19"/>
          <p:cNvSpPr txBox="1">
            <a:spLocks noGrp="1"/>
          </p:cNvSpPr>
          <p:nvPr>
            <p:ph type="sldNum" sz="quarter" idx="2"/>
          </p:nvPr>
        </p:nvSpPr>
        <p:spPr>
          <a:xfrm>
            <a:off x="11402690" y="6165303"/>
            <a:ext cx="237927" cy="241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4</a:t>
            </a:fld>
            <a:endParaRPr dirty="0"/>
          </a:p>
        </p:txBody>
      </p:sp>
      <p:sp>
        <p:nvSpPr>
          <p:cNvPr id="2" name="Titel 2">
            <a:extLst>
              <a:ext uri="{FF2B5EF4-FFF2-40B4-BE49-F238E27FC236}">
                <a16:creationId xmlns:a16="http://schemas.microsoft.com/office/drawing/2014/main" id="{0B034DD7-852A-E678-3417-B1BAF01C668A}"/>
              </a:ext>
            </a:extLst>
          </p:cNvPr>
          <p:cNvSpPr txBox="1">
            <a:spLocks noGrp="1"/>
          </p:cNvSpPr>
          <p:nvPr>
            <p:ph type="title"/>
          </p:nvPr>
        </p:nvSpPr>
        <p:spPr>
          <a:xfrm>
            <a:off x="695325" y="695108"/>
            <a:ext cx="11316766" cy="978565"/>
          </a:xfrm>
          <a:prstGeom prst="rect">
            <a:avLst/>
          </a:prstGeom>
        </p:spPr>
        <p:txBody>
          <a:bodyPr>
            <a:normAutofit/>
          </a:bodyPr>
          <a:lstStyle/>
          <a:p>
            <a:pPr>
              <a:lnSpc>
                <a:spcPct val="150000"/>
              </a:lnSpc>
            </a:pPr>
            <a:r>
              <a:rPr lang="de-DE" u="none" dirty="0"/>
              <a:t>Wie funktioniert TikTok?</a:t>
            </a:r>
            <a:endParaRPr u="none" dirty="0">
              <a:latin typeface="Roboto Slab Light" pitchFamily="2" charset="0"/>
              <a:ea typeface="Roboto Slab Light" pitchFamily="2" charset="0"/>
            </a:endParaRPr>
          </a:p>
        </p:txBody>
      </p:sp>
      <p:sp>
        <p:nvSpPr>
          <p:cNvPr id="3" name="Inhaltsplatzhalter 1">
            <a:extLst>
              <a:ext uri="{FF2B5EF4-FFF2-40B4-BE49-F238E27FC236}">
                <a16:creationId xmlns:a16="http://schemas.microsoft.com/office/drawing/2014/main" id="{55475286-B891-76F2-FDEE-50DC847D12EF}"/>
              </a:ext>
            </a:extLst>
          </p:cNvPr>
          <p:cNvSpPr txBox="1">
            <a:spLocks noGrp="1"/>
          </p:cNvSpPr>
          <p:nvPr>
            <p:ph type="body" sz="half" idx="1"/>
          </p:nvPr>
        </p:nvSpPr>
        <p:spPr>
          <a:xfrm>
            <a:off x="1092200" y="1749299"/>
            <a:ext cx="6052437" cy="4111864"/>
          </a:xfrm>
          <a:prstGeom prst="rect">
            <a:avLst/>
          </a:prstGeom>
        </p:spPr>
        <p:txBody>
          <a:bodyPr numCol="1">
            <a:normAutofit/>
          </a:bodyPr>
          <a:lstStyle/>
          <a:p>
            <a:pPr marL="0" lvl="0" indent="0">
              <a:lnSpc>
                <a:spcPct val="150000"/>
              </a:lnSpc>
              <a:buNone/>
            </a:pPr>
            <a:r>
              <a:rPr lang="de-DE" sz="1800" dirty="0">
                <a:solidFill>
                  <a:srgbClr val="00677C"/>
                </a:solidFill>
                <a:latin typeface="Aptos" panose="020B0004020202020204" pitchFamily="34" charset="0"/>
                <a:ea typeface="Overpass"/>
                <a:cs typeface="Overpass"/>
                <a:sym typeface="Overpass"/>
              </a:rPr>
              <a:t>Beschreibe in eigenen Worten, wie TikTok funktioniert.</a:t>
            </a:r>
          </a:p>
          <a:p>
            <a:pPr marL="0" lvl="0" indent="0">
              <a:lnSpc>
                <a:spcPct val="150000"/>
              </a:lnSpc>
              <a:buNone/>
            </a:pPr>
            <a:r>
              <a:rPr lang="de-DE" sz="1800" dirty="0">
                <a:solidFill>
                  <a:srgbClr val="00677C"/>
                </a:solidFill>
                <a:latin typeface="Aptos" panose="020B0004020202020204" pitchFamily="34" charset="0"/>
                <a:ea typeface="Overpass"/>
                <a:cs typeface="Overpass"/>
                <a:sym typeface="Overpass"/>
              </a:rPr>
              <a:t>Kennst du Tricks, wie man auf TikTok mit eigenen Inhalten erfolgreich sein kann?</a:t>
            </a:r>
          </a:p>
        </p:txBody>
      </p:sp>
      <p:pic>
        <p:nvPicPr>
          <p:cNvPr id="7" name="Grafik 6" descr="Abzeichen Tick1 mit einfarbiger Füllung">
            <a:extLst>
              <a:ext uri="{FF2B5EF4-FFF2-40B4-BE49-F238E27FC236}">
                <a16:creationId xmlns:a16="http://schemas.microsoft.com/office/drawing/2014/main" id="{5F11C438-B317-937E-EC97-A643CFC7DF3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7189" y="1786876"/>
            <a:ext cx="360000" cy="360000"/>
          </a:xfrm>
          <a:prstGeom prst="rect">
            <a:avLst/>
          </a:prstGeom>
        </p:spPr>
      </p:pic>
      <p:pic>
        <p:nvPicPr>
          <p:cNvPr id="5" name="Grafik 4" descr="Abzeichen Tick1 mit einfarbiger Füllung">
            <a:extLst>
              <a:ext uri="{FF2B5EF4-FFF2-40B4-BE49-F238E27FC236}">
                <a16:creationId xmlns:a16="http://schemas.microsoft.com/office/drawing/2014/main" id="{34DB2094-796E-A9AE-8345-40035D1520D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7189" y="2205166"/>
            <a:ext cx="360000" cy="360000"/>
          </a:xfrm>
          <a:prstGeom prst="rect">
            <a:avLst/>
          </a:prstGeom>
        </p:spPr>
      </p:pic>
    </p:spTree>
    <p:extLst>
      <p:ext uri="{BB962C8B-B14F-4D97-AF65-F5344CB8AC3E}">
        <p14:creationId xmlns:p14="http://schemas.microsoft.com/office/powerpoint/2010/main" val="1963638927"/>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Textfeld 19"/>
          <p:cNvSpPr txBox="1">
            <a:spLocks noGrp="1"/>
          </p:cNvSpPr>
          <p:nvPr>
            <p:ph type="sldNum" sz="quarter" idx="2"/>
          </p:nvPr>
        </p:nvSpPr>
        <p:spPr>
          <a:xfrm>
            <a:off x="11402690" y="6165303"/>
            <a:ext cx="237927" cy="241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5</a:t>
            </a:fld>
            <a:endParaRPr dirty="0"/>
          </a:p>
        </p:txBody>
      </p:sp>
      <p:sp>
        <p:nvSpPr>
          <p:cNvPr id="2" name="Titel 2">
            <a:extLst>
              <a:ext uri="{FF2B5EF4-FFF2-40B4-BE49-F238E27FC236}">
                <a16:creationId xmlns:a16="http://schemas.microsoft.com/office/drawing/2014/main" id="{0B034DD7-852A-E678-3417-B1BAF01C668A}"/>
              </a:ext>
            </a:extLst>
          </p:cNvPr>
          <p:cNvSpPr txBox="1">
            <a:spLocks noGrp="1"/>
          </p:cNvSpPr>
          <p:nvPr>
            <p:ph type="title"/>
          </p:nvPr>
        </p:nvSpPr>
        <p:spPr>
          <a:xfrm>
            <a:off x="695325" y="695108"/>
            <a:ext cx="11316766" cy="978565"/>
          </a:xfrm>
          <a:prstGeom prst="rect">
            <a:avLst/>
          </a:prstGeom>
        </p:spPr>
        <p:txBody>
          <a:bodyPr>
            <a:normAutofit/>
          </a:bodyPr>
          <a:lstStyle/>
          <a:p>
            <a:pPr>
              <a:lnSpc>
                <a:spcPct val="150000"/>
              </a:lnSpc>
            </a:pPr>
            <a:r>
              <a:rPr lang="de-DE" u="none" dirty="0"/>
              <a:t>Der Algorithmus</a:t>
            </a:r>
            <a:endParaRPr u="none" dirty="0">
              <a:latin typeface="Roboto Slab Light" pitchFamily="2" charset="0"/>
              <a:ea typeface="Roboto Slab Light" pitchFamily="2" charset="0"/>
            </a:endParaRPr>
          </a:p>
        </p:txBody>
      </p:sp>
      <p:sp>
        <p:nvSpPr>
          <p:cNvPr id="3" name="Inhaltsplatzhalter 1">
            <a:extLst>
              <a:ext uri="{FF2B5EF4-FFF2-40B4-BE49-F238E27FC236}">
                <a16:creationId xmlns:a16="http://schemas.microsoft.com/office/drawing/2014/main" id="{55475286-B891-76F2-FDEE-50DC847D12EF}"/>
              </a:ext>
            </a:extLst>
          </p:cNvPr>
          <p:cNvSpPr txBox="1">
            <a:spLocks noGrp="1"/>
          </p:cNvSpPr>
          <p:nvPr>
            <p:ph type="body" sz="half" idx="1"/>
          </p:nvPr>
        </p:nvSpPr>
        <p:spPr>
          <a:xfrm>
            <a:off x="695326" y="1749299"/>
            <a:ext cx="6449312" cy="4111864"/>
          </a:xfrm>
          <a:prstGeom prst="rect">
            <a:avLst/>
          </a:prstGeom>
        </p:spPr>
        <p:txBody>
          <a:bodyPr numCol="1">
            <a:normAutofit/>
          </a:bodyPr>
          <a:lstStyle/>
          <a:p>
            <a:pPr marL="0" lvl="0" indent="0">
              <a:lnSpc>
                <a:spcPct val="150000"/>
              </a:lnSpc>
              <a:buNone/>
            </a:pPr>
            <a:r>
              <a:rPr lang="de-DE" sz="1800" dirty="0">
                <a:solidFill>
                  <a:srgbClr val="00677C"/>
                </a:solidFill>
                <a:latin typeface="Aptos" panose="020B0004020202020204" pitchFamily="34" charset="0"/>
                <a:ea typeface="Overpass"/>
                <a:cs typeface="Overpass"/>
                <a:sym typeface="Overpass"/>
              </a:rPr>
              <a:t>Ein Algorithmus ist eine feste Abfolge von Regeln, mit der ein Computer selbstständig Entscheidungen trifft – zum Beispiel, um Informationen zu sortieren oder Probleme zu lösen.</a:t>
            </a:r>
          </a:p>
        </p:txBody>
      </p:sp>
    </p:spTree>
    <p:extLst>
      <p:ext uri="{BB962C8B-B14F-4D97-AF65-F5344CB8AC3E}">
        <p14:creationId xmlns:p14="http://schemas.microsoft.com/office/powerpoint/2010/main" val="2276698102"/>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Textfeld 19"/>
          <p:cNvSpPr txBox="1">
            <a:spLocks noGrp="1"/>
          </p:cNvSpPr>
          <p:nvPr>
            <p:ph type="sldNum" sz="quarter" idx="2"/>
          </p:nvPr>
        </p:nvSpPr>
        <p:spPr>
          <a:xfrm>
            <a:off x="11402690" y="6165303"/>
            <a:ext cx="237927" cy="241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6</a:t>
            </a:fld>
            <a:endParaRPr dirty="0"/>
          </a:p>
        </p:txBody>
      </p:sp>
      <p:sp>
        <p:nvSpPr>
          <p:cNvPr id="2" name="Titel 2">
            <a:extLst>
              <a:ext uri="{FF2B5EF4-FFF2-40B4-BE49-F238E27FC236}">
                <a16:creationId xmlns:a16="http://schemas.microsoft.com/office/drawing/2014/main" id="{0B034DD7-852A-E678-3417-B1BAF01C668A}"/>
              </a:ext>
            </a:extLst>
          </p:cNvPr>
          <p:cNvSpPr txBox="1">
            <a:spLocks noGrp="1"/>
          </p:cNvSpPr>
          <p:nvPr>
            <p:ph type="title"/>
          </p:nvPr>
        </p:nvSpPr>
        <p:spPr>
          <a:xfrm>
            <a:off x="695325" y="695108"/>
            <a:ext cx="11316766" cy="978565"/>
          </a:xfrm>
          <a:prstGeom prst="rect">
            <a:avLst/>
          </a:prstGeom>
        </p:spPr>
        <p:txBody>
          <a:bodyPr>
            <a:normAutofit/>
          </a:bodyPr>
          <a:lstStyle/>
          <a:p>
            <a:pPr>
              <a:lnSpc>
                <a:spcPct val="150000"/>
              </a:lnSpc>
            </a:pPr>
            <a:r>
              <a:rPr lang="de-DE" u="none" dirty="0">
                <a:ea typeface="Roboto Slab Light" pitchFamily="2" charset="0"/>
              </a:rPr>
              <a:t>Empfehlungssysteme</a:t>
            </a:r>
            <a:endParaRPr u="none" dirty="0">
              <a:ea typeface="Roboto Slab Light" pitchFamily="2" charset="0"/>
            </a:endParaRPr>
          </a:p>
        </p:txBody>
      </p:sp>
      <p:sp>
        <p:nvSpPr>
          <p:cNvPr id="3" name="Inhaltsplatzhalter 1">
            <a:extLst>
              <a:ext uri="{FF2B5EF4-FFF2-40B4-BE49-F238E27FC236}">
                <a16:creationId xmlns:a16="http://schemas.microsoft.com/office/drawing/2014/main" id="{55475286-B891-76F2-FDEE-50DC847D12EF}"/>
              </a:ext>
            </a:extLst>
          </p:cNvPr>
          <p:cNvSpPr txBox="1">
            <a:spLocks noGrp="1"/>
          </p:cNvSpPr>
          <p:nvPr>
            <p:ph type="body" sz="half" idx="1"/>
          </p:nvPr>
        </p:nvSpPr>
        <p:spPr>
          <a:xfrm>
            <a:off x="1092200" y="1749299"/>
            <a:ext cx="6052438" cy="4111864"/>
          </a:xfrm>
          <a:prstGeom prst="rect">
            <a:avLst/>
          </a:prstGeom>
        </p:spPr>
        <p:txBody>
          <a:bodyPr numCol="1">
            <a:normAutofit/>
          </a:bodyPr>
          <a:lstStyle/>
          <a:p>
            <a:pPr marL="0" lvl="0" indent="0">
              <a:lnSpc>
                <a:spcPct val="150000"/>
              </a:lnSpc>
              <a:buNone/>
            </a:pPr>
            <a:r>
              <a:rPr lang="de-DE" sz="1800" dirty="0">
                <a:solidFill>
                  <a:srgbClr val="00677C"/>
                </a:solidFill>
                <a:latin typeface="Aptos" panose="020B0004020202020204" pitchFamily="34" charset="0"/>
                <a:ea typeface="Overpass"/>
                <a:cs typeface="Overpass"/>
                <a:sym typeface="Overpass"/>
              </a:rPr>
              <a:t>Ein Algorithmus, der dir Dinge vorschlägt (beim Onlineshopping, oder auf YouTube oder TikTok), nennt man Empfehlungssystem.</a:t>
            </a:r>
          </a:p>
          <a:p>
            <a:pPr marL="0" lvl="0" indent="0">
              <a:lnSpc>
                <a:spcPct val="150000"/>
              </a:lnSpc>
              <a:buNone/>
            </a:pPr>
            <a:r>
              <a:rPr lang="de-DE" sz="1800" dirty="0">
                <a:solidFill>
                  <a:srgbClr val="00677C"/>
                </a:solidFill>
                <a:latin typeface="Aptos" panose="020B0004020202020204" pitchFamily="34" charset="0"/>
                <a:ea typeface="Overpass"/>
                <a:cs typeface="Overpass"/>
                <a:sym typeface="Overpass"/>
              </a:rPr>
              <a:t>Dafür muss der Algorithmus dich möglichst gut kennen. Das geht am besten, indem er sehr viele Daten über dich sammelt.</a:t>
            </a:r>
            <a:endParaRPr lang="de-DE" sz="1800" dirty="0">
              <a:solidFill>
                <a:srgbClr val="00677C"/>
              </a:solidFill>
              <a:latin typeface="Aptos" panose="020B0004020202020204" pitchFamily="34" charset="0"/>
            </a:endParaRPr>
          </a:p>
        </p:txBody>
      </p:sp>
      <p:pic>
        <p:nvPicPr>
          <p:cNvPr id="4" name="Grafik 3" descr="Abzeichen Tick1 mit einfarbiger Füllung">
            <a:extLst>
              <a:ext uri="{FF2B5EF4-FFF2-40B4-BE49-F238E27FC236}">
                <a16:creationId xmlns:a16="http://schemas.microsoft.com/office/drawing/2014/main" id="{C933B349-0E0D-A761-4B80-BDB773D2C6B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7189" y="1786876"/>
            <a:ext cx="360000" cy="360000"/>
          </a:xfrm>
          <a:prstGeom prst="rect">
            <a:avLst/>
          </a:prstGeom>
        </p:spPr>
      </p:pic>
      <p:pic>
        <p:nvPicPr>
          <p:cNvPr id="5" name="Grafik 4" descr="Abzeichen Tick1 mit einfarbiger Füllung">
            <a:extLst>
              <a:ext uri="{FF2B5EF4-FFF2-40B4-BE49-F238E27FC236}">
                <a16:creationId xmlns:a16="http://schemas.microsoft.com/office/drawing/2014/main" id="{8BC6904A-DE15-03A0-6B0B-3B964CB66B7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7189" y="3030088"/>
            <a:ext cx="360000" cy="360000"/>
          </a:xfrm>
          <a:prstGeom prst="rect">
            <a:avLst/>
          </a:prstGeom>
        </p:spPr>
      </p:pic>
    </p:spTree>
    <p:extLst>
      <p:ext uri="{BB962C8B-B14F-4D97-AF65-F5344CB8AC3E}">
        <p14:creationId xmlns:p14="http://schemas.microsoft.com/office/powerpoint/2010/main" val="2884917774"/>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Alternativer Prozess 14">
            <a:extLst>
              <a:ext uri="{FF2B5EF4-FFF2-40B4-BE49-F238E27FC236}">
                <a16:creationId xmlns:a16="http://schemas.microsoft.com/office/drawing/2014/main" id="{FC782C7F-7F5F-429F-60BA-FB1A4A00961E}"/>
              </a:ext>
            </a:extLst>
          </p:cNvPr>
          <p:cNvSpPr/>
          <p:nvPr/>
        </p:nvSpPr>
        <p:spPr>
          <a:xfrm>
            <a:off x="695326" y="2774377"/>
            <a:ext cx="3559813" cy="2003576"/>
          </a:xfrm>
          <a:prstGeom prst="flowChartAlternateProcess">
            <a:avLst/>
          </a:prstGeom>
          <a:solidFill>
            <a:srgbClr val="FFFFFF"/>
          </a:solidFill>
          <a:ln w="25400" cap="flat">
            <a:gradFill>
              <a:gsLst>
                <a:gs pos="0">
                  <a:srgbClr val="009CBC"/>
                </a:gs>
                <a:gs pos="100000">
                  <a:srgbClr val="DDDC00"/>
                </a:gs>
              </a:gsLst>
              <a:lin ang="2700000" scaled="0"/>
            </a:gra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dirty="0">
              <a:ln>
                <a:noFill/>
              </a:ln>
              <a:solidFill>
                <a:srgbClr val="000000"/>
              </a:solidFill>
              <a:effectLst/>
              <a:uFillTx/>
              <a:latin typeface="+mn-lt"/>
              <a:ea typeface="+mn-ea"/>
              <a:cs typeface="+mn-cs"/>
              <a:sym typeface="Calibri"/>
            </a:endParaRPr>
          </a:p>
        </p:txBody>
      </p:sp>
      <p:sp>
        <p:nvSpPr>
          <p:cNvPr id="246" name="Textfeld 19"/>
          <p:cNvSpPr txBox="1">
            <a:spLocks noGrp="1"/>
          </p:cNvSpPr>
          <p:nvPr>
            <p:ph type="sldNum" sz="quarter" idx="2"/>
          </p:nvPr>
        </p:nvSpPr>
        <p:spPr>
          <a:xfrm>
            <a:off x="11402690" y="6165303"/>
            <a:ext cx="237927" cy="241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7</a:t>
            </a:fld>
            <a:endParaRPr dirty="0"/>
          </a:p>
        </p:txBody>
      </p:sp>
      <p:sp>
        <p:nvSpPr>
          <p:cNvPr id="9" name="Google Shape;169;p37">
            <a:extLst>
              <a:ext uri="{FF2B5EF4-FFF2-40B4-BE49-F238E27FC236}">
                <a16:creationId xmlns:a16="http://schemas.microsoft.com/office/drawing/2014/main" id="{C622B278-2158-00D1-E2BA-FE6CB4EF1FC4}"/>
              </a:ext>
            </a:extLst>
          </p:cNvPr>
          <p:cNvSpPr/>
          <p:nvPr/>
        </p:nvSpPr>
        <p:spPr>
          <a:xfrm>
            <a:off x="786752" y="2792160"/>
            <a:ext cx="3278074" cy="1497744"/>
          </a:xfrm>
          <a:prstGeom prst="rect">
            <a:avLst/>
          </a:prstGeom>
          <a:noFill/>
          <a:ln w="19050" cap="flat" cmpd="sng">
            <a:noFill/>
            <a:prstDash val="solid"/>
            <a:round/>
            <a:headEnd type="none" w="sm" len="sm"/>
            <a:tailEnd type="none" w="sm" len="sm"/>
          </a:ln>
        </p:spPr>
        <p:txBody>
          <a:bodyPr spcFirstLastPara="1" wrap="square" lIns="68575" tIns="34275" rIns="68575" bIns="34275" anchor="t" anchorCtr="0">
            <a:noAutofit/>
          </a:bodyPr>
          <a:lstStyle/>
          <a:p>
            <a:pPr marL="0" marR="0" lvl="0" indent="0" algn="ctr" rtl="0">
              <a:lnSpc>
                <a:spcPct val="150000"/>
              </a:lnSpc>
              <a:spcBef>
                <a:spcPts val="0"/>
              </a:spcBef>
              <a:spcAft>
                <a:spcPts val="0"/>
              </a:spcAft>
              <a:buClr>
                <a:srgbClr val="E6007E"/>
              </a:buClr>
              <a:buSzPts val="3000"/>
              <a:buFont typeface="Roboto Slab"/>
              <a:buNone/>
            </a:pPr>
            <a:r>
              <a:rPr lang="de" sz="2800" dirty="0">
                <a:solidFill>
                  <a:schemeClr val="tx1"/>
                </a:solidFill>
                <a:latin typeface="Rockwell" panose="02060603020205020403" pitchFamily="18" charset="77"/>
                <a:ea typeface="Roboto Slab Medium" pitchFamily="2" charset="0"/>
                <a:cs typeface="Open Sans"/>
                <a:sym typeface="Open Sans"/>
              </a:rPr>
              <a:t>Nutzungsdaten</a:t>
            </a:r>
          </a:p>
          <a:p>
            <a:pPr marL="0" marR="0" lvl="0" indent="0" algn="ctr" rtl="0">
              <a:lnSpc>
                <a:spcPct val="150000"/>
              </a:lnSpc>
              <a:spcBef>
                <a:spcPts val="0"/>
              </a:spcBef>
              <a:spcAft>
                <a:spcPts val="0"/>
              </a:spcAft>
              <a:buClr>
                <a:srgbClr val="E6007E"/>
              </a:buClr>
              <a:buSzPts val="3000"/>
              <a:buFont typeface="Roboto Slab"/>
              <a:buNone/>
            </a:pPr>
            <a:r>
              <a:rPr lang="de" u="none" strike="noStrike" cap="none" dirty="0">
                <a:solidFill>
                  <a:schemeClr val="tx1"/>
                </a:solidFill>
                <a:latin typeface="Aptos Light" panose="020B0004020202020204" pitchFamily="34" charset="0"/>
                <a:ea typeface="Roboto Slab Medium" pitchFamily="2" charset="0"/>
                <a:cs typeface="Arial" panose="020B0604020202020204" pitchFamily="34" charset="0"/>
                <a:sym typeface="Open Sans"/>
              </a:rPr>
              <a:t>Likes, Shares, Verweildauer, Kommentare, Rewatches</a:t>
            </a:r>
            <a:endParaRPr u="none" strike="noStrike" cap="none" dirty="0">
              <a:solidFill>
                <a:schemeClr val="tx1"/>
              </a:solidFill>
              <a:latin typeface="Aptos Light" panose="020B0004020202020204" pitchFamily="34" charset="0"/>
              <a:ea typeface="Roboto Slab Medium" pitchFamily="2" charset="0"/>
              <a:cs typeface="Arial" panose="020B0604020202020204" pitchFamily="34" charset="0"/>
              <a:sym typeface="Open Sans"/>
            </a:endParaRPr>
          </a:p>
        </p:txBody>
      </p:sp>
      <p:sp>
        <p:nvSpPr>
          <p:cNvPr id="20" name="Titel 2">
            <a:extLst>
              <a:ext uri="{FF2B5EF4-FFF2-40B4-BE49-F238E27FC236}">
                <a16:creationId xmlns:a16="http://schemas.microsoft.com/office/drawing/2014/main" id="{08D680D3-32B9-78C7-F80F-C02D75DC6827}"/>
              </a:ext>
            </a:extLst>
          </p:cNvPr>
          <p:cNvSpPr txBox="1">
            <a:spLocks noGrp="1"/>
          </p:cNvSpPr>
          <p:nvPr>
            <p:ph type="title"/>
          </p:nvPr>
        </p:nvSpPr>
        <p:spPr>
          <a:xfrm>
            <a:off x="695325" y="908050"/>
            <a:ext cx="11316766" cy="792163"/>
          </a:xfrm>
          <a:prstGeom prst="rect">
            <a:avLst/>
          </a:prstGeom>
        </p:spPr>
        <p:txBody>
          <a:bodyPr/>
          <a:lstStyle/>
          <a:p>
            <a:r>
              <a:rPr lang="de-DE" u="none" dirty="0"/>
              <a:t>Welche Daten sammelt TikTok?</a:t>
            </a:r>
            <a:endParaRPr u="none" dirty="0"/>
          </a:p>
        </p:txBody>
      </p:sp>
      <p:sp>
        <p:nvSpPr>
          <p:cNvPr id="2" name="Alternativer Prozess 1">
            <a:extLst>
              <a:ext uri="{FF2B5EF4-FFF2-40B4-BE49-F238E27FC236}">
                <a16:creationId xmlns:a16="http://schemas.microsoft.com/office/drawing/2014/main" id="{16CC893F-5452-1121-EE05-286C3D07CF36}"/>
              </a:ext>
            </a:extLst>
          </p:cNvPr>
          <p:cNvSpPr/>
          <p:nvPr/>
        </p:nvSpPr>
        <p:spPr>
          <a:xfrm>
            <a:off x="4347350" y="2774377"/>
            <a:ext cx="3497297" cy="2003576"/>
          </a:xfrm>
          <a:prstGeom prst="flowChartAlternateProcess">
            <a:avLst/>
          </a:prstGeom>
          <a:solidFill>
            <a:srgbClr val="FFFFFF"/>
          </a:solidFill>
          <a:ln w="25400" cap="flat">
            <a:gradFill>
              <a:gsLst>
                <a:gs pos="0">
                  <a:srgbClr val="009CBC"/>
                </a:gs>
                <a:gs pos="100000">
                  <a:srgbClr val="DDDC00"/>
                </a:gs>
              </a:gsLst>
              <a:lin ang="2700000" scaled="0"/>
            </a:gra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dirty="0">
              <a:ln>
                <a:noFill/>
              </a:ln>
              <a:solidFill>
                <a:srgbClr val="000000"/>
              </a:solidFill>
              <a:effectLst/>
              <a:uFillTx/>
              <a:latin typeface="+mn-lt"/>
              <a:ea typeface="+mn-ea"/>
              <a:cs typeface="+mn-cs"/>
              <a:sym typeface="Calibri"/>
            </a:endParaRPr>
          </a:p>
        </p:txBody>
      </p:sp>
      <p:sp>
        <p:nvSpPr>
          <p:cNvPr id="3" name="Google Shape;169;p37">
            <a:extLst>
              <a:ext uri="{FF2B5EF4-FFF2-40B4-BE49-F238E27FC236}">
                <a16:creationId xmlns:a16="http://schemas.microsoft.com/office/drawing/2014/main" id="{7D3F3A62-D2C6-8D64-A65F-E1B3EA7ADEEE}"/>
              </a:ext>
            </a:extLst>
          </p:cNvPr>
          <p:cNvSpPr/>
          <p:nvPr/>
        </p:nvSpPr>
        <p:spPr>
          <a:xfrm>
            <a:off x="4456963" y="2939746"/>
            <a:ext cx="3278074" cy="873498"/>
          </a:xfrm>
          <a:prstGeom prst="rect">
            <a:avLst/>
          </a:prstGeom>
          <a:noFill/>
          <a:ln w="19050" cap="flat" cmpd="sng">
            <a:noFill/>
            <a:prstDash val="solid"/>
            <a:round/>
            <a:headEnd type="none" w="sm" len="sm"/>
            <a:tailEnd type="none" w="sm" len="sm"/>
          </a:ln>
        </p:spPr>
        <p:txBody>
          <a:bodyPr spcFirstLastPara="1" wrap="square" lIns="68575" tIns="34275" rIns="68575" bIns="34275" anchor="t" anchorCtr="0">
            <a:noAutofit/>
          </a:bodyPr>
          <a:lstStyle/>
          <a:p>
            <a:pPr marL="0" marR="0" lvl="0" indent="0" algn="ctr" rtl="0">
              <a:spcBef>
                <a:spcPts val="0"/>
              </a:spcBef>
              <a:spcAft>
                <a:spcPts val="0"/>
              </a:spcAft>
              <a:buClr>
                <a:srgbClr val="E6007E"/>
              </a:buClr>
              <a:buSzPts val="3000"/>
              <a:buFont typeface="Roboto Slab"/>
              <a:buNone/>
            </a:pPr>
            <a:r>
              <a:rPr lang="de" sz="2800" dirty="0">
                <a:solidFill>
                  <a:schemeClr val="tx1"/>
                </a:solidFill>
                <a:latin typeface="Rockwell" panose="02060603020205020403" pitchFamily="18" charset="77"/>
                <a:ea typeface="Roboto Slab Medium" pitchFamily="2" charset="0"/>
                <a:cs typeface="Open Sans"/>
                <a:sym typeface="Open Sans"/>
              </a:rPr>
              <a:t>Demographische</a:t>
            </a:r>
          </a:p>
          <a:p>
            <a:pPr marL="0" marR="0" lvl="0" indent="0" algn="ctr" rtl="0">
              <a:spcBef>
                <a:spcPts val="0"/>
              </a:spcBef>
              <a:spcAft>
                <a:spcPts val="0"/>
              </a:spcAft>
              <a:buClr>
                <a:srgbClr val="E6007E"/>
              </a:buClr>
              <a:buSzPts val="3000"/>
              <a:buFont typeface="Roboto Slab"/>
              <a:buNone/>
            </a:pPr>
            <a:r>
              <a:rPr lang="de" sz="2800" dirty="0">
                <a:solidFill>
                  <a:schemeClr val="tx1"/>
                </a:solidFill>
                <a:latin typeface="Rockwell" panose="02060603020205020403" pitchFamily="18" charset="77"/>
                <a:ea typeface="Roboto Slab Medium" pitchFamily="2" charset="0"/>
                <a:cs typeface="Open Sans"/>
                <a:sym typeface="Open Sans"/>
              </a:rPr>
              <a:t>Nutzenden-Daten</a:t>
            </a:r>
          </a:p>
        </p:txBody>
      </p:sp>
      <p:sp>
        <p:nvSpPr>
          <p:cNvPr id="4" name="Alternativer Prozess 3">
            <a:extLst>
              <a:ext uri="{FF2B5EF4-FFF2-40B4-BE49-F238E27FC236}">
                <a16:creationId xmlns:a16="http://schemas.microsoft.com/office/drawing/2014/main" id="{FB43BBF1-337C-728B-9ABF-04DFF3B19E95}"/>
              </a:ext>
            </a:extLst>
          </p:cNvPr>
          <p:cNvSpPr/>
          <p:nvPr/>
        </p:nvSpPr>
        <p:spPr>
          <a:xfrm>
            <a:off x="7936857" y="2774377"/>
            <a:ext cx="3559817" cy="2003574"/>
          </a:xfrm>
          <a:prstGeom prst="flowChartAlternateProcess">
            <a:avLst/>
          </a:prstGeom>
          <a:solidFill>
            <a:srgbClr val="FFFFFF"/>
          </a:solidFill>
          <a:ln w="25400" cap="flat">
            <a:gradFill>
              <a:gsLst>
                <a:gs pos="0">
                  <a:srgbClr val="009CBC"/>
                </a:gs>
                <a:gs pos="100000">
                  <a:srgbClr val="DDDC00"/>
                </a:gs>
              </a:gsLst>
              <a:lin ang="2700000" scaled="0"/>
            </a:gra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dirty="0">
              <a:ln>
                <a:noFill/>
              </a:ln>
              <a:solidFill>
                <a:srgbClr val="000000"/>
              </a:solidFill>
              <a:effectLst/>
              <a:uFillTx/>
              <a:latin typeface="+mn-lt"/>
              <a:ea typeface="+mn-ea"/>
              <a:cs typeface="+mn-cs"/>
              <a:sym typeface="Calibri"/>
            </a:endParaRPr>
          </a:p>
        </p:txBody>
      </p:sp>
      <p:sp>
        <p:nvSpPr>
          <p:cNvPr id="6" name="Google Shape;169;p37">
            <a:extLst>
              <a:ext uri="{FF2B5EF4-FFF2-40B4-BE49-F238E27FC236}">
                <a16:creationId xmlns:a16="http://schemas.microsoft.com/office/drawing/2014/main" id="{431FBD6A-43BB-E6E7-E681-69906CE20B2E}"/>
              </a:ext>
            </a:extLst>
          </p:cNvPr>
          <p:cNvSpPr/>
          <p:nvPr/>
        </p:nvSpPr>
        <p:spPr>
          <a:xfrm>
            <a:off x="8043586" y="2792159"/>
            <a:ext cx="3278074" cy="2003575"/>
          </a:xfrm>
          <a:prstGeom prst="rect">
            <a:avLst/>
          </a:prstGeom>
          <a:noFill/>
          <a:ln w="19050" cap="flat" cmpd="sng">
            <a:noFill/>
            <a:prstDash val="solid"/>
            <a:round/>
            <a:headEnd type="none" w="sm" len="sm"/>
            <a:tailEnd type="none" w="sm" len="sm"/>
          </a:ln>
        </p:spPr>
        <p:txBody>
          <a:bodyPr spcFirstLastPara="1" wrap="square" lIns="68575" tIns="34275" rIns="68575" bIns="34275" anchor="t" anchorCtr="0">
            <a:noAutofit/>
          </a:bodyPr>
          <a:lstStyle/>
          <a:p>
            <a:pPr marL="0" marR="0" lvl="0" indent="0" algn="ctr" rtl="0">
              <a:lnSpc>
                <a:spcPct val="150000"/>
              </a:lnSpc>
              <a:spcBef>
                <a:spcPts val="0"/>
              </a:spcBef>
              <a:spcAft>
                <a:spcPts val="0"/>
              </a:spcAft>
              <a:buClr>
                <a:srgbClr val="E6007E"/>
              </a:buClr>
              <a:buSzPts val="3000"/>
              <a:buFont typeface="Roboto Slab"/>
              <a:buNone/>
            </a:pPr>
            <a:r>
              <a:rPr lang="de" sz="2800" dirty="0">
                <a:solidFill>
                  <a:schemeClr val="tx1"/>
                </a:solidFill>
                <a:latin typeface="Rockwell" panose="02060603020205020403" pitchFamily="18" charset="77"/>
                <a:ea typeface="Roboto Slab Medium" pitchFamily="2" charset="0"/>
                <a:cs typeface="Open Sans"/>
                <a:sym typeface="Open Sans"/>
              </a:rPr>
              <a:t>Produktdaten</a:t>
            </a:r>
          </a:p>
          <a:p>
            <a:pPr marL="0" marR="0" lvl="0" indent="0" algn="ctr" rtl="0">
              <a:lnSpc>
                <a:spcPct val="150000"/>
              </a:lnSpc>
              <a:spcBef>
                <a:spcPts val="0"/>
              </a:spcBef>
              <a:spcAft>
                <a:spcPts val="0"/>
              </a:spcAft>
              <a:buClr>
                <a:srgbClr val="E6007E"/>
              </a:buClr>
              <a:buSzPts val="3000"/>
              <a:buFont typeface="Roboto Slab"/>
              <a:buNone/>
            </a:pPr>
            <a:r>
              <a:rPr lang="de" u="none" strike="noStrike" cap="none" dirty="0">
                <a:solidFill>
                  <a:schemeClr val="tx1"/>
                </a:solidFill>
                <a:latin typeface="Aptos Light" panose="020B0004020202020204" pitchFamily="34" charset="0"/>
                <a:ea typeface="Roboto Slab Medium" pitchFamily="2" charset="0"/>
                <a:cs typeface="Arial" panose="020B0604020202020204" pitchFamily="34" charset="0"/>
                <a:sym typeface="Open Sans"/>
              </a:rPr>
              <a:t>Videoinhalte, Audioinhalte, Video-Tags, Dauer, Beschreibung</a:t>
            </a:r>
            <a:endParaRPr u="none" strike="noStrike" cap="none" dirty="0">
              <a:solidFill>
                <a:schemeClr val="tx1"/>
              </a:solidFill>
              <a:latin typeface="Aptos Light" panose="020B0004020202020204" pitchFamily="34" charset="0"/>
              <a:ea typeface="Roboto Slab Medium" pitchFamily="2" charset="0"/>
              <a:cs typeface="Arial" panose="020B0604020202020204" pitchFamily="34" charset="0"/>
              <a:sym typeface="Open Sans"/>
            </a:endParaRPr>
          </a:p>
        </p:txBody>
      </p:sp>
      <p:sp>
        <p:nvSpPr>
          <p:cNvPr id="7" name="Google Shape;169;p37">
            <a:extLst>
              <a:ext uri="{FF2B5EF4-FFF2-40B4-BE49-F238E27FC236}">
                <a16:creationId xmlns:a16="http://schemas.microsoft.com/office/drawing/2014/main" id="{A2F7D9B8-4F50-48EB-0ADA-D142B5BD8555}"/>
              </a:ext>
            </a:extLst>
          </p:cNvPr>
          <p:cNvSpPr/>
          <p:nvPr/>
        </p:nvSpPr>
        <p:spPr>
          <a:xfrm>
            <a:off x="4456963" y="5196562"/>
            <a:ext cx="3278074" cy="552485"/>
          </a:xfrm>
          <a:prstGeom prst="rect">
            <a:avLst/>
          </a:prstGeom>
          <a:noFill/>
          <a:ln w="19050" cap="flat" cmpd="sng">
            <a:noFill/>
            <a:prstDash val="solid"/>
            <a:round/>
            <a:headEnd type="none" w="sm" len="sm"/>
            <a:tailEnd type="none" w="sm" len="sm"/>
          </a:ln>
        </p:spPr>
        <p:txBody>
          <a:bodyPr spcFirstLastPara="1" wrap="square" lIns="68575" tIns="34275" rIns="68575" bIns="34275" anchor="t" anchorCtr="0">
            <a:noAutofit/>
          </a:bodyPr>
          <a:lstStyle/>
          <a:p>
            <a:pPr marL="0" marR="0" lvl="0" indent="0" algn="ctr" rtl="0">
              <a:lnSpc>
                <a:spcPct val="150000"/>
              </a:lnSpc>
              <a:spcBef>
                <a:spcPts val="0"/>
              </a:spcBef>
              <a:spcAft>
                <a:spcPts val="0"/>
              </a:spcAft>
              <a:buClr>
                <a:srgbClr val="E6007E"/>
              </a:buClr>
              <a:buSzPts val="3000"/>
              <a:buFont typeface="Roboto Slab"/>
              <a:buNone/>
            </a:pPr>
            <a:r>
              <a:rPr lang="de" u="none" strike="noStrike" cap="none">
                <a:solidFill>
                  <a:schemeClr val="tx1"/>
                </a:solidFill>
                <a:latin typeface="Aptos Light" panose="020B0004020202020204" pitchFamily="34" charset="0"/>
                <a:ea typeface="Roboto Slab Medium" pitchFamily="2" charset="0"/>
                <a:cs typeface="Arial" panose="020B0604020202020204" pitchFamily="34" charset="0"/>
                <a:sym typeface="Open Sans"/>
              </a:rPr>
              <a:t>… und viele mehr.</a:t>
            </a:r>
            <a:endParaRPr u="none" strike="noStrike" cap="none" dirty="0">
              <a:solidFill>
                <a:schemeClr val="tx1"/>
              </a:solidFill>
              <a:latin typeface="Aptos Light" panose="020B0004020202020204" pitchFamily="34" charset="0"/>
              <a:ea typeface="Roboto Slab Medium" pitchFamily="2" charset="0"/>
              <a:cs typeface="Arial" panose="020B0604020202020204" pitchFamily="34" charset="0"/>
              <a:sym typeface="Open Sans"/>
            </a:endParaRPr>
          </a:p>
        </p:txBody>
      </p:sp>
      <p:sp>
        <p:nvSpPr>
          <p:cNvPr id="10" name="Textfeld 9">
            <a:extLst>
              <a:ext uri="{FF2B5EF4-FFF2-40B4-BE49-F238E27FC236}">
                <a16:creationId xmlns:a16="http://schemas.microsoft.com/office/drawing/2014/main" id="{1058D407-0A8F-6525-A458-7AB54A348AB4}"/>
              </a:ext>
            </a:extLst>
          </p:cNvPr>
          <p:cNvSpPr txBox="1"/>
          <p:nvPr/>
        </p:nvSpPr>
        <p:spPr>
          <a:xfrm>
            <a:off x="4346565" y="3883328"/>
            <a:ext cx="3506708" cy="46788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0" marR="0" lvl="0" indent="0" algn="ctr" rtl="0">
              <a:lnSpc>
                <a:spcPct val="150000"/>
              </a:lnSpc>
              <a:spcBef>
                <a:spcPts val="0"/>
              </a:spcBef>
              <a:spcAft>
                <a:spcPts val="0"/>
              </a:spcAft>
              <a:buClr>
                <a:srgbClr val="E6007E"/>
              </a:buClr>
              <a:buSzPts val="3000"/>
              <a:buFont typeface="Roboto Slab"/>
              <a:buNone/>
            </a:pPr>
            <a:r>
              <a:rPr lang="de-DE" u="none" strike="noStrike" cap="none" dirty="0">
                <a:solidFill>
                  <a:schemeClr val="tx1"/>
                </a:solidFill>
                <a:latin typeface="Aptos Light" panose="020B0004020202020204" pitchFamily="34" charset="0"/>
                <a:ea typeface="Roboto Slab Medium" pitchFamily="2" charset="0"/>
                <a:cs typeface="Arial" panose="020B0604020202020204" pitchFamily="34" charset="0"/>
                <a:sym typeface="Open Sans"/>
              </a:rPr>
              <a:t>Land, Stadt, Alter</a:t>
            </a:r>
          </a:p>
        </p:txBody>
      </p:sp>
    </p:spTree>
    <p:extLst>
      <p:ext uri="{BB962C8B-B14F-4D97-AF65-F5344CB8AC3E}">
        <p14:creationId xmlns:p14="http://schemas.microsoft.com/office/powerpoint/2010/main" val="4050689628"/>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Alternativer Prozess 14">
            <a:extLst>
              <a:ext uri="{FF2B5EF4-FFF2-40B4-BE49-F238E27FC236}">
                <a16:creationId xmlns:a16="http://schemas.microsoft.com/office/drawing/2014/main" id="{FC782C7F-7F5F-429F-60BA-FB1A4A00961E}"/>
              </a:ext>
            </a:extLst>
          </p:cNvPr>
          <p:cNvSpPr/>
          <p:nvPr/>
        </p:nvSpPr>
        <p:spPr>
          <a:xfrm>
            <a:off x="695325" y="2774377"/>
            <a:ext cx="3559814" cy="2634202"/>
          </a:xfrm>
          <a:prstGeom prst="flowChartAlternateProcess">
            <a:avLst/>
          </a:prstGeom>
          <a:solidFill>
            <a:srgbClr val="FFFFFF"/>
          </a:solidFill>
          <a:ln w="25400" cap="flat">
            <a:gradFill>
              <a:gsLst>
                <a:gs pos="0">
                  <a:srgbClr val="009CBC"/>
                </a:gs>
                <a:gs pos="100000">
                  <a:srgbClr val="DDDC00"/>
                </a:gs>
              </a:gsLst>
              <a:lin ang="2700000" scaled="0"/>
            </a:gra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dirty="0">
              <a:ln>
                <a:noFill/>
              </a:ln>
              <a:solidFill>
                <a:srgbClr val="000000"/>
              </a:solidFill>
              <a:effectLst/>
              <a:uFillTx/>
              <a:latin typeface="+mn-lt"/>
              <a:ea typeface="+mn-ea"/>
              <a:cs typeface="+mn-cs"/>
              <a:sym typeface="Calibri"/>
            </a:endParaRPr>
          </a:p>
        </p:txBody>
      </p:sp>
      <p:sp>
        <p:nvSpPr>
          <p:cNvPr id="246" name="Textfeld 19"/>
          <p:cNvSpPr txBox="1">
            <a:spLocks noGrp="1"/>
          </p:cNvSpPr>
          <p:nvPr>
            <p:ph type="sldNum" sz="quarter" idx="2"/>
          </p:nvPr>
        </p:nvSpPr>
        <p:spPr>
          <a:xfrm>
            <a:off x="11402690" y="6165303"/>
            <a:ext cx="237927" cy="241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8</a:t>
            </a:fld>
            <a:endParaRPr dirty="0"/>
          </a:p>
        </p:txBody>
      </p:sp>
      <p:sp>
        <p:nvSpPr>
          <p:cNvPr id="9" name="Google Shape;169;p37">
            <a:extLst>
              <a:ext uri="{FF2B5EF4-FFF2-40B4-BE49-F238E27FC236}">
                <a16:creationId xmlns:a16="http://schemas.microsoft.com/office/drawing/2014/main" id="{C622B278-2158-00D1-E2BA-FE6CB4EF1FC4}"/>
              </a:ext>
            </a:extLst>
          </p:cNvPr>
          <p:cNvSpPr/>
          <p:nvPr/>
        </p:nvSpPr>
        <p:spPr>
          <a:xfrm>
            <a:off x="786752" y="2792160"/>
            <a:ext cx="3278074" cy="1497744"/>
          </a:xfrm>
          <a:prstGeom prst="rect">
            <a:avLst/>
          </a:prstGeom>
          <a:noFill/>
          <a:ln w="19050" cap="flat" cmpd="sng">
            <a:noFill/>
            <a:prstDash val="solid"/>
            <a:round/>
            <a:headEnd type="none" w="sm" len="sm"/>
            <a:tailEnd type="none" w="sm" len="sm"/>
          </a:ln>
        </p:spPr>
        <p:txBody>
          <a:bodyPr spcFirstLastPara="1" wrap="square" lIns="68575" tIns="34275" rIns="68575" bIns="34275" anchor="t" anchorCtr="0">
            <a:noAutofit/>
          </a:bodyPr>
          <a:lstStyle/>
          <a:p>
            <a:pPr marL="0" marR="0" lvl="0" indent="0" algn="ctr" rtl="0">
              <a:lnSpc>
                <a:spcPct val="150000"/>
              </a:lnSpc>
              <a:spcBef>
                <a:spcPts val="0"/>
              </a:spcBef>
              <a:spcAft>
                <a:spcPts val="0"/>
              </a:spcAft>
              <a:buClr>
                <a:srgbClr val="E6007E"/>
              </a:buClr>
              <a:buSzPts val="3000"/>
              <a:buFont typeface="Roboto Slab"/>
              <a:buNone/>
            </a:pPr>
            <a:r>
              <a:rPr lang="de" sz="2800" dirty="0">
                <a:solidFill>
                  <a:schemeClr val="tx1"/>
                </a:solidFill>
                <a:latin typeface="Rockwell" panose="02060603020205020403" pitchFamily="18" charset="77"/>
                <a:ea typeface="Roboto Slab Medium" pitchFamily="2" charset="0"/>
                <a:cs typeface="Open Sans"/>
                <a:sym typeface="Open Sans"/>
              </a:rPr>
              <a:t>Content Switching</a:t>
            </a:r>
          </a:p>
          <a:p>
            <a:pPr marL="0" marR="0" lvl="0" indent="0" algn="ctr" rtl="0">
              <a:lnSpc>
                <a:spcPct val="150000"/>
              </a:lnSpc>
              <a:spcBef>
                <a:spcPts val="0"/>
              </a:spcBef>
              <a:spcAft>
                <a:spcPts val="0"/>
              </a:spcAft>
              <a:buClr>
                <a:srgbClr val="E6007E"/>
              </a:buClr>
              <a:buSzPts val="3000"/>
              <a:buFont typeface="Roboto Slab"/>
              <a:buNone/>
            </a:pPr>
            <a:r>
              <a:rPr lang="de" u="none" strike="noStrike" cap="none" dirty="0">
                <a:solidFill>
                  <a:schemeClr val="tx1"/>
                </a:solidFill>
                <a:latin typeface="Aptos Light" panose="020B0004020202020204" pitchFamily="34" charset="0"/>
                <a:ea typeface="Roboto Slab Medium" pitchFamily="2" charset="0"/>
                <a:cs typeface="Arial" panose="020B0604020202020204" pitchFamily="34" charset="0"/>
                <a:sym typeface="Open Sans"/>
              </a:rPr>
              <a:t>TikTok reagiert sehr schnell auf veränderte Interessen.</a:t>
            </a:r>
            <a:endParaRPr u="none" strike="noStrike" cap="none" dirty="0">
              <a:solidFill>
                <a:schemeClr val="tx1"/>
              </a:solidFill>
              <a:latin typeface="Aptos Light" panose="020B0004020202020204" pitchFamily="34" charset="0"/>
              <a:ea typeface="Roboto Slab Medium" pitchFamily="2" charset="0"/>
              <a:cs typeface="Arial" panose="020B0604020202020204" pitchFamily="34" charset="0"/>
              <a:sym typeface="Open Sans"/>
            </a:endParaRPr>
          </a:p>
        </p:txBody>
      </p:sp>
      <p:sp>
        <p:nvSpPr>
          <p:cNvPr id="20" name="Titel 2">
            <a:extLst>
              <a:ext uri="{FF2B5EF4-FFF2-40B4-BE49-F238E27FC236}">
                <a16:creationId xmlns:a16="http://schemas.microsoft.com/office/drawing/2014/main" id="{08D680D3-32B9-78C7-F80F-C02D75DC6827}"/>
              </a:ext>
            </a:extLst>
          </p:cNvPr>
          <p:cNvSpPr txBox="1">
            <a:spLocks noGrp="1"/>
          </p:cNvSpPr>
          <p:nvPr>
            <p:ph type="title"/>
          </p:nvPr>
        </p:nvSpPr>
        <p:spPr>
          <a:xfrm>
            <a:off x="695325" y="908050"/>
            <a:ext cx="11316766" cy="792163"/>
          </a:xfrm>
          <a:prstGeom prst="rect">
            <a:avLst/>
          </a:prstGeom>
        </p:spPr>
        <p:txBody>
          <a:bodyPr/>
          <a:lstStyle/>
          <a:p>
            <a:r>
              <a:rPr lang="de-DE" u="none" dirty="0"/>
              <a:t>Wie wurde TikTok so erfolgreich?</a:t>
            </a:r>
            <a:endParaRPr u="none" dirty="0"/>
          </a:p>
        </p:txBody>
      </p:sp>
      <p:sp>
        <p:nvSpPr>
          <p:cNvPr id="2" name="Alternativer Prozess 1">
            <a:extLst>
              <a:ext uri="{FF2B5EF4-FFF2-40B4-BE49-F238E27FC236}">
                <a16:creationId xmlns:a16="http://schemas.microsoft.com/office/drawing/2014/main" id="{16CC893F-5452-1121-EE05-286C3D07CF36}"/>
              </a:ext>
            </a:extLst>
          </p:cNvPr>
          <p:cNvSpPr/>
          <p:nvPr/>
        </p:nvSpPr>
        <p:spPr>
          <a:xfrm>
            <a:off x="4347350" y="2774376"/>
            <a:ext cx="3505923" cy="2634203"/>
          </a:xfrm>
          <a:prstGeom prst="flowChartAlternateProcess">
            <a:avLst/>
          </a:prstGeom>
          <a:solidFill>
            <a:srgbClr val="FFFFFF"/>
          </a:solidFill>
          <a:ln w="25400" cap="flat">
            <a:gradFill>
              <a:gsLst>
                <a:gs pos="0">
                  <a:srgbClr val="009CBC"/>
                </a:gs>
                <a:gs pos="100000">
                  <a:srgbClr val="DDDC00"/>
                </a:gs>
              </a:gsLst>
              <a:lin ang="2700000" scaled="0"/>
            </a:gra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dirty="0">
              <a:ln>
                <a:noFill/>
              </a:ln>
              <a:solidFill>
                <a:srgbClr val="000000"/>
              </a:solidFill>
              <a:effectLst/>
              <a:uFillTx/>
              <a:latin typeface="+mn-lt"/>
              <a:ea typeface="+mn-ea"/>
              <a:cs typeface="+mn-cs"/>
              <a:sym typeface="Calibri"/>
            </a:endParaRPr>
          </a:p>
        </p:txBody>
      </p:sp>
      <p:sp>
        <p:nvSpPr>
          <p:cNvPr id="3" name="Google Shape;169;p37">
            <a:extLst>
              <a:ext uri="{FF2B5EF4-FFF2-40B4-BE49-F238E27FC236}">
                <a16:creationId xmlns:a16="http://schemas.microsoft.com/office/drawing/2014/main" id="{7D3F3A62-D2C6-8D64-A65F-E1B3EA7ADEEE}"/>
              </a:ext>
            </a:extLst>
          </p:cNvPr>
          <p:cNvSpPr/>
          <p:nvPr/>
        </p:nvSpPr>
        <p:spPr>
          <a:xfrm>
            <a:off x="4456963" y="2939746"/>
            <a:ext cx="3278074" cy="873498"/>
          </a:xfrm>
          <a:prstGeom prst="rect">
            <a:avLst/>
          </a:prstGeom>
          <a:noFill/>
          <a:ln w="19050" cap="flat" cmpd="sng">
            <a:noFill/>
            <a:prstDash val="solid"/>
            <a:round/>
            <a:headEnd type="none" w="sm" len="sm"/>
            <a:tailEnd type="none" w="sm" len="sm"/>
          </a:ln>
        </p:spPr>
        <p:txBody>
          <a:bodyPr spcFirstLastPara="1" wrap="square" lIns="68575" tIns="34275" rIns="68575" bIns="34275" anchor="t" anchorCtr="0">
            <a:noAutofit/>
          </a:bodyPr>
          <a:lstStyle/>
          <a:p>
            <a:pPr marL="0" marR="0" lvl="0" indent="0" algn="ctr" rtl="0">
              <a:spcBef>
                <a:spcPts val="0"/>
              </a:spcBef>
              <a:spcAft>
                <a:spcPts val="0"/>
              </a:spcAft>
              <a:buClr>
                <a:srgbClr val="E6007E"/>
              </a:buClr>
              <a:buSzPts val="3000"/>
              <a:buFont typeface="Roboto Slab"/>
              <a:buNone/>
            </a:pPr>
            <a:r>
              <a:rPr lang="de" sz="2800">
                <a:solidFill>
                  <a:schemeClr val="tx1"/>
                </a:solidFill>
                <a:latin typeface="Rockwell" panose="02060603020205020403" pitchFamily="18" charset="77"/>
                <a:ea typeface="Roboto Slab Medium" pitchFamily="2" charset="0"/>
                <a:cs typeface="Open Sans"/>
                <a:sym typeface="Open Sans"/>
              </a:rPr>
              <a:t>Training in Echtzeit</a:t>
            </a:r>
          </a:p>
        </p:txBody>
      </p:sp>
      <p:sp>
        <p:nvSpPr>
          <p:cNvPr id="4" name="Alternativer Prozess 3">
            <a:extLst>
              <a:ext uri="{FF2B5EF4-FFF2-40B4-BE49-F238E27FC236}">
                <a16:creationId xmlns:a16="http://schemas.microsoft.com/office/drawing/2014/main" id="{FB43BBF1-337C-728B-9ABF-04DFF3B19E95}"/>
              </a:ext>
            </a:extLst>
          </p:cNvPr>
          <p:cNvSpPr/>
          <p:nvPr/>
        </p:nvSpPr>
        <p:spPr>
          <a:xfrm>
            <a:off x="7936857" y="2774377"/>
            <a:ext cx="3559817" cy="2634202"/>
          </a:xfrm>
          <a:prstGeom prst="flowChartAlternateProcess">
            <a:avLst/>
          </a:prstGeom>
          <a:solidFill>
            <a:srgbClr val="FFFFFF"/>
          </a:solidFill>
          <a:ln w="25400" cap="flat">
            <a:gradFill>
              <a:gsLst>
                <a:gs pos="0">
                  <a:srgbClr val="009CBC"/>
                </a:gs>
                <a:gs pos="100000">
                  <a:srgbClr val="DDDC00"/>
                </a:gs>
              </a:gsLst>
              <a:lin ang="2700000" scaled="0"/>
            </a:gra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dirty="0">
              <a:ln>
                <a:noFill/>
              </a:ln>
              <a:solidFill>
                <a:srgbClr val="000000"/>
              </a:solidFill>
              <a:effectLst/>
              <a:uFillTx/>
              <a:latin typeface="+mn-lt"/>
              <a:ea typeface="+mn-ea"/>
              <a:cs typeface="+mn-cs"/>
              <a:sym typeface="Calibri"/>
            </a:endParaRPr>
          </a:p>
        </p:txBody>
      </p:sp>
      <p:sp>
        <p:nvSpPr>
          <p:cNvPr id="6" name="Google Shape;169;p37">
            <a:extLst>
              <a:ext uri="{FF2B5EF4-FFF2-40B4-BE49-F238E27FC236}">
                <a16:creationId xmlns:a16="http://schemas.microsoft.com/office/drawing/2014/main" id="{431FBD6A-43BB-E6E7-E681-69906CE20B2E}"/>
              </a:ext>
            </a:extLst>
          </p:cNvPr>
          <p:cNvSpPr/>
          <p:nvPr/>
        </p:nvSpPr>
        <p:spPr>
          <a:xfrm>
            <a:off x="8043586" y="2792159"/>
            <a:ext cx="3278074" cy="2378637"/>
          </a:xfrm>
          <a:prstGeom prst="rect">
            <a:avLst/>
          </a:prstGeom>
          <a:noFill/>
          <a:ln w="19050" cap="flat" cmpd="sng">
            <a:noFill/>
            <a:prstDash val="solid"/>
            <a:round/>
            <a:headEnd type="none" w="sm" len="sm"/>
            <a:tailEnd type="none" w="sm" len="sm"/>
          </a:ln>
        </p:spPr>
        <p:txBody>
          <a:bodyPr spcFirstLastPara="1" wrap="square" lIns="68575" tIns="34275" rIns="68575" bIns="34275" anchor="t" anchorCtr="0">
            <a:noAutofit/>
          </a:bodyPr>
          <a:lstStyle/>
          <a:p>
            <a:pPr marL="0" marR="0" lvl="0" indent="0" algn="ctr" rtl="0">
              <a:lnSpc>
                <a:spcPct val="150000"/>
              </a:lnSpc>
              <a:spcBef>
                <a:spcPts val="0"/>
              </a:spcBef>
              <a:spcAft>
                <a:spcPts val="0"/>
              </a:spcAft>
              <a:buClr>
                <a:srgbClr val="E6007E"/>
              </a:buClr>
              <a:buSzPts val="3000"/>
              <a:buFont typeface="Roboto Slab"/>
              <a:buNone/>
            </a:pPr>
            <a:r>
              <a:rPr lang="de" sz="2800">
                <a:solidFill>
                  <a:schemeClr val="tx1"/>
                </a:solidFill>
                <a:latin typeface="Rockwell" panose="02060603020205020403" pitchFamily="18" charset="77"/>
                <a:ea typeface="Roboto Slab Medium" pitchFamily="2" charset="0"/>
                <a:cs typeface="Open Sans"/>
                <a:sym typeface="Open Sans"/>
              </a:rPr>
              <a:t>Inhalte</a:t>
            </a:r>
          </a:p>
          <a:p>
            <a:pPr marL="0" marR="0" lvl="0" indent="0" algn="ctr" rtl="0">
              <a:lnSpc>
                <a:spcPct val="150000"/>
              </a:lnSpc>
              <a:spcBef>
                <a:spcPts val="0"/>
              </a:spcBef>
              <a:spcAft>
                <a:spcPts val="0"/>
              </a:spcAft>
              <a:buClr>
                <a:srgbClr val="E6007E"/>
              </a:buClr>
              <a:buSzPts val="3000"/>
              <a:buFont typeface="Roboto Slab"/>
              <a:buNone/>
            </a:pPr>
            <a:r>
              <a:rPr lang="de" u="none" strike="noStrike" cap="none">
                <a:solidFill>
                  <a:schemeClr val="tx1"/>
                </a:solidFill>
                <a:latin typeface="Aptos Light" panose="020B0004020202020204" pitchFamily="34" charset="0"/>
                <a:ea typeface="Roboto Slab Medium" pitchFamily="2" charset="0"/>
                <a:cs typeface="Arial" panose="020B0604020202020204" pitchFamily="34" charset="0"/>
                <a:sym typeface="Open Sans"/>
              </a:rPr>
              <a:t>TikTok zeigt auf der FYP Inhalte, die wir mögen, anstatt Inhalte von Leuten, die wir kennen.</a:t>
            </a:r>
            <a:endParaRPr u="none" strike="noStrike" cap="none" dirty="0">
              <a:solidFill>
                <a:schemeClr val="tx1"/>
              </a:solidFill>
              <a:latin typeface="Aptos Light" panose="020B0004020202020204" pitchFamily="34" charset="0"/>
              <a:ea typeface="Roboto Slab Medium" pitchFamily="2" charset="0"/>
              <a:cs typeface="Arial" panose="020B0604020202020204" pitchFamily="34" charset="0"/>
              <a:sym typeface="Open Sans"/>
            </a:endParaRPr>
          </a:p>
        </p:txBody>
      </p:sp>
      <p:sp>
        <p:nvSpPr>
          <p:cNvPr id="10" name="Textfeld 9">
            <a:extLst>
              <a:ext uri="{FF2B5EF4-FFF2-40B4-BE49-F238E27FC236}">
                <a16:creationId xmlns:a16="http://schemas.microsoft.com/office/drawing/2014/main" id="{1058D407-0A8F-6525-A458-7AB54A348AB4}"/>
              </a:ext>
            </a:extLst>
          </p:cNvPr>
          <p:cNvSpPr txBox="1"/>
          <p:nvPr/>
        </p:nvSpPr>
        <p:spPr>
          <a:xfrm>
            <a:off x="4346565" y="3883328"/>
            <a:ext cx="3506708" cy="128746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0" marR="0" lvl="0" indent="0" algn="ctr" rtl="0">
              <a:lnSpc>
                <a:spcPct val="150000"/>
              </a:lnSpc>
              <a:spcBef>
                <a:spcPts val="0"/>
              </a:spcBef>
              <a:spcAft>
                <a:spcPts val="0"/>
              </a:spcAft>
              <a:buClr>
                <a:srgbClr val="E6007E"/>
              </a:buClr>
              <a:buSzPts val="3000"/>
              <a:buFont typeface="Roboto Slab"/>
              <a:buNone/>
            </a:pPr>
            <a:r>
              <a:rPr lang="de-DE" u="none" strike="noStrike" cap="none" dirty="0">
                <a:solidFill>
                  <a:schemeClr val="tx1"/>
                </a:solidFill>
                <a:latin typeface="Aptos Light" panose="020B0004020202020204" pitchFamily="34" charset="0"/>
                <a:ea typeface="Roboto Slab Medium" pitchFamily="2" charset="0"/>
                <a:cs typeface="Arial" panose="020B0604020202020204" pitchFamily="34" charset="0"/>
                <a:sym typeface="Open Sans"/>
              </a:rPr>
              <a:t>TikTok trainiert seine Empfehlungssysteme immer weiter.</a:t>
            </a:r>
          </a:p>
        </p:txBody>
      </p:sp>
    </p:spTree>
    <p:extLst>
      <p:ext uri="{BB962C8B-B14F-4D97-AF65-F5344CB8AC3E}">
        <p14:creationId xmlns:p14="http://schemas.microsoft.com/office/powerpoint/2010/main" val="334622478"/>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Textfeld 19"/>
          <p:cNvSpPr txBox="1">
            <a:spLocks noGrp="1"/>
          </p:cNvSpPr>
          <p:nvPr>
            <p:ph type="sldNum" sz="quarter" idx="2"/>
          </p:nvPr>
        </p:nvSpPr>
        <p:spPr>
          <a:xfrm>
            <a:off x="11402690" y="6165303"/>
            <a:ext cx="237927" cy="241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9</a:t>
            </a:fld>
            <a:endParaRPr dirty="0"/>
          </a:p>
        </p:txBody>
      </p:sp>
      <p:sp>
        <p:nvSpPr>
          <p:cNvPr id="2" name="Titel 2">
            <a:extLst>
              <a:ext uri="{FF2B5EF4-FFF2-40B4-BE49-F238E27FC236}">
                <a16:creationId xmlns:a16="http://schemas.microsoft.com/office/drawing/2014/main" id="{0B034DD7-852A-E678-3417-B1BAF01C668A}"/>
              </a:ext>
            </a:extLst>
          </p:cNvPr>
          <p:cNvSpPr txBox="1">
            <a:spLocks noGrp="1"/>
          </p:cNvSpPr>
          <p:nvPr>
            <p:ph type="title"/>
          </p:nvPr>
        </p:nvSpPr>
        <p:spPr>
          <a:xfrm>
            <a:off x="695325" y="695108"/>
            <a:ext cx="11316766" cy="978565"/>
          </a:xfrm>
          <a:prstGeom prst="rect">
            <a:avLst/>
          </a:prstGeom>
        </p:spPr>
        <p:txBody>
          <a:bodyPr>
            <a:normAutofit/>
          </a:bodyPr>
          <a:lstStyle/>
          <a:p>
            <a:pPr>
              <a:lnSpc>
                <a:spcPct val="150000"/>
              </a:lnSpc>
            </a:pPr>
            <a:r>
              <a:rPr lang="de-DE" u="none" dirty="0"/>
              <a:t>Was will der Algorithmus?</a:t>
            </a:r>
            <a:endParaRPr u="none" dirty="0">
              <a:latin typeface="Roboto Slab Light" pitchFamily="2" charset="0"/>
              <a:ea typeface="Roboto Slab Light" pitchFamily="2" charset="0"/>
            </a:endParaRPr>
          </a:p>
        </p:txBody>
      </p:sp>
      <p:sp>
        <p:nvSpPr>
          <p:cNvPr id="3" name="Inhaltsplatzhalter 1">
            <a:extLst>
              <a:ext uri="{FF2B5EF4-FFF2-40B4-BE49-F238E27FC236}">
                <a16:creationId xmlns:a16="http://schemas.microsoft.com/office/drawing/2014/main" id="{55475286-B891-76F2-FDEE-50DC847D12EF}"/>
              </a:ext>
            </a:extLst>
          </p:cNvPr>
          <p:cNvSpPr txBox="1">
            <a:spLocks noGrp="1"/>
          </p:cNvSpPr>
          <p:nvPr>
            <p:ph type="body" sz="half" idx="1"/>
          </p:nvPr>
        </p:nvSpPr>
        <p:spPr>
          <a:xfrm>
            <a:off x="695326" y="1749299"/>
            <a:ext cx="6449312" cy="4111864"/>
          </a:xfrm>
          <a:prstGeom prst="rect">
            <a:avLst/>
          </a:prstGeom>
        </p:spPr>
        <p:txBody>
          <a:bodyPr numCol="1">
            <a:normAutofit/>
          </a:bodyPr>
          <a:lstStyle/>
          <a:p>
            <a:pPr marL="0" lvl="0" indent="0">
              <a:lnSpc>
                <a:spcPct val="150000"/>
              </a:lnSpc>
              <a:buNone/>
            </a:pPr>
            <a:r>
              <a:rPr lang="de-DE" sz="1800" dirty="0">
                <a:solidFill>
                  <a:srgbClr val="00677C"/>
                </a:solidFill>
                <a:latin typeface="Aptos" panose="020B0004020202020204" pitchFamily="34" charset="0"/>
                <a:ea typeface="Overpass"/>
                <a:cs typeface="Overpass"/>
                <a:sym typeface="Overpass"/>
              </a:rPr>
              <a:t>Der Algorithmus ist so programmiert, dass er dich möglichst lange in der App hält – weil die Plattform damit mehr Daten sammeln und Geld verdienen kann. Deshalb zeigt er dir vor allem Inhalte, die dich stark interessieren oder aufregen, was aber dazu führen kann, dass du nur noch einseitige Perspektiven siehst.</a:t>
            </a:r>
          </a:p>
        </p:txBody>
      </p:sp>
    </p:spTree>
    <p:extLst>
      <p:ext uri="{BB962C8B-B14F-4D97-AF65-F5344CB8AC3E}">
        <p14:creationId xmlns:p14="http://schemas.microsoft.com/office/powerpoint/2010/main" val="358940929"/>
      </p:ext>
    </p:extLst>
  </p:cSld>
  <p:clrMapOvr>
    <a:masterClrMapping/>
  </p:clrMapOvr>
  <p:transition spd="med"/>
</p:sld>
</file>

<file path=ppt/theme/theme1.xml><?xml version="1.0" encoding="utf-8"?>
<a:theme xmlns:a="http://schemas.openxmlformats.org/drawingml/2006/main" name="BMAS_ESF_PowerPoint">
  <a:themeElements>
    <a:clrScheme name="BMAS_ESF_PowerPoint">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BMAS_ESF_PowerPoint">
      <a:majorFont>
        <a:latin typeface="Helvetica"/>
        <a:ea typeface="Helvetica"/>
        <a:cs typeface="Helvetica"/>
      </a:majorFont>
      <a:minorFont>
        <a:latin typeface="Calibri"/>
        <a:ea typeface="Calibri"/>
        <a:cs typeface="Calibri"/>
      </a:minorFont>
    </a:fontScheme>
    <a:fmtScheme name="BMAS_ESF_PowerPo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MAS_ESF_PowerPoint">
  <a:themeElements>
    <a:clrScheme name="BMAS_ESF_PowerPoint">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BMAS_ESF_PowerPoint">
      <a:majorFont>
        <a:latin typeface="Helvetica"/>
        <a:ea typeface="Helvetica"/>
        <a:cs typeface="Helvetica"/>
      </a:majorFont>
      <a:minorFont>
        <a:latin typeface="Calibri"/>
        <a:ea typeface="Calibri"/>
        <a:cs typeface="Calibri"/>
      </a:minorFont>
    </a:fontScheme>
    <a:fmtScheme name="BMAS_ESF_PowerPo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A5466D00B1E0A44C9E9B5D421CA7FF9F" ma:contentTypeVersion="20" ma:contentTypeDescription="Ein neues Dokument erstellen." ma:contentTypeScope="" ma:versionID="fcd79d8290292c5e7ee90bb8e65b1d08">
  <xsd:schema xmlns:xsd="http://www.w3.org/2001/XMLSchema" xmlns:xs="http://www.w3.org/2001/XMLSchema" xmlns:p="http://schemas.microsoft.com/office/2006/metadata/properties" xmlns:ns2="6ab7814e-fee3-4951-8029-427ff21e4446" xmlns:ns3="3a16bf44-68da-47f6-baee-d87058f6986a" targetNamespace="http://schemas.microsoft.com/office/2006/metadata/properties" ma:root="true" ma:fieldsID="71d29fc6ba88dfb444d91ac9e036e26e" ns2:_="" ns3:_="">
    <xsd:import namespace="6ab7814e-fee3-4951-8029-427ff21e4446"/>
    <xsd:import namespace="3a16bf44-68da-47f6-baee-d87058f6986a"/>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_Flow_SignoffStatus" minOccurs="0"/>
                <xsd:element ref="ns3:SharedWithUsers" minOccurs="0"/>
                <xsd:element ref="ns3:SharedWithDetails" minOccurs="0"/>
                <xsd:element ref="ns2:MediaServiceLocation"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ab7814e-fee3-4951-8029-427ff21e444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Length (seconds)" ma:internalName="MediaLengthInSeconds" ma:readOnly="true">
      <xsd:simpleType>
        <xsd:restriction base="dms:Unknown"/>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_Flow_SignoffStatus" ma:index="18" nillable="true" ma:displayName="Status Unterschrift" ma:internalName="Status_x0020_Unterschrift">
      <xsd:simpleType>
        <xsd:restriction base="dms:Text"/>
      </xsd:simpleType>
    </xsd:element>
    <xsd:element name="MediaServiceLocation" ma:index="21" nillable="true" ma:displayName="Location" ma:internalName="MediaServiceLocation" ma:readOnly="true">
      <xsd:simpleType>
        <xsd:restriction base="dms:Text"/>
      </xsd:simpleType>
    </xsd:element>
    <xsd:element name="lcf76f155ced4ddcb4097134ff3c332f" ma:index="23" nillable="true" ma:taxonomy="true" ma:internalName="lcf76f155ced4ddcb4097134ff3c332f" ma:taxonomyFieldName="MediaServiceImageTags" ma:displayName="Bildmarkierungen" ma:readOnly="false" ma:fieldId="{5cf76f15-5ced-4ddc-b409-7134ff3c332f}" ma:taxonomyMulti="true" ma:sspId="ee742308-cb55-41f3-ae3d-2ef31cdb543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a16bf44-68da-47f6-baee-d87058f6986a" elementFormDefault="qualified">
    <xsd:import namespace="http://schemas.microsoft.com/office/2006/documentManagement/types"/>
    <xsd:import namespace="http://schemas.microsoft.com/office/infopath/2007/PartnerControls"/>
    <xsd:element name="SharedWithUsers" ma:index="19"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Freigegeben für - Details" ma:internalName="SharedWithDetails" ma:readOnly="true">
      <xsd:simpleType>
        <xsd:restriction base="dms:Note">
          <xsd:maxLength value="255"/>
        </xsd:restriction>
      </xsd:simpleType>
    </xsd:element>
    <xsd:element name="TaxCatchAll" ma:index="24" nillable="true" ma:displayName="Taxonomy Catch All Column" ma:hidden="true" ma:list="{aeb9fe78-961a-4414-987a-7b8220aae07b}" ma:internalName="TaxCatchAll" ma:showField="CatchAllData" ma:web="3a16bf44-68da-47f6-baee-d87058f6986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Flow_SignoffStatus xmlns="6ab7814e-fee3-4951-8029-427ff21e4446" xsi:nil="true"/>
    <lcf76f155ced4ddcb4097134ff3c332f xmlns="6ab7814e-fee3-4951-8029-427ff21e4446">
      <Terms xmlns="http://schemas.microsoft.com/office/infopath/2007/PartnerControls"/>
    </lcf76f155ced4ddcb4097134ff3c332f>
    <TaxCatchAll xmlns="3a16bf44-68da-47f6-baee-d87058f6986a"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F2B0910-97E9-4FE7-884F-9100E05D8422}">
  <ds:schemaRefs>
    <ds:schemaRef ds:uri="3a16bf44-68da-47f6-baee-d87058f6986a"/>
    <ds:schemaRef ds:uri="6ab7814e-fee3-4951-8029-427ff21e444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22961BEE-4E57-4B60-9BC5-6FB1D90FAEB5}">
  <ds:schemaRefs>
    <ds:schemaRef ds:uri="http://purl.org/dc/terms/"/>
    <ds:schemaRef ds:uri="http://schemas.microsoft.com/office/infopath/2007/PartnerControls"/>
    <ds:schemaRef ds:uri="http://www.w3.org/XML/1998/namespace"/>
    <ds:schemaRef ds:uri="http://schemas.microsoft.com/office/2006/documentManagement/types"/>
    <ds:schemaRef ds:uri="http://schemas.microsoft.com/office/2006/metadata/properties"/>
    <ds:schemaRef ds:uri="http://purl.org/dc/dcmitype/"/>
    <ds:schemaRef ds:uri="http://purl.org/dc/elements/1.1/"/>
    <ds:schemaRef ds:uri="http://schemas.openxmlformats.org/package/2006/metadata/core-properties"/>
    <ds:schemaRef ds:uri="3a16bf44-68da-47f6-baee-d87058f6986a"/>
    <ds:schemaRef ds:uri="6ab7814e-fee3-4951-8029-427ff21e4446"/>
  </ds:schemaRefs>
</ds:datastoreItem>
</file>

<file path=customXml/itemProps3.xml><?xml version="1.0" encoding="utf-8"?>
<ds:datastoreItem xmlns:ds="http://schemas.openxmlformats.org/officeDocument/2006/customXml" ds:itemID="{CD83C882-FBC3-40CB-919B-BD8A931583A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483</Words>
  <Application>Microsoft Office PowerPoint</Application>
  <PresentationFormat>Breitbild</PresentationFormat>
  <Paragraphs>78</Paragraphs>
  <Slides>17</Slides>
  <Notes>0</Notes>
  <HiddenSlides>0</HiddenSlides>
  <MMClips>0</MMClips>
  <ScaleCrop>false</ScaleCrop>
  <HeadingPairs>
    <vt:vector size="6" baseType="variant">
      <vt:variant>
        <vt:lpstr>Verwendete Schriftarten</vt:lpstr>
      </vt:variant>
      <vt:variant>
        <vt:i4>10</vt:i4>
      </vt:variant>
      <vt:variant>
        <vt:lpstr>Design</vt:lpstr>
      </vt:variant>
      <vt:variant>
        <vt:i4>1</vt:i4>
      </vt:variant>
      <vt:variant>
        <vt:lpstr>Folientitel</vt:lpstr>
      </vt:variant>
      <vt:variant>
        <vt:i4>17</vt:i4>
      </vt:variant>
    </vt:vector>
  </HeadingPairs>
  <TitlesOfParts>
    <vt:vector size="28" baseType="lpstr">
      <vt:lpstr>Aptos</vt:lpstr>
      <vt:lpstr>Aptos Light</vt:lpstr>
      <vt:lpstr>Arial</vt:lpstr>
      <vt:lpstr>Calibri</vt:lpstr>
      <vt:lpstr>Roboto Light</vt:lpstr>
      <vt:lpstr>Roboto Slab</vt:lpstr>
      <vt:lpstr>Roboto Slab Light</vt:lpstr>
      <vt:lpstr>Roboto Slab Regular Bold</vt:lpstr>
      <vt:lpstr>Rockwell</vt:lpstr>
      <vt:lpstr>Wingdings</vt:lpstr>
      <vt:lpstr>BMAS_ESF_PowerPoint</vt:lpstr>
      <vt:lpstr>Was dein Feed dir  nicht zeigt</vt:lpstr>
      <vt:lpstr>Ziel des Workshops</vt:lpstr>
      <vt:lpstr>Bildschirmzeit</vt:lpstr>
      <vt:lpstr>Wie funktioniert TikTok?</vt:lpstr>
      <vt:lpstr>Der Algorithmus</vt:lpstr>
      <vt:lpstr>Empfehlungssysteme</vt:lpstr>
      <vt:lpstr>Welche Daten sammelt TikTok?</vt:lpstr>
      <vt:lpstr>Wie wurde TikTok so erfolgreich?</vt:lpstr>
      <vt:lpstr>Was will der Algorithmus?</vt:lpstr>
      <vt:lpstr>Feedanalyse</vt:lpstr>
      <vt:lpstr>Gruppenarbeit</vt:lpstr>
      <vt:lpstr>Diskussion</vt:lpstr>
      <vt:lpstr>Diskussion</vt:lpstr>
      <vt:lpstr>Hast du schon einmal  ein Reel/TikTok gedreht?</vt:lpstr>
      <vt:lpstr>Ein Reel/TikTok drehen</vt:lpstr>
      <vt:lpstr>Ablauf</vt:lpstr>
      <vt:lpstr>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Klein, Angela</cp:lastModifiedBy>
  <cp:revision>1</cp:revision>
  <dcterms:modified xsi:type="dcterms:W3CDTF">2025-10-09T12:13:02Z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0x010100A5466D00B1E0A44C9E9B5D421CA7FF9F</vt:lpwstr>
  </property>
  <property fmtid="{D5CDD505-2E9C-101B-9397-08002B2CF9AE}" pid="3" name="MediaServiceImageTags">
    <vt:lpwstr/>
  </property>
</Properties>
</file>