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comment1.xml" ContentType="application/vnd.openxmlformats-officedocument.presentationml.comment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1" r:id="rId1"/>
    <p:sldMasterId id="2147483674" r:id="rId2"/>
  </p:sldMasterIdLst>
  <p:notesMasterIdLst>
    <p:notesMasterId r:id="rId39"/>
  </p:notesMasterIdLst>
  <p:handoutMasterIdLst>
    <p:handoutMasterId r:id="rId40"/>
  </p:handoutMasterIdLst>
  <p:sldIdLst>
    <p:sldId id="327" r:id="rId3"/>
    <p:sldId id="325" r:id="rId4"/>
    <p:sldId id="267" r:id="rId5"/>
    <p:sldId id="274" r:id="rId6"/>
    <p:sldId id="272" r:id="rId7"/>
    <p:sldId id="275" r:id="rId8"/>
    <p:sldId id="277" r:id="rId9"/>
    <p:sldId id="343" r:id="rId10"/>
    <p:sldId id="337" r:id="rId11"/>
    <p:sldId id="326" r:id="rId12"/>
    <p:sldId id="307" r:id="rId13"/>
    <p:sldId id="282" r:id="rId14"/>
    <p:sldId id="285" r:id="rId15"/>
    <p:sldId id="340" r:id="rId16"/>
    <p:sldId id="286" r:id="rId17"/>
    <p:sldId id="283" r:id="rId18"/>
    <p:sldId id="287" r:id="rId19"/>
    <p:sldId id="288" r:id="rId20"/>
    <p:sldId id="289" r:id="rId21"/>
    <p:sldId id="290" r:id="rId22"/>
    <p:sldId id="328" r:id="rId23"/>
    <p:sldId id="341" r:id="rId24"/>
    <p:sldId id="299" r:id="rId25"/>
    <p:sldId id="329" r:id="rId26"/>
    <p:sldId id="330" r:id="rId27"/>
    <p:sldId id="331" r:id="rId28"/>
    <p:sldId id="332" r:id="rId29"/>
    <p:sldId id="333" r:id="rId30"/>
    <p:sldId id="334" r:id="rId31"/>
    <p:sldId id="335" r:id="rId32"/>
    <p:sldId id="336" r:id="rId33"/>
    <p:sldId id="312" r:id="rId34"/>
    <p:sldId id="303" r:id="rId35"/>
    <p:sldId id="304" r:id="rId36"/>
    <p:sldId id="268" r:id="rId37"/>
    <p:sldId id="342" r:id="rId38"/>
  </p:sldIdLst>
  <p:sldSz cx="12192000" cy="6858000"/>
  <p:notesSz cx="6858000" cy="9144000"/>
  <p:embeddedFontLst>
    <p:embeddedFont>
      <p:font typeface="Calibri" panose="020F0502020204030204" pitchFamily="34" charset="0"/>
      <p:regular r:id="rId41"/>
      <p:bold r:id="rId42"/>
      <p:italic r:id="rId43"/>
      <p:boldItalic r:id="rId44"/>
    </p:embeddedFont>
    <p:embeddedFont>
      <p:font typeface="Verdana" panose="020B0604030504040204" pitchFamily="34" charset="0"/>
      <p:regular r:id="rId45"/>
      <p:bold r:id="rId46"/>
      <p:italic r:id="rId47"/>
      <p:boldItalic r:id="rId48"/>
    </p:embeddedFont>
    <p:embeddedFont>
      <p:font typeface="Wingdings 3" panose="05040102010807070707" pitchFamily="18" charset="2"/>
      <p:regular r:id="rId49"/>
    </p:embeddedFont>
    <p:embeddedFont>
      <p:font typeface="Century Gothic" panose="020B0502020202020204" pitchFamily="34" charset="0"/>
      <p:regular r:id="rId50"/>
      <p:bold r:id="rId51"/>
      <p:italic r:id="rId52"/>
      <p:boldItalic r:id="rId53"/>
    </p:embeddedFont>
    <p:embeddedFont>
      <p:font typeface="Arial Nova Light" panose="020B0604020202020204" charset="0"/>
      <p:regular r:id="rId54"/>
      <p:italic r:id="rId55"/>
    </p:embeddedFont>
    <p:embeddedFont>
      <p:font typeface="Trebuchet MS" panose="020B0603020202020204" pitchFamily="34" charset="0"/>
      <p:regular r:id="rId56"/>
      <p:bold r:id="rId57"/>
      <p:italic r:id="rId58"/>
      <p:boldItalic r:id="rId5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ilvana Kröhn" initials="SK" lastIdx="1" clrIdx="0">
    <p:extLst>
      <p:ext uri="{19B8F6BF-5375-455C-9EA6-DF929625EA0E}">
        <p15:presenceInfo xmlns:p15="http://schemas.microsoft.com/office/powerpoint/2012/main" userId="Silvana Kröh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565"/>
    <a:srgbClr val="F5E587"/>
    <a:srgbClr val="C9E7A7"/>
    <a:srgbClr val="CAE5FA"/>
    <a:srgbClr val="F7EBA3"/>
    <a:srgbClr val="FF9F9F"/>
    <a:srgbClr val="CA0000"/>
    <a:srgbClr val="FB6161"/>
    <a:srgbClr val="E498E1"/>
    <a:srgbClr val="A247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ittlere Formatvorlage 2 - Akz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73595" autoAdjust="0"/>
  </p:normalViewPr>
  <p:slideViewPr>
    <p:cSldViewPr snapToGrid="0">
      <p:cViewPr varScale="1">
        <p:scale>
          <a:sx n="50" d="100"/>
          <a:sy n="50" d="100"/>
        </p:scale>
        <p:origin x="1392" y="2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3" d="100"/>
          <a:sy n="63" d="100"/>
        </p:scale>
        <p:origin x="3134" y="5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handoutMaster" Target="handoutMasters/handout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3.xml"/><Relationship Id="rId61"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1.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6.fntdata"/><Relationship Id="rId59" Type="http://schemas.openxmlformats.org/officeDocument/2006/relationships/font" Target="fonts/font19.fntdata"/><Relationship Id="rId20" Type="http://schemas.openxmlformats.org/officeDocument/2006/relationships/slide" Target="slides/slide18.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3-03T14:48:35.919" idx="1">
    <p:pos x="10" y="10"/>
    <p:text>Diese Folie besser bei Auswahl der Gruppen.</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E99F5592-E901-4E3B-8E6A-48DF6A4CAA9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a:extLst>
              <a:ext uri="{FF2B5EF4-FFF2-40B4-BE49-F238E27FC236}">
                <a16:creationId xmlns:a16="http://schemas.microsoft.com/office/drawing/2014/main" id="{93EE3DE9-DAEE-419B-BDF3-F368C9642F7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4279BF3-0E16-40D1-9A3E-A6351624A3E9}" type="datetimeFigureOut">
              <a:rPr lang="de-DE" smtClean="0"/>
              <a:t>05.03.2026</a:t>
            </a:fld>
            <a:endParaRPr lang="de-DE"/>
          </a:p>
        </p:txBody>
      </p:sp>
      <p:sp>
        <p:nvSpPr>
          <p:cNvPr id="4" name="Fußzeilenplatzhalter 3">
            <a:extLst>
              <a:ext uri="{FF2B5EF4-FFF2-40B4-BE49-F238E27FC236}">
                <a16:creationId xmlns:a16="http://schemas.microsoft.com/office/drawing/2014/main" id="{25E37F7A-D1A6-4469-ACA3-BE6896CC7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a:extLst>
              <a:ext uri="{FF2B5EF4-FFF2-40B4-BE49-F238E27FC236}">
                <a16:creationId xmlns:a16="http://schemas.microsoft.com/office/drawing/2014/main" id="{DAF79ED6-EDC6-4A77-BB03-BD51BA1AC02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F094B4B-6B25-4989-8952-C736286C544C}" type="slidenum">
              <a:rPr lang="de-DE" smtClean="0"/>
              <a:t>‹Nr.›</a:t>
            </a:fld>
            <a:endParaRPr lang="de-DE"/>
          </a:p>
        </p:txBody>
      </p:sp>
    </p:spTree>
    <p:extLst>
      <p:ext uri="{BB962C8B-B14F-4D97-AF65-F5344CB8AC3E}">
        <p14:creationId xmlns:p14="http://schemas.microsoft.com/office/powerpoint/2010/main" val="40250027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8788"/>
          </a:xfrm>
          <a:prstGeom prst="rect">
            <a:avLst/>
          </a:prstGeom>
          <a:noFill/>
          <a:ln>
            <a:noFill/>
          </a:ln>
        </p:spPr>
        <p:txBody>
          <a:bodyPr lIns="91425" tIns="91425" rIns="91425" bIns="91425" anchor="t" anchorCtr="0"/>
          <a:lstStyle>
            <a:lvl1pPr marL="0" marR="0" lvl="0" indent="0" algn="l" rtl="0">
              <a:spcBef>
                <a:spcPts val="0"/>
              </a:spcBef>
              <a:spcAft>
                <a:spcPts val="0"/>
              </a:spcAft>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2pPr>
            <a:lvl3pPr marL="914400" marR="0" lvl="2"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3pPr>
            <a:lvl4pPr marL="1371600" marR="0" lvl="3"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4pPr>
            <a:lvl5pPr marL="1828800" marR="0" lvl="4"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dk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dk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dk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4" name="Shape 4"/>
          <p:cNvSpPr txBox="1">
            <a:spLocks noGrp="1"/>
          </p:cNvSpPr>
          <p:nvPr>
            <p:ph type="dt" idx="10"/>
          </p:nvPr>
        </p:nvSpPr>
        <p:spPr>
          <a:xfrm>
            <a:off x="3884612" y="0"/>
            <a:ext cx="2971799" cy="458788"/>
          </a:xfrm>
          <a:prstGeom prst="rect">
            <a:avLst/>
          </a:prstGeom>
          <a:noFill/>
          <a:ln>
            <a:noFill/>
          </a:ln>
        </p:spPr>
        <p:txBody>
          <a:bodyPr lIns="91425" tIns="91425" rIns="91425" bIns="91425" anchor="t" anchorCtr="0"/>
          <a:lstStyle>
            <a:lvl1pPr marL="0" marR="0" lvl="0" indent="0" algn="r" rtl="0">
              <a:spcBef>
                <a:spcPts val="0"/>
              </a:spcBef>
              <a:spcAft>
                <a:spcPts val="0"/>
              </a:spcAft>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2pPr>
            <a:lvl3pPr marL="914400" marR="0" lvl="2"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3pPr>
            <a:lvl4pPr marL="1371600" marR="0" lvl="3"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4pPr>
            <a:lvl5pPr marL="1828800" marR="0" lvl="4"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dk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dk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dk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5" name="Shape 5"/>
          <p:cNvSpPr>
            <a:spLocks noGrp="1" noRot="1" noChangeAspect="1"/>
          </p:cNvSpPr>
          <p:nvPr>
            <p:ph type="sldImg" idx="3"/>
          </p:nvPr>
        </p:nvSpPr>
        <p:spPr>
          <a:xfrm>
            <a:off x="685800" y="1143000"/>
            <a:ext cx="5486399" cy="3086099"/>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400550"/>
            <a:ext cx="5486399" cy="3600450"/>
          </a:xfrm>
          <a:prstGeom prst="rect">
            <a:avLst/>
          </a:prstGeom>
          <a:noFill/>
          <a:ln>
            <a:noFill/>
          </a:ln>
        </p:spPr>
        <p:txBody>
          <a:bodyPr lIns="91425" tIns="91425" rIns="91425" bIns="91425" anchor="t" anchorCtr="0"/>
          <a:lstStyle>
            <a:lvl1pPr marL="0" marR="0" lvl="0" indent="0" algn="l" rtl="0">
              <a:spcBef>
                <a:spcPts val="360"/>
              </a:spcBef>
              <a:spcAft>
                <a:spcPts val="0"/>
              </a:spcAft>
              <a:buNone/>
              <a:defRPr sz="1200" b="0" i="0" u="none" strike="noStrike" cap="none">
                <a:solidFill>
                  <a:schemeClr val="dk1"/>
                </a:solidFill>
                <a:latin typeface="Calibri"/>
                <a:ea typeface="Calibri"/>
                <a:cs typeface="Calibri"/>
                <a:sym typeface="Calibri"/>
              </a:defRPr>
            </a:lvl1pPr>
            <a:lvl2pPr marL="457200" marR="0" lvl="1" indent="0" algn="l" rtl="0">
              <a:spcBef>
                <a:spcPts val="360"/>
              </a:spcBef>
              <a:spcAft>
                <a:spcPts val="0"/>
              </a:spcAft>
              <a:buNone/>
              <a:defRPr sz="1200" b="0" i="0" u="none" strike="noStrike" cap="none">
                <a:solidFill>
                  <a:schemeClr val="dk1"/>
                </a:solidFill>
                <a:latin typeface="Calibri"/>
                <a:ea typeface="Calibri"/>
                <a:cs typeface="Calibri"/>
                <a:sym typeface="Calibri"/>
              </a:defRPr>
            </a:lvl2pPr>
            <a:lvl3pPr marL="914400" marR="0" lvl="2" indent="0" algn="l" rtl="0">
              <a:spcBef>
                <a:spcPts val="360"/>
              </a:spcBef>
              <a:spcAft>
                <a:spcPts val="0"/>
              </a:spcAft>
              <a:buNone/>
              <a:defRPr sz="1200" b="0" i="0" u="none" strike="noStrike" cap="none">
                <a:solidFill>
                  <a:schemeClr val="dk1"/>
                </a:solidFill>
                <a:latin typeface="Calibri"/>
                <a:ea typeface="Calibri"/>
                <a:cs typeface="Calibri"/>
                <a:sym typeface="Calibri"/>
              </a:defRPr>
            </a:lvl3pPr>
            <a:lvl4pPr marL="1371600" marR="0" lvl="3" indent="0" algn="l" rtl="0">
              <a:spcBef>
                <a:spcPts val="360"/>
              </a:spcBef>
              <a:spcAft>
                <a:spcPts val="0"/>
              </a:spcAft>
              <a:buNone/>
              <a:defRPr sz="1200" b="0" i="0" u="none" strike="noStrike" cap="none">
                <a:solidFill>
                  <a:schemeClr val="dk1"/>
                </a:solidFill>
                <a:latin typeface="Calibri"/>
                <a:ea typeface="Calibri"/>
                <a:cs typeface="Calibri"/>
                <a:sym typeface="Calibri"/>
              </a:defRPr>
            </a:lvl4pPr>
            <a:lvl5pPr marL="1828800" marR="0" lvl="4" indent="0" algn="l" rtl="0">
              <a:spcBef>
                <a:spcPts val="360"/>
              </a:spcBef>
              <a:spcAft>
                <a:spcPts val="0"/>
              </a:spcAft>
              <a:buNone/>
              <a:defRPr sz="1200" b="0" i="0" u="none" strike="noStrike" cap="none">
                <a:solidFill>
                  <a:schemeClr val="dk1"/>
                </a:solidFill>
                <a:latin typeface="Calibri"/>
                <a:ea typeface="Calibri"/>
                <a:cs typeface="Calibri"/>
                <a:sym typeface="Calibri"/>
              </a:defRPr>
            </a:lvl5pPr>
            <a:lvl6pPr marL="2286000" marR="0" lvl="5" indent="0" algn="l" rtl="0">
              <a:spcBef>
                <a:spcPts val="0"/>
              </a:spcBef>
              <a:buNone/>
              <a:defRPr sz="1200" b="0" i="0" u="none" strike="noStrike" cap="none">
                <a:solidFill>
                  <a:schemeClr val="dk1"/>
                </a:solidFill>
                <a:latin typeface="Calibri"/>
                <a:ea typeface="Calibri"/>
                <a:cs typeface="Calibri"/>
                <a:sym typeface="Calibri"/>
              </a:defRPr>
            </a:lvl6pPr>
            <a:lvl7pPr marL="2743200" marR="0" lvl="6" indent="0" algn="l" rtl="0">
              <a:spcBef>
                <a:spcPts val="0"/>
              </a:spcBef>
              <a:buNone/>
              <a:defRPr sz="1200" b="0" i="0" u="none" strike="noStrike" cap="none">
                <a:solidFill>
                  <a:schemeClr val="dk1"/>
                </a:solidFill>
                <a:latin typeface="Calibri"/>
                <a:ea typeface="Calibri"/>
                <a:cs typeface="Calibri"/>
                <a:sym typeface="Calibri"/>
              </a:defRPr>
            </a:lvl7pPr>
            <a:lvl8pPr marL="3200400" marR="0" lvl="7" indent="0" algn="l" rtl="0">
              <a:spcBef>
                <a:spcPts val="0"/>
              </a:spcBef>
              <a:buNone/>
              <a:defRPr sz="1200" b="0" i="0" u="none" strike="noStrike" cap="none">
                <a:solidFill>
                  <a:schemeClr val="dk1"/>
                </a:solidFill>
                <a:latin typeface="Calibri"/>
                <a:ea typeface="Calibri"/>
                <a:cs typeface="Calibri"/>
                <a:sym typeface="Calibri"/>
              </a:defRPr>
            </a:lvl8pPr>
            <a:lvl9pPr marL="3657600" marR="0" lvl="8" indent="0" algn="l" rtl="0">
              <a:spcBef>
                <a:spcPts val="0"/>
              </a:spcBef>
              <a:buNone/>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8685213"/>
            <a:ext cx="2971799" cy="458786"/>
          </a:xfrm>
          <a:prstGeom prst="rect">
            <a:avLst/>
          </a:prstGeom>
          <a:noFill/>
          <a:ln>
            <a:noFill/>
          </a:ln>
        </p:spPr>
        <p:txBody>
          <a:bodyPr lIns="91425" tIns="91425" rIns="91425" bIns="91425" anchor="b" anchorCtr="0"/>
          <a:lstStyle>
            <a:lvl1pPr marL="0" marR="0" lvl="0" indent="0" algn="l" rtl="0">
              <a:spcBef>
                <a:spcPts val="0"/>
              </a:spcBef>
              <a:spcAft>
                <a:spcPts val="0"/>
              </a:spcAft>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2pPr>
            <a:lvl3pPr marL="914400" marR="0" lvl="2"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3pPr>
            <a:lvl4pPr marL="1371600" marR="0" lvl="3"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4pPr>
            <a:lvl5pPr marL="1828800" marR="0" lvl="4" indent="0" algn="l" rtl="0">
              <a:spcBef>
                <a:spcPts val="0"/>
              </a:spcBef>
              <a:spcAft>
                <a:spcPts val="0"/>
              </a:spcAft>
              <a:buNone/>
              <a:defRPr sz="1800" b="0" i="0" u="none" strike="noStrike" cap="none">
                <a:solidFill>
                  <a:schemeClr val="dk1"/>
                </a:solidFill>
                <a:latin typeface="Century Gothic"/>
                <a:ea typeface="Century Gothic"/>
                <a:cs typeface="Century Gothic"/>
                <a:sym typeface="Century Gothic"/>
              </a:defRPr>
            </a:lvl5pPr>
            <a:lvl6pPr marL="2286000" marR="0" lvl="5" indent="0" algn="l" rtl="0">
              <a:spcBef>
                <a:spcPts val="0"/>
              </a:spcBef>
              <a:buNone/>
              <a:defRPr sz="1800" b="0" i="0" u="none" strike="noStrike" cap="none">
                <a:solidFill>
                  <a:schemeClr val="dk1"/>
                </a:solidFill>
                <a:latin typeface="Century Gothic"/>
                <a:ea typeface="Century Gothic"/>
                <a:cs typeface="Century Gothic"/>
                <a:sym typeface="Century Gothic"/>
              </a:defRPr>
            </a:lvl6pPr>
            <a:lvl7pPr marL="2743200" marR="0" lvl="6" indent="0" algn="l" rtl="0">
              <a:spcBef>
                <a:spcPts val="0"/>
              </a:spcBef>
              <a:buNone/>
              <a:defRPr sz="1800" b="0" i="0" u="none" strike="noStrike" cap="none">
                <a:solidFill>
                  <a:schemeClr val="dk1"/>
                </a:solidFill>
                <a:latin typeface="Century Gothic"/>
                <a:ea typeface="Century Gothic"/>
                <a:cs typeface="Century Gothic"/>
                <a:sym typeface="Century Gothic"/>
              </a:defRPr>
            </a:lvl7pPr>
            <a:lvl8pPr marL="3200400" marR="0" lvl="7" indent="0" algn="l" rtl="0">
              <a:spcBef>
                <a:spcPts val="0"/>
              </a:spcBef>
              <a:buNone/>
              <a:defRPr sz="1800" b="0" i="0" u="none" strike="noStrike" cap="none">
                <a:solidFill>
                  <a:schemeClr val="dk1"/>
                </a:solidFill>
                <a:latin typeface="Century Gothic"/>
                <a:ea typeface="Century Gothic"/>
                <a:cs typeface="Century Gothic"/>
                <a:sym typeface="Century Gothic"/>
              </a:defRPr>
            </a:lvl8pPr>
            <a:lvl9pPr marL="3657600" marR="0" lvl="8" indent="0" algn="l" rtl="0">
              <a:spcBef>
                <a:spcPts val="0"/>
              </a:spcBef>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8" name="Shape 8"/>
          <p:cNvSpPr txBox="1">
            <a:spLocks noGrp="1"/>
          </p:cNvSpPr>
          <p:nvPr>
            <p:ph type="sldNum" idx="12"/>
          </p:nvPr>
        </p:nvSpPr>
        <p:spPr>
          <a:xfrm>
            <a:off x="3884612" y="8685213"/>
            <a:ext cx="2971799" cy="458786"/>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de-DE" sz="1200" b="0" i="0" u="none" strike="noStrike" cap="none">
                <a:solidFill>
                  <a:schemeClr val="dk1"/>
                </a:solidFill>
                <a:latin typeface="Calibri"/>
                <a:ea typeface="Calibri"/>
                <a:cs typeface="Calibri"/>
                <a:sym typeface="Calibri"/>
              </a:rPr>
              <a:t>‹Nr.›</a:t>
            </a:fld>
            <a:endParaRPr lang="de-DE"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4883005"/>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youtu.be/XNSWrE2CIEA?si=bmUS_EoePMa-WTyS&amp;t=53"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youtu.be/e2OeDWEYhks?si=wL1_mxkj3S8g4dxM&amp;t=351"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s://youtu.be/e2OeDWEYhks?si=KzMLD9UreEN1nZQe&amp;t=740" TargetMode="External"/><Relationship Id="rId5" Type="http://schemas.openxmlformats.org/officeDocument/2006/relationships/hyperlink" Target="https://youtu.be/e2OeDWEYhks?si=iyawzejaQCAoqcBz&amp;t=631" TargetMode="External"/><Relationship Id="rId4" Type="http://schemas.openxmlformats.org/officeDocument/2006/relationships/hyperlink" Target="https://youtu.be/e2OeDWEYhks?si=W0LpkAtSpXM1uLRS&amp;t=503"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a:extLst>
            <a:ext uri="{FF2B5EF4-FFF2-40B4-BE49-F238E27FC236}">
              <a16:creationId xmlns:a16="http://schemas.microsoft.com/office/drawing/2014/main" id="{09361852-7D78-3921-F42F-C1FA66F28E36}"/>
            </a:ext>
          </a:extLst>
        </p:cNvPr>
        <p:cNvGrpSpPr/>
        <p:nvPr/>
      </p:nvGrpSpPr>
      <p:grpSpPr>
        <a:xfrm>
          <a:off x="0" y="0"/>
          <a:ext cx="0" cy="0"/>
          <a:chOff x="0" y="0"/>
          <a:chExt cx="0" cy="0"/>
        </a:xfrm>
      </p:grpSpPr>
      <p:sp>
        <p:nvSpPr>
          <p:cNvPr id="88" name="Shape 88">
            <a:extLst>
              <a:ext uri="{FF2B5EF4-FFF2-40B4-BE49-F238E27FC236}">
                <a16:creationId xmlns:a16="http://schemas.microsoft.com/office/drawing/2014/main" id="{BAF1FD15-BCCB-2832-6FFD-467B92DBD7C3}"/>
              </a:ext>
            </a:extLst>
          </p:cNvPr>
          <p:cNvSpPr>
            <a:spLocks noGrp="1" noRot="1" noChangeAspect="1"/>
          </p:cNvSpPr>
          <p:nvPr>
            <p:ph type="sldImg" idx="2"/>
          </p:nvPr>
        </p:nvSpPr>
        <p:spPr>
          <a:xfrm>
            <a:off x="685800" y="1143000"/>
            <a:ext cx="5486400" cy="30861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a:headEnd type="none" w="med" len="med"/>
            <a:tailEnd type="none" w="med" len="med"/>
          </a:ln>
        </p:spPr>
      </p:sp>
      <p:sp>
        <p:nvSpPr>
          <p:cNvPr id="89" name="Shape 89">
            <a:extLst>
              <a:ext uri="{FF2B5EF4-FFF2-40B4-BE49-F238E27FC236}">
                <a16:creationId xmlns:a16="http://schemas.microsoft.com/office/drawing/2014/main" id="{51475B6D-C568-2592-C3AB-18C154C63A36}"/>
              </a:ext>
            </a:extLst>
          </p:cNvPr>
          <p:cNvSpPr txBox="1">
            <a:spLocks noGrp="1"/>
          </p:cNvSpPr>
          <p:nvPr>
            <p:ph type="body" idx="1"/>
          </p:nvPr>
        </p:nvSpPr>
        <p:spPr>
          <a:xfrm>
            <a:off x="685800" y="4400550"/>
            <a:ext cx="5486399" cy="3600450"/>
          </a:xfrm>
          <a:prstGeom prst="rect">
            <a:avLst/>
          </a:prstGeom>
          <a:noFill/>
          <a:ln>
            <a:noFill/>
          </a:ln>
        </p:spPr>
        <p:txBody>
          <a:bodyPr lIns="91425" tIns="45700" rIns="91425" bIns="45700" anchor="t" anchorCtr="0">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marL="0" marR="0" lvl="0" indent="0" algn="l" rtl="0">
              <a:spcBef>
                <a:spcPts val="0"/>
              </a:spcBef>
              <a:spcAft>
                <a:spcPts val="0"/>
              </a:spcAft>
              <a:buSzPct val="25000"/>
              <a:buNone/>
            </a:pPr>
            <a:r>
              <a:rPr lang="de-DE" sz="1200" b="0" i="0" u="none" strike="noStrike" cap="none" dirty="0">
                <a:solidFill>
                  <a:schemeClr val="dk1"/>
                </a:solidFill>
                <a:latin typeface="Calibri"/>
                <a:ea typeface="Calibri"/>
                <a:cs typeface="Calibri"/>
                <a:sym typeface="Calibri"/>
              </a:rPr>
              <a:t>Hier können Produktverpackungen mit Mica als Inhaltsstoff ausgeteilt werden (im EPIZ ausleihbar).</a:t>
            </a:r>
          </a:p>
          <a:p>
            <a:pPr marL="0" marR="0" lvl="0" indent="0" algn="l" rtl="0">
              <a:spcBef>
                <a:spcPts val="0"/>
              </a:spcBef>
              <a:spcAft>
                <a:spcPts val="0"/>
              </a:spcAft>
              <a:buSzPct val="25000"/>
              <a:buNone/>
            </a:pPr>
            <a:r>
              <a:rPr lang="de-DE" sz="1200" b="0" i="0" u="none" strike="noStrike" cap="none" dirty="0">
                <a:solidFill>
                  <a:schemeClr val="dk1"/>
                </a:solidFill>
                <a:latin typeface="Calibri"/>
                <a:ea typeface="Calibri"/>
                <a:cs typeface="Calibri"/>
                <a:sym typeface="Calibri"/>
              </a:rPr>
              <a:t>Mit Sitznachbarn zusammen sollen sie identifizieren, was für ein Produkt sie in der Hand halten und an welcher Stelle Mica in den Inhaltsstoffen auftaucht. </a:t>
            </a:r>
          </a:p>
        </p:txBody>
      </p:sp>
      <p:sp>
        <p:nvSpPr>
          <p:cNvPr id="90" name="Shape 90">
            <a:extLst>
              <a:ext uri="{FF2B5EF4-FFF2-40B4-BE49-F238E27FC236}">
                <a16:creationId xmlns:a16="http://schemas.microsoft.com/office/drawing/2014/main" id="{4F6499D8-403A-7344-4E22-6D5920CFB7B8}"/>
              </a:ext>
            </a:extLst>
          </p:cNvPr>
          <p:cNvSpPr txBox="1">
            <a:spLocks noGrp="1"/>
          </p:cNvSpPr>
          <p:nvPr>
            <p:ph type="sldNum" idx="12"/>
          </p:nvPr>
        </p:nvSpPr>
        <p:spPr>
          <a:xfrm>
            <a:off x="3884612" y="8685213"/>
            <a:ext cx="2971799" cy="458786"/>
          </a:xfrm>
          <a:prstGeom prst="rect">
            <a:avLst/>
          </a:prstGeom>
          <a:noFill/>
          <a:ln>
            <a:noFill/>
          </a:ln>
        </p:spPr>
        <p:txBody>
          <a:bodyPr lIns="91425" tIns="45700" rIns="91425" bIns="45700" anchor="b" anchorCtr="0">
            <a:noAutofit/>
          </a:bodyPr>
          <a:lstStyle/>
          <a:p>
            <a:pPr marL="0" marR="0" lvl="0" indent="0" algn="r" rtl="0">
              <a:spcBef>
                <a:spcPts val="0"/>
              </a:spcBef>
              <a:spcAft>
                <a:spcPts val="0"/>
              </a:spcAft>
              <a:buSzPct val="25000"/>
              <a:buNone/>
            </a:pPr>
            <a:fld id="{00000000-1234-1234-1234-123412341234}" type="slidenum">
              <a:rPr lang="de-DE" sz="1200" b="0" i="0" u="none" strike="noStrike" cap="none">
                <a:solidFill>
                  <a:schemeClr val="dk1"/>
                </a:solidFill>
                <a:latin typeface="Calibri"/>
                <a:ea typeface="Calibri"/>
                <a:cs typeface="Calibri"/>
                <a:sym typeface="Calibri"/>
              </a:rPr>
              <a:t>1</a:t>
            </a:fld>
            <a:endParaRPr lang="de-DE"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43309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37767B-7526-90DA-09E8-63DC1E8948D0}"/>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CBB38337-B7D1-AB96-DE8A-CD4E6FDAC1D6}"/>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2B37627C-21CE-BFE7-DDF5-FD49B309510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a:p>
        </p:txBody>
      </p:sp>
      <p:sp>
        <p:nvSpPr>
          <p:cNvPr id="18436" name="Foliennummernplatzhalter 3">
            <a:extLst>
              <a:ext uri="{FF2B5EF4-FFF2-40B4-BE49-F238E27FC236}">
                <a16:creationId xmlns:a16="http://schemas.microsoft.com/office/drawing/2014/main" id="{178B9669-A641-4BBB-170F-54A0C052EDB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a:t>
            </a:fld>
            <a:endParaRPr lang="de-DE" altLang="de-DE">
              <a:solidFill>
                <a:prstClr val="black"/>
              </a:solidFill>
              <a:latin typeface="Calibri" panose="020F0502020204030204" pitchFamily="34" charset="0"/>
            </a:endParaRPr>
          </a:p>
        </p:txBody>
      </p:sp>
    </p:spTree>
    <p:extLst>
      <p:ext uri="{BB962C8B-B14F-4D97-AF65-F5344CB8AC3E}">
        <p14:creationId xmlns:p14="http://schemas.microsoft.com/office/powerpoint/2010/main" val="3541176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marL="0" marR="0" lvl="0" indent="0" algn="l" defTabSz="914400" rtl="0" eaLnBrk="1" fontAlgn="auto" latinLnBrk="0" hangingPunct="1">
              <a:lnSpc>
                <a:spcPct val="100000"/>
              </a:lnSpc>
              <a:spcBef>
                <a:spcPct val="0"/>
              </a:spcBef>
              <a:spcAft>
                <a:spcPts val="0"/>
              </a:spcAft>
              <a:buClrTx/>
              <a:buSzTx/>
              <a:buFontTx/>
              <a:buNone/>
              <a:tabLst/>
              <a:defRPr/>
            </a:pPr>
            <a:r>
              <a:rPr lang="de-DE" altLang="de-DE" dirty="0"/>
              <a:t>An dieser Stelle kann eine echter Mica-Stein rumgegeben werden </a:t>
            </a:r>
            <a:r>
              <a:rPr lang="de-DE" sz="1200" b="0" i="0" u="none" strike="noStrike" cap="none" dirty="0">
                <a:solidFill>
                  <a:schemeClr val="dk1"/>
                </a:solidFill>
                <a:latin typeface="Calibri"/>
                <a:ea typeface="Calibri"/>
                <a:cs typeface="Calibri"/>
                <a:sym typeface="Calibri"/>
              </a:rPr>
              <a:t>(im EPIZ ausleihbar). </a:t>
            </a:r>
          </a:p>
          <a:p>
            <a:pPr marL="0" marR="0" lvl="0" indent="0" algn="l" defTabSz="914400" rtl="0" eaLnBrk="1" fontAlgn="auto" latinLnBrk="0" hangingPunct="1">
              <a:lnSpc>
                <a:spcPct val="100000"/>
              </a:lnSpc>
              <a:spcBef>
                <a:spcPct val="0"/>
              </a:spcBef>
              <a:spcAft>
                <a:spcPts val="0"/>
              </a:spcAft>
              <a:buClrTx/>
              <a:buSzTx/>
              <a:buFontTx/>
              <a:buNone/>
              <a:tabLst/>
              <a:defRPr/>
            </a:pPr>
            <a:r>
              <a:rPr lang="de-DE" altLang="de-DE" sz="1200" b="0" i="0" u="none" strike="noStrike" cap="none" dirty="0">
                <a:solidFill>
                  <a:schemeClr val="dk1"/>
                </a:solidFill>
                <a:latin typeface="Calibri"/>
                <a:ea typeface="Calibri"/>
                <a:cs typeface="Calibri"/>
                <a:sym typeface="Calibri"/>
              </a:rPr>
              <a:t>Die Teilnehmenden sollen darauf achten, wie ein kleiner glitzernder Staub auf den Fingern haften bleibt.</a:t>
            </a: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4807559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4</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4185903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5</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27723113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de-DE" sz="1200" b="1" i="0" u="none" strike="noStrike" cap="none" dirty="0">
                <a:solidFill>
                  <a:schemeClr val="dk1"/>
                </a:solidFill>
                <a:latin typeface="Calibri"/>
                <a:ea typeface="Calibri"/>
                <a:cs typeface="Calibri"/>
                <a:sym typeface="Calibri"/>
              </a:rPr>
              <a:t>Hinweis für die Lehrkraft</a:t>
            </a: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lang="de-DE" sz="1200" dirty="0">
                <a:solidFill>
                  <a:schemeClr val="tx1"/>
                </a:solidFill>
                <a:latin typeface="Arial Nova Light" panose="020B0304020202020204" pitchFamily="34" charset="0"/>
              </a:rPr>
              <a:t>Hier können noch weitere Fakten aus dem Handout (Seite 14 der Broschüre) genannt werden. Hier soll deutlich gemacht werden, dass die größten </a:t>
            </a:r>
            <a:r>
              <a:rPr lang="de-DE" sz="1200" dirty="0" smtClean="0">
                <a:solidFill>
                  <a:schemeClr val="tx1"/>
                </a:solidFill>
                <a:latin typeface="Arial Nova Light" panose="020B0304020202020204" pitchFamily="34" charset="0"/>
              </a:rPr>
              <a:t>Förderanteile </a:t>
            </a:r>
            <a:r>
              <a:rPr lang="de-DE" sz="1200" dirty="0">
                <a:solidFill>
                  <a:schemeClr val="tx1"/>
                </a:solidFill>
                <a:latin typeface="Arial Nova Light" panose="020B0304020202020204" pitchFamily="34" charset="0"/>
              </a:rPr>
              <a:t>aus Jharkhand kommen, während die lokale Bevölkerung vielfach mit Armut zu kämpfen hat und es offiziell gar keine Mica-Minen gibt. </a:t>
            </a: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lang="de-DE" sz="1200" dirty="0">
              <a:solidFill>
                <a:schemeClr val="tx1"/>
              </a:solidFill>
              <a:latin typeface="Arial Nova Light" panose="020B0304020202020204" pitchFamily="34" charset="0"/>
            </a:endParaRPr>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de-DE" sz="1200" dirty="0">
                <a:solidFill>
                  <a:schemeClr val="tx1"/>
                </a:solidFill>
                <a:latin typeface="Arial Nova Light" panose="020B0304020202020204" pitchFamily="34" charset="0"/>
              </a:rPr>
              <a:t>Ca. 89.000 Tonnen Mica in dieser Region jährlich</a:t>
            </a:r>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de-DE" sz="1200" dirty="0">
                <a:solidFill>
                  <a:schemeClr val="tx1"/>
                </a:solidFill>
                <a:latin typeface="Arial Nova Light" panose="020B0304020202020204" pitchFamily="34" charset="0"/>
              </a:rPr>
              <a:t>Zwischen </a:t>
            </a:r>
            <a:r>
              <a:rPr lang="de-DE" sz="1200" dirty="0" smtClean="0">
                <a:solidFill>
                  <a:schemeClr val="tx1"/>
                </a:solidFill>
                <a:latin typeface="Arial Nova Light" panose="020B0304020202020204" pitchFamily="34" charset="0"/>
              </a:rPr>
              <a:t>30-40 % </a:t>
            </a:r>
            <a:r>
              <a:rPr lang="de-DE" sz="1200" dirty="0">
                <a:solidFill>
                  <a:schemeClr val="tx1"/>
                </a:solidFill>
                <a:latin typeface="Arial Nova Light" panose="020B0304020202020204" pitchFamily="34" charset="0"/>
              </a:rPr>
              <a:t>unterhalb der Armutsgrenze</a:t>
            </a:r>
          </a:p>
          <a:p>
            <a:pPr marL="171450" marR="0" lvl="0" indent="-171450" algn="l" defTabSz="914400" rtl="0" eaLnBrk="1" fontAlgn="auto" latinLnBrk="0" hangingPunct="1">
              <a:lnSpc>
                <a:spcPct val="100000"/>
              </a:lnSpc>
              <a:spcBef>
                <a:spcPct val="0"/>
              </a:spcBef>
              <a:spcAft>
                <a:spcPts val="0"/>
              </a:spcAft>
              <a:buClrTx/>
              <a:buSzTx/>
              <a:buFont typeface="Arial" panose="020B0604020202020204" pitchFamily="34" charset="0"/>
              <a:buChar char="•"/>
              <a:tabLst/>
              <a:defRPr/>
            </a:pPr>
            <a:r>
              <a:rPr lang="de-DE" sz="1200" dirty="0">
                <a:solidFill>
                  <a:schemeClr val="tx1"/>
                </a:solidFill>
                <a:latin typeface="Arial Nova Light" panose="020B0304020202020204" pitchFamily="34" charset="0"/>
              </a:rPr>
              <a:t>Offiziell gibt es in Jharkhand keine Mica-Minen</a:t>
            </a: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6</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27748936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algn="l"/>
            <a:r>
              <a:rPr lang="de-DE" sz="1200" dirty="0">
                <a:solidFill>
                  <a:schemeClr val="tx1"/>
                </a:solidFill>
                <a:latin typeface="Arial" panose="020B0604020202020204" pitchFamily="34" charset="0"/>
                <a:cs typeface="Arial" panose="020B0604020202020204" pitchFamily="34" charset="0"/>
              </a:rPr>
              <a:t>Oben: was sind die Arbeitsschritte entlang der Kette</a:t>
            </a:r>
          </a:p>
          <a:p>
            <a:pPr algn="l"/>
            <a:r>
              <a:rPr lang="de-DE" sz="1200" dirty="0">
                <a:solidFill>
                  <a:schemeClr val="tx1"/>
                </a:solidFill>
                <a:latin typeface="Arial" panose="020B0604020202020204" pitchFamily="34" charset="0"/>
                <a:cs typeface="Arial" panose="020B0604020202020204" pitchFamily="34" charset="0"/>
              </a:rPr>
              <a:t>Unten: wo finden die einzelnen Arbeitsschritte statt</a:t>
            </a:r>
          </a:p>
          <a:p>
            <a:pPr algn="l"/>
            <a:endParaRPr lang="de-DE" sz="1200" dirty="0">
              <a:solidFill>
                <a:schemeClr val="tx1"/>
              </a:solidFill>
              <a:latin typeface="Arial" panose="020B0604020202020204" pitchFamily="34" charset="0"/>
              <a:cs typeface="Arial" panose="020B0604020202020204" pitchFamily="34" charset="0"/>
            </a:endParaRPr>
          </a:p>
          <a:p>
            <a:pPr eaLnBrk="1" hangingPunct="1">
              <a:spcBef>
                <a:spcPct val="0"/>
              </a:spcBef>
            </a:pPr>
            <a:endParaRPr lang="de-DE" altLang="de-DE" dirty="0"/>
          </a:p>
          <a:p>
            <a:pPr eaLnBrk="1" hangingPunct="1">
              <a:spcBef>
                <a:spcPct val="0"/>
              </a:spcBef>
            </a:pPr>
            <a:r>
              <a:rPr lang="de-DE" altLang="de-DE" dirty="0"/>
              <a:t>An dieser Stelle (oder nach dem folgenden Video) empfiehlt es sich, den Steckbrief aus der Broschüre (Seite 14) als zusätzliches Handout zu kopieren und auszuteilen, um weitere konkrete Zahlen zu vermitteln.</a:t>
            </a:r>
          </a:p>
          <a:p>
            <a:pPr eaLnBrk="1" hangingPunct="1">
              <a:spcBef>
                <a:spcPct val="0"/>
              </a:spcBef>
            </a:pPr>
            <a:r>
              <a:rPr lang="de-DE" altLang="de-DE" dirty="0"/>
              <a:t>Außerdem können die Planspielgruppen später diesen Steckbrief nutzen, um Zahlen und Fakten zur Diskussion zur Hand zu haben.</a:t>
            </a:r>
          </a:p>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7</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68921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565C6-0B8C-77AD-6805-C7E9B7C2D543}"/>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A421F0DB-0B4B-6150-5792-FE336C4B9A40}"/>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FEF138C4-6FAB-50CC-3CD8-F4DB96E855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algn="l"/>
            <a:r>
              <a:rPr lang="de-DE" sz="1200" dirty="0">
                <a:solidFill>
                  <a:schemeClr val="tx1"/>
                </a:solidFill>
                <a:latin typeface="Arial" panose="020B0604020202020204" pitchFamily="34" charset="0"/>
                <a:cs typeface="Arial" panose="020B0604020202020204" pitchFamily="34" charset="0"/>
              </a:rPr>
              <a:t>Oben: was sind die Arbeitsschritte entlang der Kette</a:t>
            </a:r>
          </a:p>
          <a:p>
            <a:pPr algn="l"/>
            <a:r>
              <a:rPr lang="de-DE" sz="1200" dirty="0">
                <a:solidFill>
                  <a:schemeClr val="tx1"/>
                </a:solidFill>
                <a:latin typeface="Arial" panose="020B0604020202020204" pitchFamily="34" charset="0"/>
                <a:cs typeface="Arial" panose="020B0604020202020204" pitchFamily="34" charset="0"/>
              </a:rPr>
              <a:t>Unten: wie viel Anteil an den Gesamtumsätzen der Mica-Warenkette </a:t>
            </a:r>
          </a:p>
          <a:p>
            <a:pPr algn="l"/>
            <a:endParaRPr lang="de-DE" sz="1200" dirty="0">
              <a:solidFill>
                <a:schemeClr val="tx1"/>
              </a:solidFill>
              <a:latin typeface="Arial" panose="020B0604020202020204" pitchFamily="34" charset="0"/>
              <a:cs typeface="Arial" panose="020B0604020202020204" pitchFamily="34" charset="0"/>
            </a:endParaRPr>
          </a:p>
          <a:p>
            <a:pPr algn="l"/>
            <a:r>
              <a:rPr lang="de-DE" sz="1200" dirty="0">
                <a:solidFill>
                  <a:schemeClr val="tx1"/>
                </a:solidFill>
                <a:latin typeface="Arial" panose="020B0604020202020204" pitchFamily="34" charset="0"/>
                <a:cs typeface="Arial" panose="020B0604020202020204" pitchFamily="34" charset="0"/>
              </a:rPr>
              <a:t>Hier kann mündlich dargestellt werden, wie der Mica-Abbau kaum an den Gesamt-Umsätzen und –gewinnen der Warenkette beteiligt ist. Die Familien, die Mica abbauen, sind vor allem Preisnehmende und haben kaum Verhandlungsmacht im Verkauf ihrer abgebauten Produkte. </a:t>
            </a:r>
          </a:p>
          <a:p>
            <a:pPr eaLnBrk="1" hangingPunct="1">
              <a:spcBef>
                <a:spcPct val="0"/>
              </a:spcBef>
            </a:pPr>
            <a:endParaRPr lang="de-DE" altLang="de-DE" dirty="0"/>
          </a:p>
          <a:p>
            <a:pPr eaLnBrk="1" hangingPunct="1">
              <a:spcBef>
                <a:spcPct val="0"/>
              </a:spcBef>
            </a:pPr>
            <a:r>
              <a:rPr lang="de-DE" altLang="de-DE" dirty="0"/>
              <a:t>An dieser Stelle (oder nach dem folgenden Video) empfiehlt es sich, den Steckbrief aus der Broschüre (Seite 14) als zusätzliches Handout zu kopieren und auszuteilen, um weitere konkrete Zahlen zu vermitteln.</a:t>
            </a:r>
          </a:p>
          <a:p>
            <a:pPr eaLnBrk="1" hangingPunct="1">
              <a:spcBef>
                <a:spcPct val="0"/>
              </a:spcBef>
            </a:pPr>
            <a:r>
              <a:rPr lang="de-DE" altLang="de-DE" dirty="0"/>
              <a:t>Außerdem können die Planspielgruppen später diesen Steckbrief nutzen, um Zahlen und Fakten zur Diskussion zur Hand zu haben.</a:t>
            </a:r>
          </a:p>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9BBC7560-D36F-B448-6C36-32CF0CFB46C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8</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987776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A4BE2-DFE6-4017-9F69-068863AF8E63}"/>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43440FB5-2CCB-175E-140D-73CF61F5ED33}"/>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39101144-277D-D8C6-33BC-C43BCE737C8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algn="l"/>
            <a:r>
              <a:rPr lang="de-DE" sz="1200" b="0" dirty="0">
                <a:solidFill>
                  <a:schemeClr val="tx1"/>
                </a:solidFill>
                <a:latin typeface="Arial Nova Light" panose="020B0304020202020204" pitchFamily="34" charset="0"/>
              </a:rPr>
              <a:t>Es empfiehlt sich für einen kurzen Video-Input:</a:t>
            </a:r>
          </a:p>
          <a:p>
            <a:pPr algn="l"/>
            <a:endParaRPr lang="de-DE" sz="1200" b="0" dirty="0">
              <a:solidFill>
                <a:schemeClr val="tx1"/>
              </a:solidFill>
              <a:latin typeface="Arial Nova Light" panose="020B0304020202020204" pitchFamily="34" charset="0"/>
            </a:endParaRPr>
          </a:p>
          <a:p>
            <a:pPr algn="l"/>
            <a:r>
              <a:rPr lang="de-DE" sz="1200" b="0" dirty="0">
                <a:solidFill>
                  <a:schemeClr val="tx1"/>
                </a:solidFill>
                <a:latin typeface="Arial Nova Light" panose="020B0304020202020204" pitchFamily="34" charset="0"/>
              </a:rPr>
              <a:t>YouTube: Planet e - Mica und Kosmetik:</a:t>
            </a:r>
          </a:p>
          <a:p>
            <a:pPr algn="l"/>
            <a:r>
              <a:rPr lang="de-DE" sz="1200" b="0" dirty="0">
                <a:solidFill>
                  <a:schemeClr val="tx1"/>
                </a:solidFill>
                <a:latin typeface="Arial Nova Light" panose="020B0304020202020204" pitchFamily="34" charset="0"/>
                <a:hlinkClick r:id="rId3"/>
              </a:rPr>
              <a:t>https://youtu.be/XNSWrE2CIEA?si=bmUS_EoePMa-WTyS&amp;t=53</a:t>
            </a:r>
            <a:endParaRPr lang="de-DE" sz="1200" b="0" dirty="0">
              <a:solidFill>
                <a:schemeClr val="tx1"/>
              </a:solidFill>
              <a:latin typeface="Arial Nova Light" panose="020B0304020202020204" pitchFamily="34" charset="0"/>
            </a:endParaRPr>
          </a:p>
          <a:p>
            <a:pPr algn="l"/>
            <a:endParaRPr lang="de-DE" sz="1200" b="0" dirty="0">
              <a:solidFill>
                <a:schemeClr val="tx1"/>
              </a:solidFill>
              <a:latin typeface="Arial Nova Light" panose="020B0304020202020204" pitchFamily="34" charset="0"/>
            </a:endParaRPr>
          </a:p>
          <a:p>
            <a:pPr algn="l"/>
            <a:r>
              <a:rPr lang="de-DE" sz="1200" b="0" dirty="0">
                <a:solidFill>
                  <a:schemeClr val="tx1"/>
                </a:solidFill>
                <a:latin typeface="Arial Nova Light" panose="020B0304020202020204" pitchFamily="34" charset="0"/>
              </a:rPr>
              <a:t>Zeitstempel: 00:53 – 04:06</a:t>
            </a:r>
          </a:p>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770812BE-9E79-7625-C4D8-F42C02C155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9</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5424299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6D6260-C6F9-45B8-B590-33AC726FCFDD}"/>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6B477520-FB88-F1A9-C3CE-19907003863D}"/>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A47D0847-245E-234A-F0F6-C6BAA18A31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B36E9307-A5D5-BE2E-6419-544555F2CF4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10</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3108291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a:t>Explizit auf die sensible Situation hinweisen und die Gruppe dazu ermutigen, keine Vorurteile und Klischees zu bedienen. </a:t>
            </a:r>
          </a:p>
          <a:p>
            <a:pPr eaLnBrk="1" hangingPunct="1">
              <a:spcBef>
                <a:spcPct val="0"/>
              </a:spcBef>
            </a:pPr>
            <a:endParaRPr lang="de-DE" altLang="de-DE" dirty="0"/>
          </a:p>
          <a:p>
            <a:pPr eaLnBrk="1" hangingPunct="1">
              <a:spcBef>
                <a:spcPct val="0"/>
              </a:spcBef>
            </a:pPr>
            <a:r>
              <a:rPr lang="de-DE" altLang="de-DE" dirty="0"/>
              <a:t>Info-Video vom EPIZ: Was ist ein Planspiel? </a:t>
            </a:r>
            <a:br>
              <a:rPr lang="de-DE" altLang="de-DE" dirty="0"/>
            </a:br>
            <a:r>
              <a:rPr lang="de-DE" altLang="de-DE" dirty="0"/>
              <a:t>https://www.youtube.com/watch?v=YNDhaJFnUjI </a:t>
            </a:r>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11</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2933084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12</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152558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a:t>Bei Bedarf kann an dieser Stelle der Steckbrief aus der Broschüre (Seite 14) als zusätzliches Handout kopiert und ausgeteilt werden, um weitere konkrete Zahlen zu vermitteln.</a:t>
            </a:r>
          </a:p>
          <a:p>
            <a:pPr eaLnBrk="1" hangingPunct="1">
              <a:spcBef>
                <a:spcPct val="0"/>
              </a:spcBef>
            </a:pPr>
            <a:r>
              <a:rPr lang="de-DE" altLang="de-DE" dirty="0"/>
              <a:t>Außerdem können die Planspielgruppen später diesen Steckbrief nutzen, um Zahlen und Fakten zur Diskussion zur Hand zu haben.</a:t>
            </a:r>
          </a:p>
          <a:p>
            <a:pPr eaLnBrk="1" hangingPunct="1">
              <a:spcBef>
                <a:spcPct val="0"/>
              </a:spcBef>
            </a:pPr>
            <a:endParaRPr lang="de-DE" altLang="de-DE" dirty="0"/>
          </a:p>
          <a:p>
            <a:pPr eaLnBrk="1" hangingPunct="1">
              <a:spcBef>
                <a:spcPct val="0"/>
              </a:spcBef>
            </a:pPr>
            <a:r>
              <a:rPr lang="de-DE" altLang="de-DE" dirty="0"/>
              <a:t>Gegen Ende dieser Phase kann man Requisiten an die Gruppen verteilen, um das Planspiel noch immersiver zu gestalten. </a:t>
            </a:r>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13</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8119370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60052-59A6-0091-66C4-8C15C91484C8}"/>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CFB33B32-EEFA-621A-D9B3-345F846AC772}"/>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7780125E-BE07-4087-396F-6E901900FDC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a:t>Hier beginnt das Planspiel. Es empfiehlt sich, durch eine Ansprache </a:t>
            </a:r>
            <a:r>
              <a:rPr lang="de-DE" altLang="de-DE" dirty="0" err="1"/>
              <a:t>oÄ</a:t>
            </a:r>
            <a:r>
              <a:rPr lang="de-DE" altLang="de-DE" dirty="0"/>
              <a:t> das Setting atmosphärisch einzuleiten. Auch eine offizielle, förmliche Vorstellung der indischen Regierung, die dann die Konferenz übernimmt, ist möglich. Die Gruppen sollen von nun an überzeugend in ihre Rollen schlüpfen. Falls vorhanden, sollten hier die Requisiten eingesetzt werden. </a:t>
            </a:r>
          </a:p>
          <a:p>
            <a:pPr eaLnBrk="1" hangingPunct="1">
              <a:spcBef>
                <a:spcPct val="0"/>
              </a:spcBef>
            </a:pPr>
            <a:endParaRPr lang="de-DE" altLang="de-DE" dirty="0"/>
          </a:p>
          <a:p>
            <a:pPr eaLnBrk="1" hangingPunct="1">
              <a:spcBef>
                <a:spcPct val="0"/>
              </a:spcBef>
            </a:pPr>
            <a:r>
              <a:rPr lang="de-DE" altLang="de-DE" dirty="0"/>
              <a:t>Bei Bedarf kann an dieser Stelle ein vom EPIZ gedrehtes Video genutzt werden, welches die Situation spielerisch einleitet: https://epiz-berlin.de/lernmaterialien/das-geschaeft-mit-dem-mica-glitzer/ </a:t>
            </a:r>
          </a:p>
        </p:txBody>
      </p:sp>
      <p:sp>
        <p:nvSpPr>
          <p:cNvPr id="18436" name="Foliennummernplatzhalter 3">
            <a:extLst>
              <a:ext uri="{FF2B5EF4-FFF2-40B4-BE49-F238E27FC236}">
                <a16:creationId xmlns:a16="http://schemas.microsoft.com/office/drawing/2014/main" id="{A5785961-8FB5-AEE4-22F6-D827ECD1853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14</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40067876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15</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580348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smtClean="0"/>
              <a:t>Diese Folie kann nach Belieben verschoben oder auch mehrmals gezeigt werden. </a:t>
            </a:r>
          </a:p>
          <a:p>
            <a:pPr eaLnBrk="1" hangingPunct="1">
              <a:spcBef>
                <a:spcPct val="0"/>
              </a:spcBef>
            </a:pPr>
            <a:r>
              <a:rPr lang="de-DE" altLang="de-DE" dirty="0" smtClean="0"/>
              <a:t>Wenn die Gruppen gelost werden, reicht die Folie an dieser Stelle. Wenn Teilnehmende die Gruppen selbst wählen, sollte diese Folie weiter nach vorn gezogen werden.</a:t>
            </a:r>
          </a:p>
          <a:p>
            <a:pPr eaLnBrk="1" hangingPunct="1">
              <a:spcBef>
                <a:spcPct val="0"/>
              </a:spcBef>
            </a:pPr>
            <a:r>
              <a:rPr lang="de-DE" altLang="de-DE" smtClean="0"/>
              <a:t>Auch kann diese Folie in der Kontaktphase im Hintergrund gezeigt werden. </a:t>
            </a:r>
          </a:p>
          <a:p>
            <a:pPr eaLnBrk="1" hangingPunct="1">
              <a:spcBef>
                <a:spcPct val="0"/>
              </a:spcBef>
            </a:pPr>
            <a:endParaRPr lang="de-DE" altLang="de-DE" dirty="0"/>
          </a:p>
          <a:p>
            <a:pPr eaLnBrk="1" hangingPunct="1">
              <a:spcBef>
                <a:spcPct val="0"/>
              </a:spcBef>
            </a:pPr>
            <a:r>
              <a:rPr lang="de-DE" altLang="de-DE" b="1" dirty="0"/>
              <a:t>ACHTUNG: </a:t>
            </a:r>
            <a:r>
              <a:rPr lang="de-DE" altLang="de-DE" dirty="0"/>
              <a:t>Diese Folie muss an das Konzept angepasst werden, wenn mit anderen Gruppen gespielt wird.</a:t>
            </a:r>
          </a:p>
          <a:p>
            <a:pPr eaLnBrk="1" hangingPunct="1">
              <a:spcBef>
                <a:spcPct val="0"/>
              </a:spcBef>
            </a:pPr>
            <a:r>
              <a:rPr lang="de-DE" altLang="de-DE" dirty="0"/>
              <a:t>Alternatives Unternehmen: Glitter Beauty GmbH, Kosmetik-Unternehmen aus Deutschland</a:t>
            </a:r>
          </a:p>
          <a:p>
            <a:pPr eaLnBrk="1" hangingPunct="1">
              <a:spcBef>
                <a:spcPct val="0"/>
              </a:spcBef>
            </a:pPr>
            <a:endParaRPr lang="de-DE" altLang="de-DE" dirty="0"/>
          </a:p>
          <a:p>
            <a:pPr eaLnBrk="1" hangingPunct="1">
              <a:spcBef>
                <a:spcPct val="0"/>
              </a:spcBef>
            </a:pPr>
            <a:r>
              <a:rPr lang="de-DE" altLang="de-DE" dirty="0"/>
              <a:t>Presse-Gruppe  löschen, wenn nicht Teil des Spiels. </a:t>
            </a:r>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16</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5946719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17</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9035928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18</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2223949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19</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41362000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a:t>Es empfiehlt sich beispielsweise ein Positionsspiel. Die Namen der Planspielgruppen auf Zetteln auf dem Boden </a:t>
            </a:r>
          </a:p>
          <a:p>
            <a:pPr eaLnBrk="1" hangingPunct="1">
              <a:spcBef>
                <a:spcPct val="0"/>
              </a:spcBef>
            </a:pPr>
            <a:r>
              <a:rPr lang="de-DE" altLang="de-DE" dirty="0"/>
              <a:t>verteilen. Die Teilnehmenden stellen sich gemäß ihrer eigenen Einschätzung auf. </a:t>
            </a:r>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20</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25589766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E1F35-DA9F-2318-B3F2-23850B5FD259}"/>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543D96E6-9B2B-FBC8-511B-23CBB6553A07}"/>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10C580DD-D7B5-D6BE-09BB-F7BDF53BBFD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algn="l"/>
            <a:r>
              <a:rPr lang="de-DE" sz="1200" b="0" dirty="0">
                <a:solidFill>
                  <a:schemeClr val="tx1"/>
                </a:solidFill>
                <a:latin typeface="Arial Nova Light" panose="020B0304020202020204" pitchFamily="34" charset="0"/>
              </a:rPr>
              <a:t>Zu den einzelnen beteiligten Akteur*innen empfiehlt sich für einen kurzen Video-Input:</a:t>
            </a:r>
          </a:p>
          <a:p>
            <a:pPr algn="l"/>
            <a:endParaRPr lang="de-DE" sz="1200" b="1" dirty="0">
              <a:solidFill>
                <a:schemeClr val="tx1"/>
              </a:solidFill>
              <a:latin typeface="Arial Nova Light" panose="020B0304020202020204" pitchFamily="34" charset="0"/>
            </a:endParaRPr>
          </a:p>
          <a:p>
            <a:pPr algn="l"/>
            <a:endParaRPr lang="de-DE" sz="1200" b="1" dirty="0">
              <a:solidFill>
                <a:schemeClr val="tx1"/>
              </a:solidFill>
              <a:latin typeface="Arial Nova Light" panose="020B0304020202020204" pitchFamily="34" charset="0"/>
            </a:endParaRPr>
          </a:p>
          <a:p>
            <a:pPr marL="342900" indent="-342900" algn="l">
              <a:buFont typeface="+mj-lt"/>
              <a:buAutoNum type="arabicPeriod"/>
            </a:pPr>
            <a:r>
              <a:rPr lang="de-DE" sz="1200" dirty="0">
                <a:solidFill>
                  <a:schemeClr val="tx1"/>
                </a:solidFill>
                <a:latin typeface="Arial Nova Light" panose="020B0304020202020204" pitchFamily="34" charset="0"/>
              </a:rPr>
              <a:t>YouTube: Weltspiegel: Mica und Kosmetik - </a:t>
            </a:r>
            <a:r>
              <a:rPr lang="de-DE" sz="1200" b="1" dirty="0">
                <a:solidFill>
                  <a:schemeClr val="tx1"/>
                </a:solidFill>
                <a:latin typeface="Arial Nova Light" panose="020B0304020202020204" pitchFamily="34" charset="0"/>
              </a:rPr>
              <a:t>Händler*innen</a:t>
            </a:r>
            <a:r>
              <a:rPr lang="de-DE" sz="1200" dirty="0">
                <a:solidFill>
                  <a:schemeClr val="tx1"/>
                </a:solidFill>
                <a:latin typeface="Arial Nova Light" panose="020B0304020202020204" pitchFamily="34" charset="0"/>
              </a:rPr>
              <a:t>:</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hlinkClick r:id="rId3"/>
              </a:rPr>
              <a:t>https://youtu.be/e2OeDWEYhks?si=wL1_mxkj3S8g4dxM&amp;t=351</a:t>
            </a:r>
            <a:r>
              <a:rPr lang="de-DE" sz="1200" dirty="0">
                <a:solidFill>
                  <a:schemeClr val="tx1"/>
                </a:solidFill>
                <a:latin typeface="Arial Nova Light" panose="020B0304020202020204" pitchFamily="34" charset="0"/>
              </a:rPr>
              <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rPr>
              <a:t>05:51 – 07:53</a:t>
            </a:r>
          </a:p>
          <a:p>
            <a:pPr marL="342900" indent="-342900" algn="l">
              <a:buFont typeface="+mj-lt"/>
              <a:buAutoNum type="arabicPeriod"/>
            </a:pPr>
            <a:r>
              <a:rPr lang="de-DE" sz="1200" dirty="0">
                <a:solidFill>
                  <a:schemeClr val="tx1"/>
                </a:solidFill>
                <a:latin typeface="Arial Nova Light" panose="020B0304020202020204" pitchFamily="34" charset="0"/>
              </a:rPr>
              <a:t>YouTube: Weltspiegel: Mica und Kosmetik - </a:t>
            </a:r>
            <a:r>
              <a:rPr lang="de-DE" sz="1200" b="1" dirty="0">
                <a:solidFill>
                  <a:schemeClr val="tx1"/>
                </a:solidFill>
                <a:latin typeface="Arial Nova Light" panose="020B0304020202020204" pitchFamily="34" charset="0"/>
              </a:rPr>
              <a:t>Politiker*innen</a:t>
            </a:r>
            <a:r>
              <a:rPr lang="de-DE" sz="1200" dirty="0">
                <a:solidFill>
                  <a:schemeClr val="tx1"/>
                </a:solidFill>
                <a:latin typeface="Arial Nova Light" panose="020B0304020202020204" pitchFamily="34" charset="0"/>
              </a:rPr>
              <a:t>:</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hlinkClick r:id="rId4"/>
              </a:rPr>
              <a:t>https://youtu.be/e2OeDWEYhks?si=W0LpkAtSpXM1uLRS&amp;t=503</a:t>
            </a:r>
            <a:r>
              <a:rPr lang="de-DE" sz="1200" dirty="0">
                <a:solidFill>
                  <a:schemeClr val="tx1"/>
                </a:solidFill>
                <a:latin typeface="Arial Nova Light" panose="020B0304020202020204" pitchFamily="34" charset="0"/>
              </a:rPr>
              <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rPr>
              <a:t>08:23 – 09:56</a:t>
            </a:r>
          </a:p>
          <a:p>
            <a:pPr marL="342900" indent="-342900" algn="l">
              <a:buFont typeface="+mj-lt"/>
              <a:buAutoNum type="arabicPeriod"/>
            </a:pPr>
            <a:r>
              <a:rPr lang="de-DE" sz="1200" dirty="0">
                <a:solidFill>
                  <a:schemeClr val="tx1"/>
                </a:solidFill>
                <a:latin typeface="Arial Nova Light" panose="020B0304020202020204" pitchFamily="34" charset="0"/>
              </a:rPr>
              <a:t>YouTube: Weltspiegel: Mica und Kosmetik - </a:t>
            </a:r>
            <a:r>
              <a:rPr lang="de-DE" sz="1200" b="1" dirty="0">
                <a:solidFill>
                  <a:schemeClr val="tx1"/>
                </a:solidFill>
                <a:latin typeface="Arial Nova Light" panose="020B0304020202020204" pitchFamily="34" charset="0"/>
              </a:rPr>
              <a:t>Internationale Unternehmen</a:t>
            </a:r>
            <a:r>
              <a:rPr lang="de-DE" sz="1200" dirty="0">
                <a:solidFill>
                  <a:schemeClr val="tx1"/>
                </a:solidFill>
                <a:latin typeface="Arial Nova Light" panose="020B0304020202020204" pitchFamily="34" charset="0"/>
              </a:rPr>
              <a:t>:</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hlinkClick r:id="rId5"/>
              </a:rPr>
              <a:t>https://youtu.be/e2OeDWEYhks?si=iyawzejaQCAoqcBz&amp;t=631</a:t>
            </a:r>
            <a:r>
              <a:rPr lang="de-DE" sz="1200" dirty="0">
                <a:solidFill>
                  <a:schemeClr val="tx1"/>
                </a:solidFill>
                <a:latin typeface="Arial Nova Light" panose="020B0304020202020204" pitchFamily="34" charset="0"/>
              </a:rPr>
              <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rPr>
              <a:t>10:31 – 12:20 </a:t>
            </a:r>
          </a:p>
          <a:p>
            <a:pPr marL="342900" indent="-342900" algn="l">
              <a:buFont typeface="+mj-lt"/>
              <a:buAutoNum type="arabicPeriod"/>
            </a:pPr>
            <a:r>
              <a:rPr lang="de-DE" sz="1200" dirty="0">
                <a:solidFill>
                  <a:schemeClr val="tx1"/>
                </a:solidFill>
                <a:latin typeface="Arial Nova Light" panose="020B0304020202020204" pitchFamily="34" charset="0"/>
              </a:rPr>
              <a:t>YouTube: Weltspiegel: Mica und Kosmetik - </a:t>
            </a:r>
            <a:r>
              <a:rPr lang="de-DE" sz="1200" b="1" dirty="0">
                <a:solidFill>
                  <a:schemeClr val="tx1"/>
                </a:solidFill>
                <a:latin typeface="Arial Nova Light" panose="020B0304020202020204" pitchFamily="34" charset="0"/>
              </a:rPr>
              <a:t>NGOs und Kinderrat</a:t>
            </a:r>
            <a:r>
              <a:rPr lang="de-DE" sz="1200" dirty="0">
                <a:solidFill>
                  <a:schemeClr val="tx1"/>
                </a:solidFill>
                <a:latin typeface="Arial Nova Light" panose="020B0304020202020204" pitchFamily="34" charset="0"/>
              </a:rPr>
              <a:t>:</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hlinkClick r:id="rId6"/>
              </a:rPr>
              <a:t>https://youtu.be/e2OeDWEYhks?si=KzMLD9UreEN1nZQe&amp;t=740</a:t>
            </a:r>
            <a:r>
              <a:rPr lang="de-DE" sz="1200" dirty="0">
                <a:solidFill>
                  <a:schemeClr val="tx1"/>
                </a:solidFill>
                <a:latin typeface="Arial Nova Light" panose="020B0304020202020204" pitchFamily="34" charset="0"/>
              </a:rPr>
              <a:t/>
            </a:r>
            <a:br>
              <a:rPr lang="de-DE" sz="1200" dirty="0">
                <a:solidFill>
                  <a:schemeClr val="tx1"/>
                </a:solidFill>
                <a:latin typeface="Arial Nova Light" panose="020B0304020202020204" pitchFamily="34" charset="0"/>
              </a:rPr>
            </a:br>
            <a:r>
              <a:rPr lang="de-DE" sz="1200" dirty="0">
                <a:solidFill>
                  <a:schemeClr val="tx1"/>
                </a:solidFill>
                <a:latin typeface="Arial Nova Light" panose="020B0304020202020204" pitchFamily="34" charset="0"/>
              </a:rPr>
              <a:t>12:20 – 14:48 </a:t>
            </a:r>
          </a:p>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35F5FAAC-D295-2C9C-C5CE-5AA572A0B0A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21</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6524853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ADB80-9761-4291-A680-A1ABE4AEE163}"/>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E5042170-6D6F-6D52-CF8E-99FCDBBC41A3}"/>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998BEA2E-5235-F8B8-B2E3-46EAB3CD9B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F545438E-D5C1-1BED-B927-664C18AD30E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22</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8437364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a:t>Die Broschüre bietet ausführliche Statements zu den einzelnen Fragen. </a:t>
            </a:r>
          </a:p>
          <a:p>
            <a:pPr eaLnBrk="1" hangingPunct="1">
              <a:spcBef>
                <a:spcPct val="0"/>
              </a:spcBef>
            </a:pPr>
            <a:r>
              <a:rPr lang="de-DE" altLang="de-DE" dirty="0"/>
              <a:t>Auf dieser und den nächsten Folien sind die Fragen gelistet. Diese können unterschiedlich aufgearbeitet werden und müssen nicht in diesem Umfang gezeigt werden. Bei Bedarf löschen.</a:t>
            </a:r>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23</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6375671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F0B63D-B168-DDE6-5D04-D6F0CD55F357}"/>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48FCC81B-518C-E67C-29B3-086C223E9C88}"/>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B83D0548-E0B0-3D8A-29A1-BE6732DEAC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B789CE06-3FE6-C1D2-41F3-A51E2AB391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24</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6767545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4716D-DF44-54CF-B621-4568DC22C99E}"/>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E28995CF-9FFC-BCC0-32DD-6A5C4C52A181}"/>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1D947DE4-1874-2EF2-26C8-220055460E9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C2359EE5-E962-5728-62D0-0045FF8309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25</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5155860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4EAC1-AD4F-C1C1-CD99-C893EE139C5C}"/>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1F303C07-6A8D-BF32-CF5F-6D4338582588}"/>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6B714F37-8197-B760-966E-7DC4DA71FBB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A310C2DC-7C94-8A96-3B7D-E46DEFF4A7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26</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2489111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D0AF8-2F0B-9CAC-6884-0A7B15442339}"/>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2AA9BE8D-8EA6-CA13-B4D8-D513AF87F962}"/>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94E41A63-650E-F8B5-C3D6-A03950E099E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439CC1B2-613E-F660-89F3-4D081EEFDD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27</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26480902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B8708-0FA1-4F2C-F24D-8D6BEC3FB55F}"/>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CB757302-40E0-1619-7062-9332CB7581F8}"/>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87ADEFD7-6BC8-CF27-72CD-127738E0A2D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1B385B1B-F0F8-DE34-236F-055348AB521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28</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383401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A575C-1E99-4095-3CFD-5324D855C039}"/>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823D3ED1-12F2-D6CB-6144-72C410D5C2BA}"/>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0398F424-2654-006C-2F50-6FA91F39A3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a:t>Diese Folie gibt es zwei mal.</a:t>
            </a:r>
          </a:p>
          <a:p>
            <a:pPr eaLnBrk="1" hangingPunct="1">
              <a:spcBef>
                <a:spcPct val="0"/>
              </a:spcBef>
            </a:pPr>
            <a:r>
              <a:rPr lang="de-DE" altLang="de-DE" dirty="0"/>
              <a:t>Einmal für betrieblichen und einmal für schulischen Kontext.</a:t>
            </a:r>
          </a:p>
          <a:p>
            <a:pPr eaLnBrk="1" hangingPunct="1">
              <a:spcBef>
                <a:spcPct val="0"/>
              </a:spcBef>
            </a:pPr>
            <a:endParaRPr lang="de-DE" altLang="de-DE" dirty="0"/>
          </a:p>
          <a:p>
            <a:pPr eaLnBrk="1" hangingPunct="1">
              <a:spcBef>
                <a:spcPct val="0"/>
              </a:spcBef>
            </a:pPr>
            <a:r>
              <a:rPr lang="de-DE" altLang="de-DE" dirty="0"/>
              <a:t>Je nach Bedarf können beide oder nur eine eingesetzt werden. Entsprechend löschen.</a:t>
            </a:r>
          </a:p>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EB4A0A64-3A64-2AD6-5778-BB41F82304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29</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4078796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0D13D-7FE1-D256-E5F9-5E2EA044B0D7}"/>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F046BC9C-88CE-A2AA-3209-532B4DE22882}"/>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2A2152CD-5CF9-4911-8CD6-DD134231C9F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de-DE" sz="1200" b="1" i="0" u="none" strike="noStrike" cap="none" dirty="0">
                <a:solidFill>
                  <a:schemeClr val="dk1"/>
                </a:solidFill>
                <a:latin typeface="Calibri"/>
                <a:ea typeface="Calibri"/>
                <a:cs typeface="Calibri"/>
                <a:sym typeface="Calibri"/>
              </a:rPr>
              <a:t>Hinweis für die Lehrkraft</a:t>
            </a:r>
          </a:p>
          <a:p>
            <a:pPr eaLnBrk="1" hangingPunct="1">
              <a:spcBef>
                <a:spcPct val="0"/>
              </a:spcBef>
            </a:pPr>
            <a:r>
              <a:rPr lang="de-DE" altLang="de-DE" dirty="0"/>
              <a:t>Diese Folie gibt es zwei mal.</a:t>
            </a:r>
          </a:p>
          <a:p>
            <a:pPr eaLnBrk="1" hangingPunct="1">
              <a:spcBef>
                <a:spcPct val="0"/>
              </a:spcBef>
            </a:pPr>
            <a:r>
              <a:rPr lang="de-DE" altLang="de-DE" dirty="0"/>
              <a:t>Einmal für betrieblichen und einmal für schulischen Kontext.</a:t>
            </a:r>
          </a:p>
          <a:p>
            <a:pPr eaLnBrk="1" hangingPunct="1">
              <a:spcBef>
                <a:spcPct val="0"/>
              </a:spcBef>
            </a:pPr>
            <a:endParaRPr lang="de-DE" altLang="de-DE" dirty="0"/>
          </a:p>
          <a:p>
            <a:pPr eaLnBrk="1" hangingPunct="1">
              <a:spcBef>
                <a:spcPct val="0"/>
              </a:spcBef>
            </a:pPr>
            <a:r>
              <a:rPr lang="de-DE" altLang="de-DE" dirty="0"/>
              <a:t>Je nach Bedarf können beide oder nur eine eingesetzt werden. Entsprechend löschen.</a:t>
            </a:r>
          </a:p>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C92D5543-DF10-CA57-3B1C-1A41A10E07F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30</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5246632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E90F2-0E0E-F209-7ED3-029845315ED0}"/>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8B2BED6D-8548-BBA0-76BD-6E6FD2385FD2}"/>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90BEEA16-98C5-1187-9645-C1F050F9503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CD1DEBF6-28E8-4DFA-C8B0-3535268F313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31</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5993782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32</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15649007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33</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9128512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34</a:t>
            </a:fld>
            <a:endParaRPr lang="de-DE" altLang="de-DE" dirty="0">
              <a:solidFill>
                <a:prstClr val="black"/>
              </a:solidFill>
              <a:latin typeface="Calibri" panose="020F0502020204030204" pitchFamily="34" charset="0"/>
            </a:endParaRPr>
          </a:p>
        </p:txBody>
      </p:sp>
    </p:spTree>
    <p:extLst>
      <p:ext uri="{BB962C8B-B14F-4D97-AF65-F5344CB8AC3E}">
        <p14:creationId xmlns:p14="http://schemas.microsoft.com/office/powerpoint/2010/main" val="34490408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lienbildplatzhalter 1"/>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35</a:t>
            </a:fld>
            <a:endParaRPr lang="de-DE" altLang="de-DE">
              <a:solidFill>
                <a:prstClr val="black"/>
              </a:solidFill>
              <a:latin typeface="Calibri" panose="020F0502020204030204" pitchFamily="34" charset="0"/>
            </a:endParaRPr>
          </a:p>
        </p:txBody>
      </p:sp>
    </p:spTree>
    <p:extLst>
      <p:ext uri="{BB962C8B-B14F-4D97-AF65-F5344CB8AC3E}">
        <p14:creationId xmlns:p14="http://schemas.microsoft.com/office/powerpoint/2010/main" val="24546524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62C0D-0168-0DEF-BF9E-C8F70F7B9939}"/>
            </a:ext>
          </a:extLst>
        </p:cNvPr>
        <p:cNvGrpSpPr/>
        <p:nvPr/>
      </p:nvGrpSpPr>
      <p:grpSpPr>
        <a:xfrm>
          <a:off x="0" y="0"/>
          <a:ext cx="0" cy="0"/>
          <a:chOff x="0" y="0"/>
          <a:chExt cx="0" cy="0"/>
        </a:xfrm>
      </p:grpSpPr>
      <p:sp>
        <p:nvSpPr>
          <p:cNvPr id="18434" name="Folienbildplatzhalter 1">
            <a:extLst>
              <a:ext uri="{FF2B5EF4-FFF2-40B4-BE49-F238E27FC236}">
                <a16:creationId xmlns:a16="http://schemas.microsoft.com/office/drawing/2014/main" id="{6E55363E-D455-4DE4-E831-5C616A5DFE46}"/>
              </a:ext>
            </a:extLst>
          </p:cNvPr>
          <p:cNvSpPr>
            <a:spLocks noGrp="1" noRot="1" noChangeAspect="1" noTextEdit="1"/>
          </p:cNvSpPr>
          <p:nvPr>
            <p:ph type="sldImg"/>
          </p:nvPr>
        </p:nvSpPr>
        <p:spPr bwMode="auto">
          <a:xfrm>
            <a:off x="685800" y="1143000"/>
            <a:ext cx="54864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izenplatzhalter 2">
            <a:extLst>
              <a:ext uri="{FF2B5EF4-FFF2-40B4-BE49-F238E27FC236}">
                <a16:creationId xmlns:a16="http://schemas.microsoft.com/office/drawing/2014/main" id="{BD3D5F8D-1B65-F70B-82D3-6B6698881D9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DE" altLang="de-DE" dirty="0"/>
          </a:p>
        </p:txBody>
      </p:sp>
      <p:sp>
        <p:nvSpPr>
          <p:cNvPr id="18436" name="Foliennummernplatzhalter 3">
            <a:extLst>
              <a:ext uri="{FF2B5EF4-FFF2-40B4-BE49-F238E27FC236}">
                <a16:creationId xmlns:a16="http://schemas.microsoft.com/office/drawing/2014/main" id="{A60F758E-2D28-44BD-7F9A-1576C014792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entury Gothic" panose="020B0502020202020204" pitchFamily="34" charset="0"/>
              </a:defRPr>
            </a:lvl1pPr>
            <a:lvl2pPr marL="742950" indent="-285750">
              <a:defRPr>
                <a:solidFill>
                  <a:schemeClr val="tx1"/>
                </a:solidFill>
                <a:latin typeface="Century Gothic" panose="020B0502020202020204" pitchFamily="34" charset="0"/>
              </a:defRPr>
            </a:lvl2pPr>
            <a:lvl3pPr marL="1143000" indent="-228600">
              <a:defRPr>
                <a:solidFill>
                  <a:schemeClr val="tx1"/>
                </a:solidFill>
                <a:latin typeface="Century Gothic" panose="020B0502020202020204" pitchFamily="34" charset="0"/>
              </a:defRPr>
            </a:lvl3pPr>
            <a:lvl4pPr marL="1600200" indent="-228600">
              <a:defRPr>
                <a:solidFill>
                  <a:schemeClr val="tx1"/>
                </a:solidFill>
                <a:latin typeface="Century Gothic" panose="020B0502020202020204" pitchFamily="34" charset="0"/>
              </a:defRPr>
            </a:lvl4pPr>
            <a:lvl5pPr marL="2057400" indent="-228600">
              <a:defRPr>
                <a:solidFill>
                  <a:schemeClr val="tx1"/>
                </a:solidFill>
                <a:latin typeface="Century Gothic" panose="020B0502020202020204" pitchFamily="34" charset="0"/>
              </a:defRPr>
            </a:lvl5pPr>
            <a:lvl6pPr marL="2514600" indent="-228600" eaLnBrk="0" fontAlgn="base" hangingPunct="0">
              <a:spcBef>
                <a:spcPct val="0"/>
              </a:spcBef>
              <a:spcAft>
                <a:spcPct val="0"/>
              </a:spcAft>
              <a:defRPr>
                <a:solidFill>
                  <a:schemeClr val="tx1"/>
                </a:solidFill>
                <a:latin typeface="Century Gothic" panose="020B0502020202020204" pitchFamily="34" charset="0"/>
              </a:defRPr>
            </a:lvl6pPr>
            <a:lvl7pPr marL="2971800" indent="-228600" eaLnBrk="0" fontAlgn="base" hangingPunct="0">
              <a:spcBef>
                <a:spcPct val="0"/>
              </a:spcBef>
              <a:spcAft>
                <a:spcPct val="0"/>
              </a:spcAft>
              <a:defRPr>
                <a:solidFill>
                  <a:schemeClr val="tx1"/>
                </a:solidFill>
                <a:latin typeface="Century Gothic" panose="020B0502020202020204" pitchFamily="34" charset="0"/>
              </a:defRPr>
            </a:lvl7pPr>
            <a:lvl8pPr marL="3429000" indent="-228600" eaLnBrk="0" fontAlgn="base" hangingPunct="0">
              <a:spcBef>
                <a:spcPct val="0"/>
              </a:spcBef>
              <a:spcAft>
                <a:spcPct val="0"/>
              </a:spcAft>
              <a:defRPr>
                <a:solidFill>
                  <a:schemeClr val="tx1"/>
                </a:solidFill>
                <a:latin typeface="Century Gothic" panose="020B0502020202020204" pitchFamily="34" charset="0"/>
              </a:defRPr>
            </a:lvl8pPr>
            <a:lvl9pPr marL="3886200" indent="-228600" eaLnBrk="0" fontAlgn="base" hangingPunct="0">
              <a:spcBef>
                <a:spcPct val="0"/>
              </a:spcBef>
              <a:spcAft>
                <a:spcPct val="0"/>
              </a:spcAft>
              <a:defRPr>
                <a:solidFill>
                  <a:schemeClr val="tx1"/>
                </a:solidFill>
                <a:latin typeface="Century Gothic" panose="020B0502020202020204" pitchFamily="34" charset="0"/>
              </a:defRPr>
            </a:lvl9pPr>
          </a:lstStyle>
          <a:p>
            <a:fld id="{AF8BAB51-51D1-4DA7-93EF-643744792832}" type="slidenum">
              <a:rPr lang="de-DE" altLang="de-DE">
                <a:solidFill>
                  <a:prstClr val="black"/>
                </a:solidFill>
                <a:latin typeface="Calibri" panose="020F0502020204030204" pitchFamily="34" charset="0"/>
              </a:rPr>
              <a:pPr/>
              <a:t>36</a:t>
            </a:fld>
            <a:endParaRPr lang="de-DE" altLang="de-DE">
              <a:solidFill>
                <a:prstClr val="black"/>
              </a:solidFill>
              <a:latin typeface="Calibri" panose="020F0502020204030204" pitchFamily="34" charset="0"/>
            </a:endParaRPr>
          </a:p>
        </p:txBody>
      </p:sp>
    </p:spTree>
    <p:extLst>
      <p:ext uri="{BB962C8B-B14F-4D97-AF65-F5344CB8AC3E}">
        <p14:creationId xmlns:p14="http://schemas.microsoft.com/office/powerpoint/2010/main" val="86676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dirty="0"/>
              <a:t>Titelmasterformat durch Klicken bearbeiten</a:t>
            </a:r>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p>
        </p:txBody>
      </p:sp>
      <p:sp>
        <p:nvSpPr>
          <p:cNvPr id="4" name="Fußzeilenplatzhalter 4"/>
          <p:cNvSpPr>
            <a:spLocks noGrp="1"/>
          </p:cNvSpPr>
          <p:nvPr>
            <p:ph type="ftr" sz="quarter" idx="10"/>
          </p:nvPr>
        </p:nvSpPr>
        <p:spPr>
          <a:xfrm>
            <a:off x="1270000" y="6356350"/>
            <a:ext cx="6883400" cy="365125"/>
          </a:xfrm>
        </p:spPr>
        <p:txBody>
          <a:bodyPr/>
          <a:lstStyle>
            <a:lvl1pPr algn="l">
              <a:defRPr/>
            </a:lvl1pPr>
          </a:lstStyle>
          <a:p>
            <a:pPr>
              <a:defRPr/>
            </a:pPr>
            <a:r>
              <a:rPr lang="de-DE"/>
              <a:t>Titel</a:t>
            </a:r>
            <a:endParaRPr lang="de-DE" dirty="0"/>
          </a:p>
        </p:txBody>
      </p:sp>
      <p:sp>
        <p:nvSpPr>
          <p:cNvPr id="5" name="Foliennummernplatzhalter 5"/>
          <p:cNvSpPr>
            <a:spLocks noGrp="1"/>
          </p:cNvSpPr>
          <p:nvPr>
            <p:ph type="sldNum" sz="quarter" idx="11"/>
          </p:nvPr>
        </p:nvSpPr>
        <p:spPr/>
        <p:txBody>
          <a:bodyPr/>
          <a:lstStyle>
            <a:lvl1pPr>
              <a:defRPr smtClean="0"/>
            </a:lvl1pPr>
          </a:lstStyle>
          <a:p>
            <a:pPr>
              <a:defRPr/>
            </a:pPr>
            <a:fld id="{20E86620-6912-42E9-939F-9EB7D2354033}" type="slidenum">
              <a:rPr lang="de-DE" altLang="de-DE"/>
              <a:pPr>
                <a:defRPr/>
              </a:pPr>
              <a:t>‹Nr.›</a:t>
            </a:fld>
            <a:endParaRPr lang="de-DE" altLang="de-DE"/>
          </a:p>
        </p:txBody>
      </p:sp>
    </p:spTree>
    <p:extLst>
      <p:ext uri="{BB962C8B-B14F-4D97-AF65-F5344CB8AC3E}">
        <p14:creationId xmlns:p14="http://schemas.microsoft.com/office/powerpoint/2010/main" val="4113086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838200" y="144000"/>
            <a:ext cx="10515600" cy="1325563"/>
          </a:xfrm>
        </p:spPr>
        <p:txBody>
          <a:bodyPr>
            <a:normAutofit/>
          </a:bodyPr>
          <a:lstStyle>
            <a:lvl1pPr algn="ctr">
              <a:defRPr sz="3200"/>
            </a:lvl1pPr>
          </a:lstStyle>
          <a:p>
            <a:r>
              <a:rPr lang="de-DE" dirty="0"/>
              <a:t>Titelmasterformat durch Klicken bearbeiten</a:t>
            </a:r>
          </a:p>
        </p:txBody>
      </p:sp>
      <p:sp>
        <p:nvSpPr>
          <p:cNvPr id="3" name="Inhaltsplatzhalter 2"/>
          <p:cNvSpPr>
            <a:spLocks noGrp="1"/>
          </p:cNvSpPr>
          <p:nvPr>
            <p:ph idx="1"/>
          </p:nvPr>
        </p:nvSpPr>
        <p:spPr/>
        <p:txBody>
          <a:bodyPr/>
          <a:lstStyle>
            <a:lvl1pPr>
              <a:defRPr sz="2000"/>
            </a:lvl1pPr>
            <a:lvl2pPr>
              <a:defRPr sz="1800"/>
            </a:lvl2pPr>
            <a:lvl3pPr>
              <a:defRPr sz="1600"/>
            </a:lvl3pPr>
            <a:lvl4pPr>
              <a:defRPr sz="1400"/>
            </a:lvl4pPr>
            <a:lvl5pPr>
              <a:defRPr sz="1400"/>
            </a:lvl5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sz="1400">
                <a:solidFill>
                  <a:srgbClr val="5F95BD"/>
                </a:solidFill>
                <a:latin typeface="+mn-lt"/>
              </a:defRPr>
            </a:lvl1pPr>
          </a:lstStyle>
          <a:p>
            <a:pPr>
              <a:defRPr/>
            </a:pPr>
            <a:fld id="{2B3C666A-2EA3-40FC-BF94-B246F24E764F}" type="datetime1">
              <a:rPr lang="en-US" kern="1200" smtClean="0">
                <a:ea typeface="+mn-ea"/>
                <a:cs typeface="+mn-cs"/>
              </a:rPr>
              <a:t>3/5/2026</a:t>
            </a:fld>
            <a:endParaRPr lang="de-DE" kern="1200">
              <a:ea typeface="+mn-ea"/>
              <a:cs typeface="+mn-cs"/>
            </a:endParaRPr>
          </a:p>
        </p:txBody>
      </p:sp>
      <p:sp>
        <p:nvSpPr>
          <p:cNvPr id="5" name="Fußzeilenplatzhalter 4"/>
          <p:cNvSpPr>
            <a:spLocks noGrp="1"/>
          </p:cNvSpPr>
          <p:nvPr>
            <p:ph type="ftr" sz="quarter" idx="11"/>
          </p:nvPr>
        </p:nvSpPr>
        <p:spPr/>
        <p:txBody>
          <a:bodyPr/>
          <a:lstStyle>
            <a:lvl1pPr>
              <a:defRPr sz="1050"/>
            </a:lvl1pPr>
          </a:lstStyle>
          <a:p>
            <a:pPr>
              <a:defRPr/>
            </a:pPr>
            <a:r>
              <a:rPr lang="de-DE"/>
              <a:t>Titel</a:t>
            </a:r>
          </a:p>
        </p:txBody>
      </p:sp>
      <p:sp>
        <p:nvSpPr>
          <p:cNvPr id="6" name="Foliennummernplatzhalter 5"/>
          <p:cNvSpPr>
            <a:spLocks noGrp="1"/>
          </p:cNvSpPr>
          <p:nvPr>
            <p:ph type="sldNum" sz="quarter" idx="12"/>
          </p:nvPr>
        </p:nvSpPr>
        <p:spPr/>
        <p:txBody>
          <a:bodyPr/>
          <a:lstStyle>
            <a:lvl1pPr>
              <a:defRPr sz="1000" smtClean="0"/>
            </a:lvl1pPr>
          </a:lstStyle>
          <a:p>
            <a:pPr>
              <a:defRPr/>
            </a:pPr>
            <a:fld id="{4EB1374E-61F6-42AB-AC76-359646F345F5}" type="slidenum">
              <a:rPr lang="de-DE" altLang="de-DE"/>
              <a:pPr>
                <a:defRPr/>
              </a:pPr>
              <a:t>‹Nr.›</a:t>
            </a:fld>
            <a:endParaRPr lang="de-DE" altLang="de-DE"/>
          </a:p>
        </p:txBody>
      </p:sp>
    </p:spTree>
    <p:extLst>
      <p:ext uri="{BB962C8B-B14F-4D97-AF65-F5344CB8AC3E}">
        <p14:creationId xmlns:p14="http://schemas.microsoft.com/office/powerpoint/2010/main" val="2574169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a:t>Titelmasterformat durch Klicken bearbeiten</a:t>
            </a:r>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Textmasterformat bearbeiten</a:t>
            </a:r>
          </a:p>
        </p:txBody>
      </p:sp>
      <p:sp>
        <p:nvSpPr>
          <p:cNvPr id="4" name="Datumsplatzhalter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solidFill>
                  <a:srgbClr val="5F95BD"/>
                </a:solidFill>
                <a:latin typeface="+mn-lt"/>
              </a:defRPr>
            </a:lvl1pPr>
          </a:lstStyle>
          <a:p>
            <a:pPr>
              <a:defRPr/>
            </a:pPr>
            <a:fld id="{503E761F-D557-4171-BFA9-934565614C00}" type="datetime1">
              <a:rPr lang="en-US" sz="1800" kern="1200" smtClean="0">
                <a:ea typeface="+mn-ea"/>
                <a:cs typeface="+mn-cs"/>
              </a:rPr>
              <a:t>3/5/2026</a:t>
            </a:fld>
            <a:endParaRPr lang="de-DE" sz="1800" kern="1200">
              <a:ea typeface="+mn-ea"/>
              <a:cs typeface="+mn-cs"/>
            </a:endParaRPr>
          </a:p>
        </p:txBody>
      </p:sp>
      <p:sp>
        <p:nvSpPr>
          <p:cNvPr id="5" name="Fußzeilenplatzhalter 4"/>
          <p:cNvSpPr>
            <a:spLocks noGrp="1"/>
          </p:cNvSpPr>
          <p:nvPr>
            <p:ph type="ftr" sz="quarter" idx="11"/>
          </p:nvPr>
        </p:nvSpPr>
        <p:spPr/>
        <p:txBody>
          <a:bodyPr/>
          <a:lstStyle>
            <a:lvl1pPr>
              <a:defRPr/>
            </a:lvl1pPr>
          </a:lstStyle>
          <a:p>
            <a:pPr>
              <a:defRPr/>
            </a:pPr>
            <a:r>
              <a:rPr lang="de-DE"/>
              <a:t>Titel</a:t>
            </a:r>
          </a:p>
        </p:txBody>
      </p:sp>
      <p:sp>
        <p:nvSpPr>
          <p:cNvPr id="6" name="Foliennummernplatzhalter 5"/>
          <p:cNvSpPr>
            <a:spLocks noGrp="1"/>
          </p:cNvSpPr>
          <p:nvPr>
            <p:ph type="sldNum" sz="quarter" idx="12"/>
          </p:nvPr>
        </p:nvSpPr>
        <p:spPr/>
        <p:txBody>
          <a:bodyPr/>
          <a:lstStyle>
            <a:lvl1pPr>
              <a:defRPr smtClean="0"/>
            </a:lvl1pPr>
          </a:lstStyle>
          <a:p>
            <a:pPr>
              <a:defRPr/>
            </a:pPr>
            <a:fld id="{09A00D7A-4E04-4876-83FB-8C645422303B}" type="slidenum">
              <a:rPr lang="de-DE" altLang="de-DE"/>
              <a:pPr>
                <a:defRPr/>
              </a:pPr>
              <a:t>‹Nr.›</a:t>
            </a:fld>
            <a:endParaRPr lang="de-DE" altLang="de-DE"/>
          </a:p>
        </p:txBody>
      </p:sp>
    </p:spTree>
    <p:extLst>
      <p:ext uri="{BB962C8B-B14F-4D97-AF65-F5344CB8AC3E}">
        <p14:creationId xmlns:p14="http://schemas.microsoft.com/office/powerpoint/2010/main" val="400861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lgn="ctr">
              <a:defRPr/>
            </a:lvl1pPr>
          </a:lstStyle>
          <a:p>
            <a:r>
              <a:rPr lang="de-DE" dirty="0"/>
              <a:t>Titelmasterformat durch Klicken bearbeiten</a:t>
            </a:r>
          </a:p>
        </p:txBody>
      </p:sp>
      <p:sp>
        <p:nvSpPr>
          <p:cNvPr id="3" name="Inhaltsplatzhalter 2"/>
          <p:cNvSpPr>
            <a:spLocks noGrp="1"/>
          </p:cNvSpPr>
          <p:nvPr>
            <p:ph sz="half" idx="1"/>
          </p:nvPr>
        </p:nvSpPr>
        <p:spPr>
          <a:xfrm>
            <a:off x="838200" y="1825625"/>
            <a:ext cx="51816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6172200" y="1825625"/>
            <a:ext cx="5181600" cy="435133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4D75983-CFE8-4906-B16C-7F71BCC2B238}" type="datetime1">
              <a:rPr lang="en-US" sz="1800" kern="1200" smtClean="0">
                <a:ea typeface="+mn-ea"/>
                <a:cs typeface="+mn-cs"/>
              </a:rPr>
              <a:t>3/5/2026</a:t>
            </a:fld>
            <a:endParaRPr lang="de-DE" sz="1800" kern="1200">
              <a:ea typeface="+mn-ea"/>
              <a:cs typeface="+mn-cs"/>
            </a:endParaRPr>
          </a:p>
        </p:txBody>
      </p:sp>
      <p:sp>
        <p:nvSpPr>
          <p:cNvPr id="6" name="Fußzeilenplatzhalter 5"/>
          <p:cNvSpPr>
            <a:spLocks noGrp="1"/>
          </p:cNvSpPr>
          <p:nvPr>
            <p:ph type="ftr" sz="quarter" idx="11"/>
          </p:nvPr>
        </p:nvSpPr>
        <p:spPr/>
        <p:txBody>
          <a:bodyPr/>
          <a:lstStyle>
            <a:lvl1pPr>
              <a:defRPr/>
            </a:lvl1pPr>
          </a:lstStyle>
          <a:p>
            <a:pPr>
              <a:defRPr/>
            </a:pPr>
            <a:r>
              <a:rPr lang="de-DE"/>
              <a:t>Titel</a:t>
            </a:r>
          </a:p>
        </p:txBody>
      </p:sp>
      <p:sp>
        <p:nvSpPr>
          <p:cNvPr id="7" name="Foliennummernplatzhalter 6"/>
          <p:cNvSpPr>
            <a:spLocks noGrp="1"/>
          </p:cNvSpPr>
          <p:nvPr>
            <p:ph type="sldNum" sz="quarter" idx="12"/>
          </p:nvPr>
        </p:nvSpPr>
        <p:spPr/>
        <p:txBody>
          <a:bodyPr/>
          <a:lstStyle>
            <a:lvl1pPr>
              <a:defRPr smtClean="0"/>
            </a:lvl1pPr>
          </a:lstStyle>
          <a:p>
            <a:pPr>
              <a:defRPr/>
            </a:pPr>
            <a:fld id="{1579F7B5-9ED1-4AEE-B8DA-B5BFAB40FD40}" type="slidenum">
              <a:rPr lang="de-DE" altLang="de-DE"/>
              <a:pPr>
                <a:defRPr/>
              </a:pPr>
              <a:t>‹Nr.›</a:t>
            </a:fld>
            <a:endParaRPr lang="de-DE" altLang="de-DE"/>
          </a:p>
        </p:txBody>
      </p:sp>
    </p:spTree>
    <p:extLst>
      <p:ext uri="{BB962C8B-B14F-4D97-AF65-F5344CB8AC3E}">
        <p14:creationId xmlns:p14="http://schemas.microsoft.com/office/powerpoint/2010/main" val="2674801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a:t>Titelmasterformat durch Klicken bearbeiten</a:t>
            </a:r>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Textmasterformat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5175E1B-6879-4D59-AE52-12928CD14865}" type="datetime1">
              <a:rPr lang="en-US" sz="1800" kern="1200" smtClean="0">
                <a:ea typeface="+mn-ea"/>
                <a:cs typeface="+mn-cs"/>
              </a:rPr>
              <a:t>3/5/2026</a:t>
            </a:fld>
            <a:endParaRPr lang="de-DE" sz="1800" kern="1200">
              <a:ea typeface="+mn-ea"/>
              <a:cs typeface="+mn-cs"/>
            </a:endParaRPr>
          </a:p>
        </p:txBody>
      </p:sp>
      <p:sp>
        <p:nvSpPr>
          <p:cNvPr id="8" name="Fußzeilenplatzhalter 7"/>
          <p:cNvSpPr>
            <a:spLocks noGrp="1"/>
          </p:cNvSpPr>
          <p:nvPr>
            <p:ph type="ftr" sz="quarter" idx="11"/>
          </p:nvPr>
        </p:nvSpPr>
        <p:spPr/>
        <p:txBody>
          <a:bodyPr/>
          <a:lstStyle>
            <a:lvl1pPr>
              <a:defRPr/>
            </a:lvl1pPr>
          </a:lstStyle>
          <a:p>
            <a:pPr>
              <a:defRPr/>
            </a:pPr>
            <a:r>
              <a:rPr lang="de-DE"/>
              <a:t>Titel</a:t>
            </a:r>
          </a:p>
        </p:txBody>
      </p:sp>
      <p:sp>
        <p:nvSpPr>
          <p:cNvPr id="9" name="Foliennummernplatzhalter 8"/>
          <p:cNvSpPr>
            <a:spLocks noGrp="1"/>
          </p:cNvSpPr>
          <p:nvPr>
            <p:ph type="sldNum" sz="quarter" idx="12"/>
          </p:nvPr>
        </p:nvSpPr>
        <p:spPr/>
        <p:txBody>
          <a:bodyPr/>
          <a:lstStyle>
            <a:lvl1pPr>
              <a:defRPr smtClean="0"/>
            </a:lvl1pPr>
          </a:lstStyle>
          <a:p>
            <a:pPr>
              <a:defRPr/>
            </a:pPr>
            <a:fld id="{1398EBA2-813F-439D-ABBE-CCBF0C7454BE}" type="slidenum">
              <a:rPr lang="de-DE" altLang="de-DE"/>
              <a:pPr>
                <a:defRPr/>
              </a:pPr>
              <a:t>‹Nr.›</a:t>
            </a:fld>
            <a:endParaRPr lang="de-DE" altLang="de-DE"/>
          </a:p>
        </p:txBody>
      </p:sp>
    </p:spTree>
    <p:extLst>
      <p:ext uri="{BB962C8B-B14F-4D97-AF65-F5344CB8AC3E}">
        <p14:creationId xmlns:p14="http://schemas.microsoft.com/office/powerpoint/2010/main" val="661018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Datumsplatzhalter 2"/>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7994AD-47EF-48B5-83B7-A0D0F20080E1}" type="datetime1">
              <a:rPr lang="en-US" sz="1800" kern="1200" smtClean="0">
                <a:ea typeface="+mn-ea"/>
                <a:cs typeface="+mn-cs"/>
              </a:rPr>
              <a:t>3/5/2026</a:t>
            </a:fld>
            <a:endParaRPr lang="de-DE" sz="1800" kern="1200">
              <a:ea typeface="+mn-ea"/>
              <a:cs typeface="+mn-cs"/>
            </a:endParaRPr>
          </a:p>
        </p:txBody>
      </p:sp>
      <p:sp>
        <p:nvSpPr>
          <p:cNvPr id="4" name="Fußzeilenplatzhalter 3"/>
          <p:cNvSpPr>
            <a:spLocks noGrp="1"/>
          </p:cNvSpPr>
          <p:nvPr>
            <p:ph type="ftr" sz="quarter" idx="11"/>
          </p:nvPr>
        </p:nvSpPr>
        <p:spPr/>
        <p:txBody>
          <a:bodyPr/>
          <a:lstStyle>
            <a:lvl1pPr>
              <a:defRPr/>
            </a:lvl1pPr>
          </a:lstStyle>
          <a:p>
            <a:pPr>
              <a:defRPr/>
            </a:pPr>
            <a:r>
              <a:rPr lang="de-DE"/>
              <a:t>Titel</a:t>
            </a:r>
          </a:p>
        </p:txBody>
      </p:sp>
      <p:sp>
        <p:nvSpPr>
          <p:cNvPr id="5" name="Foliennummernplatzhalter 4"/>
          <p:cNvSpPr>
            <a:spLocks noGrp="1"/>
          </p:cNvSpPr>
          <p:nvPr>
            <p:ph type="sldNum" sz="quarter" idx="12"/>
          </p:nvPr>
        </p:nvSpPr>
        <p:spPr/>
        <p:txBody>
          <a:bodyPr/>
          <a:lstStyle>
            <a:lvl1pPr>
              <a:defRPr smtClean="0"/>
            </a:lvl1pPr>
          </a:lstStyle>
          <a:p>
            <a:pPr>
              <a:defRPr/>
            </a:pPr>
            <a:fld id="{AF132F16-CE56-4703-8312-B9AB250757B3}" type="slidenum">
              <a:rPr lang="de-DE" altLang="de-DE"/>
              <a:pPr>
                <a:defRPr/>
              </a:pPr>
              <a:t>‹Nr.›</a:t>
            </a:fld>
            <a:endParaRPr lang="de-DE" altLang="de-DE"/>
          </a:p>
        </p:txBody>
      </p:sp>
    </p:spTree>
    <p:extLst>
      <p:ext uri="{BB962C8B-B14F-4D97-AF65-F5344CB8AC3E}">
        <p14:creationId xmlns:p14="http://schemas.microsoft.com/office/powerpoint/2010/main" val="3140061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84665E0-E1C6-4A9A-ACFF-CF77A76111B4}" type="datetime1">
              <a:rPr lang="en-US" sz="1800" kern="1200" smtClean="0">
                <a:ea typeface="+mn-ea"/>
                <a:cs typeface="+mn-cs"/>
              </a:rPr>
              <a:t>3/5/2026</a:t>
            </a:fld>
            <a:endParaRPr lang="de-DE" sz="1800" kern="1200">
              <a:ea typeface="+mn-ea"/>
              <a:cs typeface="+mn-cs"/>
            </a:endParaRPr>
          </a:p>
        </p:txBody>
      </p:sp>
      <p:sp>
        <p:nvSpPr>
          <p:cNvPr id="3" name="Fußzeilenplatzhalter 2"/>
          <p:cNvSpPr>
            <a:spLocks noGrp="1"/>
          </p:cNvSpPr>
          <p:nvPr>
            <p:ph type="ftr" sz="quarter" idx="11"/>
          </p:nvPr>
        </p:nvSpPr>
        <p:spPr/>
        <p:txBody>
          <a:bodyPr/>
          <a:lstStyle>
            <a:lvl1pPr>
              <a:defRPr/>
            </a:lvl1pPr>
          </a:lstStyle>
          <a:p>
            <a:pPr>
              <a:defRPr/>
            </a:pPr>
            <a:r>
              <a:rPr lang="de-DE"/>
              <a:t>Titel</a:t>
            </a:r>
          </a:p>
        </p:txBody>
      </p:sp>
      <p:sp>
        <p:nvSpPr>
          <p:cNvPr id="4" name="Foliennummernplatzhalter 3"/>
          <p:cNvSpPr>
            <a:spLocks noGrp="1"/>
          </p:cNvSpPr>
          <p:nvPr>
            <p:ph type="sldNum" sz="quarter" idx="12"/>
          </p:nvPr>
        </p:nvSpPr>
        <p:spPr/>
        <p:txBody>
          <a:bodyPr/>
          <a:lstStyle>
            <a:lvl1pPr>
              <a:defRPr smtClean="0"/>
            </a:lvl1pPr>
          </a:lstStyle>
          <a:p>
            <a:pPr>
              <a:defRPr/>
            </a:pPr>
            <a:fld id="{E2BEE0CC-BCB1-4A0C-AD90-464797CF88BC}" type="slidenum">
              <a:rPr lang="de-DE" altLang="de-DE"/>
              <a:pPr>
                <a:defRPr/>
              </a:pPr>
              <a:t>‹Nr.›</a:t>
            </a:fld>
            <a:endParaRPr lang="de-DE" altLang="de-DE"/>
          </a:p>
        </p:txBody>
      </p:sp>
    </p:spTree>
    <p:extLst>
      <p:ext uri="{BB962C8B-B14F-4D97-AF65-F5344CB8AC3E}">
        <p14:creationId xmlns:p14="http://schemas.microsoft.com/office/powerpoint/2010/main" val="2342965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umsplatzhalter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DC743DE-175B-421C-9B0A-47385A4DD395}" type="datetime1">
              <a:rPr lang="en-US" sz="1800" kern="1200" smtClean="0">
                <a:ea typeface="+mn-ea"/>
                <a:cs typeface="+mn-cs"/>
              </a:rPr>
              <a:t>3/5/2026</a:t>
            </a:fld>
            <a:endParaRPr lang="de-DE" sz="1800" kern="1200">
              <a:ea typeface="+mn-ea"/>
              <a:cs typeface="+mn-cs"/>
            </a:endParaRPr>
          </a:p>
        </p:txBody>
      </p:sp>
      <p:sp>
        <p:nvSpPr>
          <p:cNvPr id="6" name="Fußzeilenplatzhalter 5"/>
          <p:cNvSpPr>
            <a:spLocks noGrp="1"/>
          </p:cNvSpPr>
          <p:nvPr>
            <p:ph type="ftr" sz="quarter" idx="11"/>
          </p:nvPr>
        </p:nvSpPr>
        <p:spPr/>
        <p:txBody>
          <a:bodyPr/>
          <a:lstStyle>
            <a:lvl1pPr>
              <a:defRPr/>
            </a:lvl1pPr>
          </a:lstStyle>
          <a:p>
            <a:pPr>
              <a:defRPr/>
            </a:pPr>
            <a:r>
              <a:rPr lang="de-DE"/>
              <a:t>Titel</a:t>
            </a:r>
          </a:p>
        </p:txBody>
      </p:sp>
      <p:sp>
        <p:nvSpPr>
          <p:cNvPr id="7" name="Foliennummernplatzhalter 6"/>
          <p:cNvSpPr>
            <a:spLocks noGrp="1"/>
          </p:cNvSpPr>
          <p:nvPr>
            <p:ph type="sldNum" sz="quarter" idx="12"/>
          </p:nvPr>
        </p:nvSpPr>
        <p:spPr/>
        <p:txBody>
          <a:bodyPr/>
          <a:lstStyle>
            <a:lvl1pPr>
              <a:defRPr smtClean="0"/>
            </a:lvl1pPr>
          </a:lstStyle>
          <a:p>
            <a:pPr>
              <a:defRPr/>
            </a:pPr>
            <a:fld id="{AE1A56B4-511D-494F-B793-60F158FCC29E}" type="slidenum">
              <a:rPr lang="de-DE" altLang="de-DE"/>
              <a:pPr>
                <a:defRPr/>
              </a:pPr>
              <a:t>‹Nr.›</a:t>
            </a:fld>
            <a:endParaRPr lang="de-DE" altLang="de-DE"/>
          </a:p>
        </p:txBody>
      </p:sp>
    </p:spTree>
    <p:extLst>
      <p:ext uri="{BB962C8B-B14F-4D97-AF65-F5344CB8AC3E}">
        <p14:creationId xmlns:p14="http://schemas.microsoft.com/office/powerpoint/2010/main" val="18520091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a:t>Titelmasterformat durch Klicken bearbeiten</a:t>
            </a:r>
          </a:p>
        </p:txBody>
      </p:sp>
      <p:sp>
        <p:nvSpPr>
          <p:cNvPr id="3" name="Bildplatzhalt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Textmasterformat bearbeiten</a:t>
            </a:r>
          </a:p>
        </p:txBody>
      </p:sp>
      <p:sp>
        <p:nvSpPr>
          <p:cNvPr id="5" name="Datumsplatzhalter 4"/>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B999306F-FB17-408C-953F-EA9C11F3F540}" type="datetime1">
              <a:rPr lang="en-US" sz="1800" kern="1200" smtClean="0">
                <a:ea typeface="+mn-ea"/>
                <a:cs typeface="+mn-cs"/>
              </a:rPr>
              <a:t>3/5/2026</a:t>
            </a:fld>
            <a:endParaRPr lang="de-DE" sz="1800" kern="1200">
              <a:ea typeface="+mn-ea"/>
              <a:cs typeface="+mn-cs"/>
            </a:endParaRPr>
          </a:p>
        </p:txBody>
      </p:sp>
      <p:sp>
        <p:nvSpPr>
          <p:cNvPr id="6" name="Fußzeilenplatzhalter 5"/>
          <p:cNvSpPr>
            <a:spLocks noGrp="1"/>
          </p:cNvSpPr>
          <p:nvPr>
            <p:ph type="ftr" sz="quarter" idx="11"/>
          </p:nvPr>
        </p:nvSpPr>
        <p:spPr/>
        <p:txBody>
          <a:bodyPr/>
          <a:lstStyle>
            <a:lvl1pPr>
              <a:defRPr/>
            </a:lvl1pPr>
          </a:lstStyle>
          <a:p>
            <a:pPr>
              <a:defRPr/>
            </a:pPr>
            <a:r>
              <a:rPr lang="de-DE"/>
              <a:t>Titel</a:t>
            </a:r>
          </a:p>
        </p:txBody>
      </p:sp>
      <p:sp>
        <p:nvSpPr>
          <p:cNvPr id="7" name="Foliennummernplatzhalter 6"/>
          <p:cNvSpPr>
            <a:spLocks noGrp="1"/>
          </p:cNvSpPr>
          <p:nvPr>
            <p:ph type="sldNum" sz="quarter" idx="12"/>
          </p:nvPr>
        </p:nvSpPr>
        <p:spPr/>
        <p:txBody>
          <a:bodyPr/>
          <a:lstStyle>
            <a:lvl1pPr>
              <a:defRPr smtClean="0"/>
            </a:lvl1pPr>
          </a:lstStyle>
          <a:p>
            <a:pPr>
              <a:defRPr/>
            </a:pPr>
            <a:fld id="{D3206475-477A-4CD4-970C-990E1086F6F5}" type="slidenum">
              <a:rPr lang="de-DE" altLang="de-DE"/>
              <a:pPr>
                <a:defRPr/>
              </a:pPr>
              <a:t>‹Nr.›</a:t>
            </a:fld>
            <a:endParaRPr lang="de-DE" altLang="de-DE"/>
          </a:p>
        </p:txBody>
      </p:sp>
    </p:spTree>
    <p:extLst>
      <p:ext uri="{BB962C8B-B14F-4D97-AF65-F5344CB8AC3E}">
        <p14:creationId xmlns:p14="http://schemas.microsoft.com/office/powerpoint/2010/main" val="3541715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Vertikaler Textplatzhalter 2"/>
          <p:cNvSpPr>
            <a:spLocks noGrp="1"/>
          </p:cNvSpPr>
          <p:nvPr>
            <p:ph type="body" orient="vert" idx="1"/>
          </p:nvPr>
        </p:nvSpPr>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B6A378B-25BB-4E08-BEF0-A1EE6F474BB9}" type="datetime1">
              <a:rPr lang="en-US" sz="1800" kern="1200" smtClean="0">
                <a:ea typeface="+mn-ea"/>
                <a:cs typeface="+mn-cs"/>
              </a:rPr>
              <a:t>3/5/2026</a:t>
            </a:fld>
            <a:endParaRPr lang="de-DE" sz="1800" kern="1200">
              <a:ea typeface="+mn-ea"/>
              <a:cs typeface="+mn-cs"/>
            </a:endParaRPr>
          </a:p>
        </p:txBody>
      </p:sp>
      <p:sp>
        <p:nvSpPr>
          <p:cNvPr id="5" name="Fußzeilenplatzhalter 4"/>
          <p:cNvSpPr>
            <a:spLocks noGrp="1"/>
          </p:cNvSpPr>
          <p:nvPr>
            <p:ph type="ftr" sz="quarter" idx="11"/>
          </p:nvPr>
        </p:nvSpPr>
        <p:spPr/>
        <p:txBody>
          <a:bodyPr/>
          <a:lstStyle>
            <a:lvl1pPr>
              <a:defRPr/>
            </a:lvl1pPr>
          </a:lstStyle>
          <a:p>
            <a:pPr>
              <a:defRPr/>
            </a:pPr>
            <a:r>
              <a:rPr lang="de-DE"/>
              <a:t>Titel</a:t>
            </a:r>
          </a:p>
        </p:txBody>
      </p:sp>
      <p:sp>
        <p:nvSpPr>
          <p:cNvPr id="6" name="Foliennummernplatzhalter 5"/>
          <p:cNvSpPr>
            <a:spLocks noGrp="1"/>
          </p:cNvSpPr>
          <p:nvPr>
            <p:ph type="sldNum" sz="quarter" idx="12"/>
          </p:nvPr>
        </p:nvSpPr>
        <p:spPr/>
        <p:txBody>
          <a:bodyPr/>
          <a:lstStyle>
            <a:lvl1pPr>
              <a:defRPr smtClean="0"/>
            </a:lvl1pPr>
          </a:lstStyle>
          <a:p>
            <a:pPr>
              <a:defRPr/>
            </a:pPr>
            <a:fld id="{635E1479-195A-4336-80F4-DC2E969FA36D}" type="slidenum">
              <a:rPr lang="de-DE" altLang="de-DE"/>
              <a:pPr>
                <a:defRPr/>
              </a:pPr>
              <a:t>‹Nr.›</a:t>
            </a:fld>
            <a:endParaRPr lang="de-DE" altLang="de-DE"/>
          </a:p>
        </p:txBody>
      </p:sp>
    </p:spTree>
    <p:extLst>
      <p:ext uri="{BB962C8B-B14F-4D97-AF65-F5344CB8AC3E}">
        <p14:creationId xmlns:p14="http://schemas.microsoft.com/office/powerpoint/2010/main" val="2114686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a:t>Titelmasterformat durch Klicken bearbeiten</a:t>
            </a:r>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5802976-F104-4934-952C-23A4BF52B0FB}" type="datetime1">
              <a:rPr lang="en-US" sz="1800" kern="1200" smtClean="0">
                <a:ea typeface="+mn-ea"/>
                <a:cs typeface="+mn-cs"/>
              </a:rPr>
              <a:t>3/5/2026</a:t>
            </a:fld>
            <a:endParaRPr lang="de-DE" sz="1800" kern="1200">
              <a:ea typeface="+mn-ea"/>
              <a:cs typeface="+mn-cs"/>
            </a:endParaRPr>
          </a:p>
        </p:txBody>
      </p:sp>
      <p:sp>
        <p:nvSpPr>
          <p:cNvPr id="5" name="Fußzeilenplatzhalter 4"/>
          <p:cNvSpPr>
            <a:spLocks noGrp="1"/>
          </p:cNvSpPr>
          <p:nvPr>
            <p:ph type="ftr" sz="quarter" idx="11"/>
          </p:nvPr>
        </p:nvSpPr>
        <p:spPr/>
        <p:txBody>
          <a:bodyPr/>
          <a:lstStyle>
            <a:lvl1pPr>
              <a:defRPr/>
            </a:lvl1pPr>
          </a:lstStyle>
          <a:p>
            <a:pPr>
              <a:defRPr/>
            </a:pPr>
            <a:r>
              <a:rPr lang="de-DE"/>
              <a:t>Titel</a:t>
            </a:r>
          </a:p>
        </p:txBody>
      </p:sp>
      <p:sp>
        <p:nvSpPr>
          <p:cNvPr id="6" name="Foliennummernplatzhalter 5"/>
          <p:cNvSpPr>
            <a:spLocks noGrp="1"/>
          </p:cNvSpPr>
          <p:nvPr>
            <p:ph type="sldNum" sz="quarter" idx="12"/>
          </p:nvPr>
        </p:nvSpPr>
        <p:spPr/>
        <p:txBody>
          <a:bodyPr/>
          <a:lstStyle>
            <a:lvl1pPr>
              <a:defRPr smtClean="0"/>
            </a:lvl1pPr>
          </a:lstStyle>
          <a:p>
            <a:pPr>
              <a:defRPr/>
            </a:pPr>
            <a:fld id="{3DDBD92A-E8E0-4A7C-A8E7-77C49E2BA4A1}" type="slidenum">
              <a:rPr lang="de-DE" altLang="de-DE"/>
              <a:pPr>
                <a:defRPr/>
              </a:pPr>
              <a:t>‹Nr.›</a:t>
            </a:fld>
            <a:endParaRPr lang="de-DE" altLang="de-DE"/>
          </a:p>
        </p:txBody>
      </p:sp>
    </p:spTree>
    <p:extLst>
      <p:ext uri="{BB962C8B-B14F-4D97-AF65-F5344CB8AC3E}">
        <p14:creationId xmlns:p14="http://schemas.microsoft.com/office/powerpoint/2010/main" val="3958599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Fußzeilenplatzhalter 4"/>
          <p:cNvSpPr>
            <a:spLocks noGrp="1"/>
          </p:cNvSpPr>
          <p:nvPr>
            <p:ph type="ftr" sz="quarter" idx="10"/>
          </p:nvPr>
        </p:nvSpPr>
        <p:spPr/>
        <p:txBody>
          <a:bodyPr/>
          <a:lstStyle>
            <a:lvl1pPr>
              <a:defRPr/>
            </a:lvl1pPr>
          </a:lstStyle>
          <a:p>
            <a:pPr>
              <a:defRPr/>
            </a:pPr>
            <a:r>
              <a:rPr lang="de-DE"/>
              <a:t>Titel</a:t>
            </a:r>
          </a:p>
        </p:txBody>
      </p:sp>
      <p:sp>
        <p:nvSpPr>
          <p:cNvPr id="4" name="Foliennummernplatzhalter 5"/>
          <p:cNvSpPr>
            <a:spLocks noGrp="1"/>
          </p:cNvSpPr>
          <p:nvPr>
            <p:ph type="sldNum" sz="quarter" idx="11"/>
          </p:nvPr>
        </p:nvSpPr>
        <p:spPr/>
        <p:txBody>
          <a:bodyPr/>
          <a:lstStyle>
            <a:lvl1pPr>
              <a:defRPr/>
            </a:lvl1pPr>
          </a:lstStyle>
          <a:p>
            <a:pPr>
              <a:defRPr/>
            </a:pPr>
            <a:fld id="{DF9DA548-766F-4AA5-80E6-453BB5AB7D7F}" type="slidenum">
              <a:rPr lang="de-DE" altLang="de-DE"/>
              <a:pPr>
                <a:defRPr/>
              </a:pPr>
              <a:t>‹Nr.›</a:t>
            </a:fld>
            <a:endParaRPr lang="de-DE" altLang="de-DE"/>
          </a:p>
        </p:txBody>
      </p:sp>
    </p:spTree>
    <p:extLst>
      <p:ext uri="{BB962C8B-B14F-4D97-AF65-F5344CB8AC3E}">
        <p14:creationId xmlns:p14="http://schemas.microsoft.com/office/powerpoint/2010/main" val="5692360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de-DE"/>
              <a:t>Mastertitelformat bearbeiten</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endParaRPr lang="en-US" dirty="0"/>
          </a:p>
        </p:txBody>
      </p:sp>
      <p:sp>
        <p:nvSpPr>
          <p:cNvPr id="4" name="Date Placeholder 3"/>
          <p:cNvSpPr>
            <a:spLocks noGrp="1"/>
          </p:cNvSpPr>
          <p:nvPr>
            <p:ph type="dt" sz="half" idx="10"/>
          </p:nvPr>
        </p:nvSpPr>
        <p:spPr/>
        <p:txBody>
          <a:bodyPr/>
          <a:lstStyle/>
          <a:p>
            <a:fld id="{044B65BF-82B3-4577-A9CA-F9A65430F234}" type="datetime1">
              <a:rPr lang="en-US" smtClean="0"/>
              <a:t>3/5/2026</a:t>
            </a:fld>
            <a:endParaRPr lang="en-US" dirty="0"/>
          </a:p>
        </p:txBody>
      </p:sp>
      <p:sp>
        <p:nvSpPr>
          <p:cNvPr id="5" name="Footer Placeholder 4"/>
          <p:cNvSpPr>
            <a:spLocks noGrp="1"/>
          </p:cNvSpPr>
          <p:nvPr>
            <p:ph type="ftr" sz="quarter" idx="11"/>
          </p:nvPr>
        </p:nvSpPr>
        <p:spPr/>
        <p:txBody>
          <a:bodyPr/>
          <a:lstStyle/>
          <a:p>
            <a:pPr>
              <a:defRPr/>
            </a:pPr>
            <a:r>
              <a:rPr lang="de-DE"/>
              <a:t>Titel</a:t>
            </a:r>
            <a:endParaRPr lang="de-DE" dirty="0"/>
          </a:p>
        </p:txBody>
      </p:sp>
      <p:sp>
        <p:nvSpPr>
          <p:cNvPr id="6" name="Slide Number Placeholder 5"/>
          <p:cNvSpPr>
            <a:spLocks noGrp="1"/>
          </p:cNvSpPr>
          <p:nvPr>
            <p:ph type="sldNum" sz="quarter" idx="12"/>
          </p:nvPr>
        </p:nvSpPr>
        <p:spPr/>
        <p:txBody>
          <a:bodyPr/>
          <a:lstStyle/>
          <a:p>
            <a:pPr>
              <a:defRPr/>
            </a:pPr>
            <a:fld id="{20E86620-6912-42E9-939F-9EB7D2354033}" type="slidenum">
              <a:rPr lang="de-DE" altLang="de-DE" smtClean="0"/>
              <a:pPr>
                <a:defRPr/>
              </a:pPr>
              <a:t>‹Nr.›</a:t>
            </a:fld>
            <a:endParaRPr lang="de-DE" altLang="de-DE"/>
          </a:p>
        </p:txBody>
      </p:sp>
    </p:spTree>
    <p:extLst>
      <p:ext uri="{BB962C8B-B14F-4D97-AF65-F5344CB8AC3E}">
        <p14:creationId xmlns:p14="http://schemas.microsoft.com/office/powerpoint/2010/main" val="21306340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de-DE"/>
              <a:t>Mastertitelformat bearbeiten</a:t>
            </a:r>
            <a:endParaRPr lang="en-US" dirty="0"/>
          </a:p>
        </p:txBody>
      </p:sp>
      <p:sp>
        <p:nvSpPr>
          <p:cNvPr id="3" name="Content Placehold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pPr>
              <a:defRPr/>
            </a:pPr>
            <a:fld id="{8A674A26-3E0B-4646-8779-061053111CAC}" type="datetime1">
              <a:rPr lang="en-US" kern="1200" smtClean="0">
                <a:ea typeface="+mn-ea"/>
                <a:cs typeface="+mn-cs"/>
              </a:rPr>
              <a:t>3/5/2026</a:t>
            </a:fld>
            <a:endParaRPr lang="de-DE" kern="1200">
              <a:ea typeface="+mn-ea"/>
              <a:cs typeface="+mn-cs"/>
            </a:endParaRPr>
          </a:p>
        </p:txBody>
      </p:sp>
      <p:sp>
        <p:nvSpPr>
          <p:cNvPr id="5" name="Footer Placeholder 4"/>
          <p:cNvSpPr>
            <a:spLocks noGrp="1"/>
          </p:cNvSpPr>
          <p:nvPr>
            <p:ph type="ftr" sz="quarter" idx="11"/>
          </p:nvPr>
        </p:nvSpPr>
        <p:spPr/>
        <p:txBody>
          <a:bodyPr/>
          <a:lstStyle/>
          <a:p>
            <a:pPr>
              <a:defRPr/>
            </a:pPr>
            <a:r>
              <a:rPr lang="de-DE"/>
              <a:t>Titel</a:t>
            </a:r>
          </a:p>
        </p:txBody>
      </p:sp>
      <p:sp>
        <p:nvSpPr>
          <p:cNvPr id="6" name="Slide Number Placeholder 5"/>
          <p:cNvSpPr>
            <a:spLocks noGrp="1"/>
          </p:cNvSpPr>
          <p:nvPr>
            <p:ph type="sldNum" sz="quarter" idx="12"/>
          </p:nvPr>
        </p:nvSpPr>
        <p:spPr/>
        <p:txBody>
          <a:bodyPr/>
          <a:lstStyle/>
          <a:p>
            <a:pPr>
              <a:defRPr/>
            </a:pPr>
            <a:fld id="{4EB1374E-61F6-42AB-AC76-359646F345F5}" type="slidenum">
              <a:rPr lang="de-DE" altLang="de-DE" smtClean="0"/>
              <a:pPr>
                <a:defRPr/>
              </a:pPr>
              <a:t>‹Nr.›</a:t>
            </a:fld>
            <a:endParaRPr lang="de-DE" altLang="de-DE"/>
          </a:p>
        </p:txBody>
      </p:sp>
    </p:spTree>
    <p:extLst>
      <p:ext uri="{BB962C8B-B14F-4D97-AF65-F5344CB8AC3E}">
        <p14:creationId xmlns:p14="http://schemas.microsoft.com/office/powerpoint/2010/main" val="36365633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pPr>
              <a:defRPr/>
            </a:pPr>
            <a:fld id="{DCAF7863-7F44-4288-ACFE-EB6BDF09C329}" type="datetime1">
              <a:rPr lang="en-US" sz="1800" kern="1200" smtClean="0">
                <a:ea typeface="+mn-ea"/>
                <a:cs typeface="+mn-cs"/>
              </a:rPr>
              <a:t>3/5/2026</a:t>
            </a:fld>
            <a:endParaRPr lang="de-DE" sz="1800" kern="1200">
              <a:ea typeface="+mn-ea"/>
              <a:cs typeface="+mn-cs"/>
            </a:endParaRPr>
          </a:p>
        </p:txBody>
      </p:sp>
      <p:sp>
        <p:nvSpPr>
          <p:cNvPr id="5" name="Footer Placeholder 4"/>
          <p:cNvSpPr>
            <a:spLocks noGrp="1"/>
          </p:cNvSpPr>
          <p:nvPr>
            <p:ph type="ftr" sz="quarter" idx="11"/>
          </p:nvPr>
        </p:nvSpPr>
        <p:spPr/>
        <p:txBody>
          <a:bodyPr/>
          <a:lstStyle/>
          <a:p>
            <a:pPr>
              <a:defRPr/>
            </a:pPr>
            <a:r>
              <a:rPr lang="de-DE"/>
              <a:t>Titel</a:t>
            </a:r>
          </a:p>
        </p:txBody>
      </p:sp>
      <p:sp>
        <p:nvSpPr>
          <p:cNvPr id="6" name="Slide Number Placeholder 5"/>
          <p:cNvSpPr>
            <a:spLocks noGrp="1"/>
          </p:cNvSpPr>
          <p:nvPr>
            <p:ph type="sldNum" sz="quarter" idx="12"/>
          </p:nvPr>
        </p:nvSpPr>
        <p:spPr/>
        <p:txBody>
          <a:bodyPr/>
          <a:lstStyle/>
          <a:p>
            <a:pPr>
              <a:defRPr/>
            </a:pPr>
            <a:fld id="{09A00D7A-4E04-4876-83FB-8C645422303B}" type="slidenum">
              <a:rPr lang="de-DE" altLang="de-DE" smtClean="0"/>
              <a:pPr>
                <a:defRPr/>
              </a:pPr>
              <a:t>‹Nr.›</a:t>
            </a:fld>
            <a:endParaRPr lang="de-DE" altLang="de-DE"/>
          </a:p>
        </p:txBody>
      </p:sp>
    </p:spTree>
    <p:extLst>
      <p:ext uri="{BB962C8B-B14F-4D97-AF65-F5344CB8AC3E}">
        <p14:creationId xmlns:p14="http://schemas.microsoft.com/office/powerpoint/2010/main" val="28925160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pPr>
              <a:defRPr/>
            </a:pPr>
            <a:fld id="{E804D270-139D-406F-83A0-2768702306BB}" type="datetime1">
              <a:rPr lang="en-US" sz="1800" kern="1200" smtClean="0">
                <a:ea typeface="+mn-ea"/>
                <a:cs typeface="+mn-cs"/>
              </a:rPr>
              <a:t>3/5/2026</a:t>
            </a:fld>
            <a:endParaRPr lang="de-DE" sz="1800" kern="1200">
              <a:ea typeface="+mn-ea"/>
              <a:cs typeface="+mn-cs"/>
            </a:endParaRPr>
          </a:p>
        </p:txBody>
      </p:sp>
      <p:sp>
        <p:nvSpPr>
          <p:cNvPr id="6" name="Footer Placeholder 5"/>
          <p:cNvSpPr>
            <a:spLocks noGrp="1"/>
          </p:cNvSpPr>
          <p:nvPr>
            <p:ph type="ftr" sz="quarter" idx="11"/>
          </p:nvPr>
        </p:nvSpPr>
        <p:spPr/>
        <p:txBody>
          <a:bodyPr/>
          <a:lstStyle/>
          <a:p>
            <a:pPr>
              <a:defRPr/>
            </a:pPr>
            <a:r>
              <a:rPr lang="de-DE"/>
              <a:t>Titel</a:t>
            </a:r>
          </a:p>
        </p:txBody>
      </p:sp>
      <p:sp>
        <p:nvSpPr>
          <p:cNvPr id="7" name="Slide Number Placeholder 6"/>
          <p:cNvSpPr>
            <a:spLocks noGrp="1"/>
          </p:cNvSpPr>
          <p:nvPr>
            <p:ph type="sldNum" sz="quarter" idx="12"/>
          </p:nvPr>
        </p:nvSpPr>
        <p:spPr/>
        <p:txBody>
          <a:bodyPr/>
          <a:lstStyle/>
          <a:p>
            <a:pPr>
              <a:defRPr/>
            </a:pPr>
            <a:fld id="{1579F7B5-9ED1-4AEE-B8DA-B5BFAB40FD40}" type="slidenum">
              <a:rPr lang="de-DE" altLang="de-DE" smtClean="0"/>
              <a:pPr>
                <a:defRPr/>
              </a:pPr>
              <a:t>‹Nr.›</a:t>
            </a:fld>
            <a:endParaRPr lang="de-DE" altLang="de-DE"/>
          </a:p>
        </p:txBody>
      </p:sp>
    </p:spTree>
    <p:extLst>
      <p:ext uri="{BB962C8B-B14F-4D97-AF65-F5344CB8AC3E}">
        <p14:creationId xmlns:p14="http://schemas.microsoft.com/office/powerpoint/2010/main" val="24256734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a:t>Mastertitelformat bearbeiten</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pPr>
              <a:defRPr/>
            </a:pPr>
            <a:fld id="{A4C7B5FA-7E36-4F52-B8BE-267611023E97}" type="datetime1">
              <a:rPr lang="en-US" sz="1800" kern="1200" smtClean="0">
                <a:ea typeface="+mn-ea"/>
                <a:cs typeface="+mn-cs"/>
              </a:rPr>
              <a:t>3/5/2026</a:t>
            </a:fld>
            <a:endParaRPr lang="de-DE" sz="1800" kern="1200">
              <a:ea typeface="+mn-ea"/>
              <a:cs typeface="+mn-cs"/>
            </a:endParaRPr>
          </a:p>
        </p:txBody>
      </p:sp>
      <p:sp>
        <p:nvSpPr>
          <p:cNvPr id="8" name="Footer Placeholder 7"/>
          <p:cNvSpPr>
            <a:spLocks noGrp="1"/>
          </p:cNvSpPr>
          <p:nvPr>
            <p:ph type="ftr" sz="quarter" idx="11"/>
          </p:nvPr>
        </p:nvSpPr>
        <p:spPr/>
        <p:txBody>
          <a:bodyPr/>
          <a:lstStyle/>
          <a:p>
            <a:pPr>
              <a:defRPr/>
            </a:pPr>
            <a:r>
              <a:rPr lang="de-DE"/>
              <a:t>Titel</a:t>
            </a:r>
          </a:p>
        </p:txBody>
      </p:sp>
      <p:sp>
        <p:nvSpPr>
          <p:cNvPr id="9" name="Slide Number Placeholder 8"/>
          <p:cNvSpPr>
            <a:spLocks noGrp="1"/>
          </p:cNvSpPr>
          <p:nvPr>
            <p:ph type="sldNum" sz="quarter" idx="12"/>
          </p:nvPr>
        </p:nvSpPr>
        <p:spPr/>
        <p:txBody>
          <a:bodyPr/>
          <a:lstStyle/>
          <a:p>
            <a:pPr>
              <a:defRPr/>
            </a:pPr>
            <a:fld id="{1398EBA2-813F-439D-ABBE-CCBF0C7454BE}" type="slidenum">
              <a:rPr lang="de-DE" altLang="de-DE" smtClean="0"/>
              <a:pPr>
                <a:defRPr/>
              </a:pPr>
              <a:t>‹Nr.›</a:t>
            </a:fld>
            <a:endParaRPr lang="de-DE" altLang="de-DE"/>
          </a:p>
        </p:txBody>
      </p:sp>
    </p:spTree>
    <p:extLst>
      <p:ext uri="{BB962C8B-B14F-4D97-AF65-F5344CB8AC3E}">
        <p14:creationId xmlns:p14="http://schemas.microsoft.com/office/powerpoint/2010/main" val="41820284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de-DE"/>
              <a:t>Mastertitelformat bearbeiten</a:t>
            </a:r>
            <a:endParaRPr lang="en-US" dirty="0"/>
          </a:p>
        </p:txBody>
      </p:sp>
      <p:sp>
        <p:nvSpPr>
          <p:cNvPr id="3" name="Date Placeholder 2"/>
          <p:cNvSpPr>
            <a:spLocks noGrp="1"/>
          </p:cNvSpPr>
          <p:nvPr>
            <p:ph type="dt" sz="half" idx="10"/>
          </p:nvPr>
        </p:nvSpPr>
        <p:spPr/>
        <p:txBody>
          <a:bodyPr/>
          <a:lstStyle/>
          <a:p>
            <a:pPr>
              <a:defRPr/>
            </a:pPr>
            <a:fld id="{3D3FA88F-B6AF-4922-B5FA-55EBB5166798}" type="datetime1">
              <a:rPr lang="en-US" sz="1800" kern="1200" smtClean="0">
                <a:ea typeface="+mn-ea"/>
                <a:cs typeface="+mn-cs"/>
              </a:rPr>
              <a:t>3/5/2026</a:t>
            </a:fld>
            <a:endParaRPr lang="de-DE" sz="1800" kern="1200">
              <a:ea typeface="+mn-ea"/>
              <a:cs typeface="+mn-cs"/>
            </a:endParaRPr>
          </a:p>
        </p:txBody>
      </p:sp>
      <p:sp>
        <p:nvSpPr>
          <p:cNvPr id="4" name="Footer Placeholder 3"/>
          <p:cNvSpPr>
            <a:spLocks noGrp="1"/>
          </p:cNvSpPr>
          <p:nvPr>
            <p:ph type="ftr" sz="quarter" idx="11"/>
          </p:nvPr>
        </p:nvSpPr>
        <p:spPr/>
        <p:txBody>
          <a:bodyPr/>
          <a:lstStyle/>
          <a:p>
            <a:pPr>
              <a:defRPr/>
            </a:pPr>
            <a:r>
              <a:rPr lang="de-DE"/>
              <a:t>Titel</a:t>
            </a:r>
          </a:p>
        </p:txBody>
      </p:sp>
      <p:sp>
        <p:nvSpPr>
          <p:cNvPr id="5" name="Slide Number Placeholder 4"/>
          <p:cNvSpPr>
            <a:spLocks noGrp="1"/>
          </p:cNvSpPr>
          <p:nvPr>
            <p:ph type="sldNum" sz="quarter" idx="12"/>
          </p:nvPr>
        </p:nvSpPr>
        <p:spPr/>
        <p:txBody>
          <a:bodyPr/>
          <a:lstStyle/>
          <a:p>
            <a:pPr>
              <a:defRPr/>
            </a:pPr>
            <a:fld id="{AF132F16-CE56-4703-8312-B9AB250757B3}" type="slidenum">
              <a:rPr lang="de-DE" altLang="de-DE" smtClean="0"/>
              <a:pPr>
                <a:defRPr/>
              </a:pPr>
              <a:t>‹Nr.›</a:t>
            </a:fld>
            <a:endParaRPr lang="de-DE" altLang="de-DE"/>
          </a:p>
        </p:txBody>
      </p:sp>
    </p:spTree>
    <p:extLst>
      <p:ext uri="{BB962C8B-B14F-4D97-AF65-F5344CB8AC3E}">
        <p14:creationId xmlns:p14="http://schemas.microsoft.com/office/powerpoint/2010/main" val="3901242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DE78FFA3-41FB-4D4A-B259-361DE9479452}" type="datetime1">
              <a:rPr lang="en-US" sz="1800" kern="1200" smtClean="0">
                <a:ea typeface="+mn-ea"/>
                <a:cs typeface="+mn-cs"/>
              </a:rPr>
              <a:t>3/5/2026</a:t>
            </a:fld>
            <a:endParaRPr lang="de-DE" sz="1800" kern="1200">
              <a:ea typeface="+mn-ea"/>
              <a:cs typeface="+mn-cs"/>
            </a:endParaRPr>
          </a:p>
        </p:txBody>
      </p:sp>
      <p:sp>
        <p:nvSpPr>
          <p:cNvPr id="3" name="Footer Placeholder 2"/>
          <p:cNvSpPr>
            <a:spLocks noGrp="1"/>
          </p:cNvSpPr>
          <p:nvPr>
            <p:ph type="ftr" sz="quarter" idx="11"/>
          </p:nvPr>
        </p:nvSpPr>
        <p:spPr/>
        <p:txBody>
          <a:bodyPr/>
          <a:lstStyle/>
          <a:p>
            <a:pPr>
              <a:defRPr/>
            </a:pPr>
            <a:r>
              <a:rPr lang="de-DE"/>
              <a:t>Titel</a:t>
            </a:r>
          </a:p>
        </p:txBody>
      </p:sp>
      <p:sp>
        <p:nvSpPr>
          <p:cNvPr id="4" name="Slide Number Placeholder 3"/>
          <p:cNvSpPr>
            <a:spLocks noGrp="1"/>
          </p:cNvSpPr>
          <p:nvPr>
            <p:ph type="sldNum" sz="quarter" idx="12"/>
          </p:nvPr>
        </p:nvSpPr>
        <p:spPr/>
        <p:txBody>
          <a:bodyPr/>
          <a:lstStyle/>
          <a:p>
            <a:pPr>
              <a:defRPr/>
            </a:pPr>
            <a:fld id="{E2BEE0CC-BCB1-4A0C-AD90-464797CF88BC}" type="slidenum">
              <a:rPr lang="de-DE" altLang="de-DE" smtClean="0"/>
              <a:pPr>
                <a:defRPr/>
              </a:pPr>
              <a:t>‹Nr.›</a:t>
            </a:fld>
            <a:endParaRPr lang="de-DE" altLang="de-DE"/>
          </a:p>
        </p:txBody>
      </p:sp>
    </p:spTree>
    <p:extLst>
      <p:ext uri="{BB962C8B-B14F-4D97-AF65-F5344CB8AC3E}">
        <p14:creationId xmlns:p14="http://schemas.microsoft.com/office/powerpoint/2010/main" val="6237496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de-DE"/>
              <a:t>Mastertitelformat bearbeiten</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de-DE"/>
              <a:t>Mastertextformat bearbeiten</a:t>
            </a:r>
          </a:p>
        </p:txBody>
      </p:sp>
      <p:sp>
        <p:nvSpPr>
          <p:cNvPr id="5" name="Date Placeholder 4"/>
          <p:cNvSpPr>
            <a:spLocks noGrp="1"/>
          </p:cNvSpPr>
          <p:nvPr>
            <p:ph type="dt" sz="half" idx="10"/>
          </p:nvPr>
        </p:nvSpPr>
        <p:spPr/>
        <p:txBody>
          <a:bodyPr/>
          <a:lstStyle/>
          <a:p>
            <a:pPr>
              <a:defRPr/>
            </a:pPr>
            <a:fld id="{EBF50670-BCAB-41D1-964F-385DB6BFEB27}" type="datetime1">
              <a:rPr lang="en-US" sz="1800" kern="1200" smtClean="0">
                <a:ea typeface="+mn-ea"/>
                <a:cs typeface="+mn-cs"/>
              </a:rPr>
              <a:t>3/5/2026</a:t>
            </a:fld>
            <a:endParaRPr lang="de-DE" sz="1800" kern="1200">
              <a:ea typeface="+mn-ea"/>
              <a:cs typeface="+mn-cs"/>
            </a:endParaRPr>
          </a:p>
        </p:txBody>
      </p:sp>
      <p:sp>
        <p:nvSpPr>
          <p:cNvPr id="6" name="Footer Placeholder 5"/>
          <p:cNvSpPr>
            <a:spLocks noGrp="1"/>
          </p:cNvSpPr>
          <p:nvPr>
            <p:ph type="ftr" sz="quarter" idx="11"/>
          </p:nvPr>
        </p:nvSpPr>
        <p:spPr/>
        <p:txBody>
          <a:bodyPr/>
          <a:lstStyle/>
          <a:p>
            <a:pPr>
              <a:defRPr/>
            </a:pPr>
            <a:r>
              <a:rPr lang="de-DE"/>
              <a:t>Titel</a:t>
            </a:r>
          </a:p>
        </p:txBody>
      </p:sp>
      <p:sp>
        <p:nvSpPr>
          <p:cNvPr id="7" name="Slide Number Placeholder 6"/>
          <p:cNvSpPr>
            <a:spLocks noGrp="1"/>
          </p:cNvSpPr>
          <p:nvPr>
            <p:ph type="sldNum" sz="quarter" idx="12"/>
          </p:nvPr>
        </p:nvSpPr>
        <p:spPr/>
        <p:txBody>
          <a:bodyPr/>
          <a:lstStyle/>
          <a:p>
            <a:pPr>
              <a:defRPr/>
            </a:pPr>
            <a:fld id="{AE1A56B4-511D-494F-B793-60F158FCC29E}" type="slidenum">
              <a:rPr lang="de-DE" altLang="de-DE" smtClean="0"/>
              <a:pPr>
                <a:defRPr/>
              </a:pPr>
              <a:t>‹Nr.›</a:t>
            </a:fld>
            <a:endParaRPr lang="de-DE" altLang="de-DE"/>
          </a:p>
        </p:txBody>
      </p:sp>
    </p:spTree>
    <p:extLst>
      <p:ext uri="{BB962C8B-B14F-4D97-AF65-F5344CB8AC3E}">
        <p14:creationId xmlns:p14="http://schemas.microsoft.com/office/powerpoint/2010/main" val="4256088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de-DE"/>
              <a:t>Mastertitelformat bearbeiten</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de-DE"/>
              <a:t>Bild durch Klicken auf Symbol hinzufügen</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e Placeholder 4"/>
          <p:cNvSpPr>
            <a:spLocks noGrp="1"/>
          </p:cNvSpPr>
          <p:nvPr>
            <p:ph type="dt" sz="half" idx="10"/>
          </p:nvPr>
        </p:nvSpPr>
        <p:spPr/>
        <p:txBody>
          <a:bodyPr/>
          <a:lstStyle/>
          <a:p>
            <a:pPr>
              <a:defRPr/>
            </a:pPr>
            <a:fld id="{CD5B991B-CFDC-44C8-A4AA-D0C7986DE63E}" type="datetime1">
              <a:rPr lang="en-US" sz="1800" kern="1200" smtClean="0">
                <a:ea typeface="+mn-ea"/>
                <a:cs typeface="+mn-cs"/>
              </a:rPr>
              <a:t>3/5/2026</a:t>
            </a:fld>
            <a:endParaRPr lang="de-DE" sz="1800" kern="1200">
              <a:ea typeface="+mn-ea"/>
              <a:cs typeface="+mn-cs"/>
            </a:endParaRPr>
          </a:p>
        </p:txBody>
      </p:sp>
      <p:sp>
        <p:nvSpPr>
          <p:cNvPr id="6" name="Footer Placeholder 5"/>
          <p:cNvSpPr>
            <a:spLocks noGrp="1"/>
          </p:cNvSpPr>
          <p:nvPr>
            <p:ph type="ftr" sz="quarter" idx="11"/>
          </p:nvPr>
        </p:nvSpPr>
        <p:spPr/>
        <p:txBody>
          <a:bodyPr/>
          <a:lstStyle/>
          <a:p>
            <a:pPr>
              <a:defRPr/>
            </a:pPr>
            <a:r>
              <a:rPr lang="de-DE"/>
              <a:t>Titel</a:t>
            </a:r>
          </a:p>
        </p:txBody>
      </p:sp>
      <p:sp>
        <p:nvSpPr>
          <p:cNvPr id="7" name="Slide Number Placeholder 6"/>
          <p:cNvSpPr>
            <a:spLocks noGrp="1"/>
          </p:cNvSpPr>
          <p:nvPr>
            <p:ph type="sldNum" sz="quarter" idx="12"/>
          </p:nvPr>
        </p:nvSpPr>
        <p:spPr/>
        <p:txBody>
          <a:bodyPr/>
          <a:lstStyle/>
          <a:p>
            <a:pPr>
              <a:defRPr/>
            </a:pPr>
            <a:fld id="{D3206475-477A-4CD4-970C-990E1086F6F5}" type="slidenum">
              <a:rPr lang="de-DE" altLang="de-DE" smtClean="0"/>
              <a:pPr>
                <a:defRPr/>
              </a:pPr>
              <a:t>‹Nr.›</a:t>
            </a:fld>
            <a:endParaRPr lang="de-DE" altLang="de-DE"/>
          </a:p>
        </p:txBody>
      </p:sp>
    </p:spTree>
    <p:extLst>
      <p:ext uri="{BB962C8B-B14F-4D97-AF65-F5344CB8AC3E}">
        <p14:creationId xmlns:p14="http://schemas.microsoft.com/office/powerpoint/2010/main" val="2055599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el und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89E92A3C-E84A-49EF-AC61-CB169C7C9A7B}" type="datetime1">
              <a:rPr lang="en-US" smtClean="0"/>
              <a:t>3/5/2026</a:t>
            </a:fld>
            <a:endParaRPr lang="en-US" dirty="0"/>
          </a:p>
        </p:txBody>
      </p:sp>
      <p:sp>
        <p:nvSpPr>
          <p:cNvPr id="5" name="Footer Placeholder 4"/>
          <p:cNvSpPr>
            <a:spLocks noGrp="1"/>
          </p:cNvSpPr>
          <p:nvPr>
            <p:ph type="ftr" sz="quarter" idx="11"/>
          </p:nvPr>
        </p:nvSpPr>
        <p:spPr/>
        <p:txBody>
          <a:bodyPr/>
          <a:lstStyle/>
          <a:p>
            <a:pPr>
              <a:defRPr/>
            </a:pPr>
            <a:r>
              <a:rPr lang="de-DE" kern="1200">
                <a:ea typeface="+mn-ea"/>
                <a:cs typeface="+mn-cs"/>
              </a:rPr>
              <a:t>Titel</a:t>
            </a: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3B9B201B-B095-4DFC-B502-C59C8197AD7A}" type="slidenum">
              <a:rPr lang="de-DE" altLang="de-DE" kern="1200" smtClean="0">
                <a:latin typeface="Century Gothic" panose="020B0502020202020204" pitchFamily="34" charset="0"/>
                <a:ea typeface="+mn-ea"/>
                <a:cs typeface="+mn-cs"/>
              </a:rPr>
              <a:pPr fontAlgn="base">
                <a:spcBef>
                  <a:spcPct val="0"/>
                </a:spcBef>
                <a:spcAft>
                  <a:spcPct val="0"/>
                </a:spcAft>
                <a:defRPr/>
              </a:pPr>
              <a:t>‹Nr.›</a:t>
            </a:fld>
            <a:endParaRPr lang="de-DE" altLang="de-DE" kern="1200">
              <a:latin typeface="Century Gothic" panose="020B0502020202020204" pitchFamily="34" charset="0"/>
              <a:ea typeface="+mn-ea"/>
              <a:cs typeface="+mn-cs"/>
            </a:endParaRPr>
          </a:p>
        </p:txBody>
      </p:sp>
    </p:spTree>
    <p:extLst>
      <p:ext uri="{BB962C8B-B14F-4D97-AF65-F5344CB8AC3E}">
        <p14:creationId xmlns:p14="http://schemas.microsoft.com/office/powerpoint/2010/main" val="14125298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Zitat mit Beschriftung">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3B8E475E-5C2B-4066-997C-2B745C58FCE4}" type="datetime1">
              <a:rPr lang="en-US" smtClean="0"/>
              <a:t>3/5/2026</a:t>
            </a:fld>
            <a:endParaRPr lang="en-US" dirty="0"/>
          </a:p>
        </p:txBody>
      </p:sp>
      <p:sp>
        <p:nvSpPr>
          <p:cNvPr id="5" name="Footer Placeholder 4"/>
          <p:cNvSpPr>
            <a:spLocks noGrp="1"/>
          </p:cNvSpPr>
          <p:nvPr>
            <p:ph type="ftr" sz="quarter" idx="11"/>
          </p:nvPr>
        </p:nvSpPr>
        <p:spPr/>
        <p:txBody>
          <a:bodyPr/>
          <a:lstStyle/>
          <a:p>
            <a:pPr>
              <a:defRPr/>
            </a:pPr>
            <a:r>
              <a:rPr lang="de-DE" kern="1200">
                <a:ea typeface="+mn-ea"/>
                <a:cs typeface="+mn-cs"/>
              </a:rPr>
              <a:t>Titel</a:t>
            </a: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3B9B201B-B095-4DFC-B502-C59C8197AD7A}" type="slidenum">
              <a:rPr lang="de-DE" altLang="de-DE" kern="1200" smtClean="0">
                <a:latin typeface="Century Gothic" panose="020B0502020202020204" pitchFamily="34" charset="0"/>
                <a:ea typeface="+mn-ea"/>
                <a:cs typeface="+mn-cs"/>
              </a:rPr>
              <a:pPr fontAlgn="base">
                <a:spcBef>
                  <a:spcPct val="0"/>
                </a:spcBef>
                <a:spcAft>
                  <a:spcPct val="0"/>
                </a:spcAft>
                <a:defRPr/>
              </a:pPr>
              <a:t>‹Nr.›</a:t>
            </a:fld>
            <a:endParaRPr lang="de-DE" altLang="de-DE" kern="1200">
              <a:latin typeface="Century Gothic" panose="020B0502020202020204" pitchFamily="34" charset="0"/>
              <a:ea typeface="+mn-ea"/>
              <a:cs typeface="+mn-cs"/>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70342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nskart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de-DE"/>
              <a:t>Mastertitelformat bearbeiten</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92F7A693-7558-4038-A7F8-74242A22585D}" type="datetime1">
              <a:rPr lang="en-US" smtClean="0"/>
              <a:t>3/5/2026</a:t>
            </a:fld>
            <a:endParaRPr lang="en-US" dirty="0"/>
          </a:p>
        </p:txBody>
      </p:sp>
      <p:sp>
        <p:nvSpPr>
          <p:cNvPr id="5" name="Footer Placeholder 4"/>
          <p:cNvSpPr>
            <a:spLocks noGrp="1"/>
          </p:cNvSpPr>
          <p:nvPr>
            <p:ph type="ftr" sz="quarter" idx="11"/>
          </p:nvPr>
        </p:nvSpPr>
        <p:spPr/>
        <p:txBody>
          <a:bodyPr/>
          <a:lstStyle/>
          <a:p>
            <a:pPr>
              <a:defRPr/>
            </a:pPr>
            <a:r>
              <a:rPr lang="de-DE" kern="1200">
                <a:ea typeface="+mn-ea"/>
                <a:cs typeface="+mn-cs"/>
              </a:rPr>
              <a:t>Titel</a:t>
            </a: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3B9B201B-B095-4DFC-B502-C59C8197AD7A}" type="slidenum">
              <a:rPr lang="de-DE" altLang="de-DE" kern="1200" smtClean="0">
                <a:latin typeface="Century Gothic" panose="020B0502020202020204" pitchFamily="34" charset="0"/>
                <a:ea typeface="+mn-ea"/>
                <a:cs typeface="+mn-cs"/>
              </a:rPr>
              <a:pPr fontAlgn="base">
                <a:spcBef>
                  <a:spcPct val="0"/>
                </a:spcBef>
                <a:spcAft>
                  <a:spcPct val="0"/>
                </a:spcAft>
                <a:defRPr/>
              </a:pPr>
              <a:t>‹Nr.›</a:t>
            </a:fld>
            <a:endParaRPr lang="de-DE" altLang="de-DE" kern="1200">
              <a:latin typeface="Century Gothic" panose="020B0502020202020204" pitchFamily="34" charset="0"/>
              <a:ea typeface="+mn-ea"/>
              <a:cs typeface="+mn-cs"/>
            </a:endParaRPr>
          </a:p>
        </p:txBody>
      </p:sp>
    </p:spTree>
    <p:extLst>
      <p:ext uri="{BB962C8B-B14F-4D97-AF65-F5344CB8AC3E}">
        <p14:creationId xmlns:p14="http://schemas.microsoft.com/office/powerpoint/2010/main" val="53932895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Namenskarte für Zitat">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FF7BE07B-F893-4B04-9605-8AFAAFCB1EB2}" type="datetime1">
              <a:rPr lang="en-US" smtClean="0"/>
              <a:t>3/5/2026</a:t>
            </a:fld>
            <a:endParaRPr lang="en-US" dirty="0"/>
          </a:p>
        </p:txBody>
      </p:sp>
      <p:sp>
        <p:nvSpPr>
          <p:cNvPr id="5" name="Footer Placeholder 4"/>
          <p:cNvSpPr>
            <a:spLocks noGrp="1"/>
          </p:cNvSpPr>
          <p:nvPr>
            <p:ph type="ftr" sz="quarter" idx="11"/>
          </p:nvPr>
        </p:nvSpPr>
        <p:spPr/>
        <p:txBody>
          <a:bodyPr/>
          <a:lstStyle/>
          <a:p>
            <a:pPr>
              <a:defRPr/>
            </a:pPr>
            <a:r>
              <a:rPr lang="de-DE" kern="1200">
                <a:ea typeface="+mn-ea"/>
                <a:cs typeface="+mn-cs"/>
              </a:rPr>
              <a:t>Titel</a:t>
            </a: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3B9B201B-B095-4DFC-B502-C59C8197AD7A}" type="slidenum">
              <a:rPr lang="de-DE" altLang="de-DE" kern="1200" smtClean="0">
                <a:latin typeface="Century Gothic" panose="020B0502020202020204" pitchFamily="34" charset="0"/>
                <a:ea typeface="+mn-ea"/>
                <a:cs typeface="+mn-cs"/>
              </a:rPr>
              <a:pPr fontAlgn="base">
                <a:spcBef>
                  <a:spcPct val="0"/>
                </a:spcBef>
                <a:spcAft>
                  <a:spcPct val="0"/>
                </a:spcAft>
                <a:defRPr/>
              </a:pPr>
              <a:t>‹Nr.›</a:t>
            </a:fld>
            <a:endParaRPr lang="de-DE" altLang="de-DE" kern="1200">
              <a:latin typeface="Century Gothic" panose="020B0502020202020204" pitchFamily="34" charset="0"/>
              <a:ea typeface="+mn-ea"/>
              <a:cs typeface="+mn-cs"/>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179948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Wahr oder Falsch">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de-DE"/>
              <a:t>Mastertitelformat bearbeiten</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de-DE"/>
              <a:t>Mastertextformat bearbeiten</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e Placeholder 3"/>
          <p:cNvSpPr>
            <a:spLocks noGrp="1"/>
          </p:cNvSpPr>
          <p:nvPr>
            <p:ph type="dt" sz="half" idx="10"/>
          </p:nvPr>
        </p:nvSpPr>
        <p:spPr/>
        <p:txBody>
          <a:bodyPr/>
          <a:lstStyle/>
          <a:p>
            <a:fld id="{E552F202-12F0-4140-BC79-29683467CA18}" type="datetime1">
              <a:rPr lang="en-US" smtClean="0"/>
              <a:t>3/5/2026</a:t>
            </a:fld>
            <a:endParaRPr lang="en-US" dirty="0"/>
          </a:p>
        </p:txBody>
      </p:sp>
      <p:sp>
        <p:nvSpPr>
          <p:cNvPr id="5" name="Footer Placeholder 4"/>
          <p:cNvSpPr>
            <a:spLocks noGrp="1"/>
          </p:cNvSpPr>
          <p:nvPr>
            <p:ph type="ftr" sz="quarter" idx="11"/>
          </p:nvPr>
        </p:nvSpPr>
        <p:spPr/>
        <p:txBody>
          <a:bodyPr/>
          <a:lstStyle/>
          <a:p>
            <a:pPr>
              <a:defRPr/>
            </a:pPr>
            <a:r>
              <a:rPr lang="de-DE" kern="1200">
                <a:ea typeface="+mn-ea"/>
                <a:cs typeface="+mn-cs"/>
              </a:rPr>
              <a:t>Titel</a:t>
            </a: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3B9B201B-B095-4DFC-B502-C59C8197AD7A}" type="slidenum">
              <a:rPr lang="de-DE" altLang="de-DE" kern="1200" smtClean="0">
                <a:latin typeface="Century Gothic" panose="020B0502020202020204" pitchFamily="34" charset="0"/>
                <a:ea typeface="+mn-ea"/>
                <a:cs typeface="+mn-cs"/>
              </a:rPr>
              <a:pPr fontAlgn="base">
                <a:spcBef>
                  <a:spcPct val="0"/>
                </a:spcBef>
                <a:spcAft>
                  <a:spcPct val="0"/>
                </a:spcAft>
                <a:defRPr/>
              </a:pPr>
              <a:t>‹Nr.›</a:t>
            </a:fld>
            <a:endParaRPr lang="de-DE" altLang="de-DE" kern="1200">
              <a:latin typeface="Century Gothic" panose="020B0502020202020204" pitchFamily="34" charset="0"/>
              <a:ea typeface="+mn-ea"/>
              <a:cs typeface="+mn-cs"/>
            </a:endParaRPr>
          </a:p>
        </p:txBody>
      </p:sp>
    </p:spTree>
    <p:extLst>
      <p:ext uri="{BB962C8B-B14F-4D97-AF65-F5344CB8AC3E}">
        <p14:creationId xmlns:p14="http://schemas.microsoft.com/office/powerpoint/2010/main" val="22170423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Mastertitelformat bearbeiten</a:t>
            </a:r>
            <a:endParaRPr lang="en-US" dirty="0"/>
          </a:p>
        </p:txBody>
      </p:sp>
      <p:sp>
        <p:nvSpPr>
          <p:cNvPr id="3" name="Vertical Text Placehold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pPr>
              <a:defRPr/>
            </a:pPr>
            <a:fld id="{97FF4C34-296D-43DA-A667-D5A67C2E06AB}" type="datetime1">
              <a:rPr lang="en-US" sz="1800" kern="1200" smtClean="0">
                <a:ea typeface="+mn-ea"/>
                <a:cs typeface="+mn-cs"/>
              </a:rPr>
              <a:t>3/5/2026</a:t>
            </a:fld>
            <a:endParaRPr lang="de-DE" sz="1800" kern="1200">
              <a:ea typeface="+mn-ea"/>
              <a:cs typeface="+mn-cs"/>
            </a:endParaRPr>
          </a:p>
        </p:txBody>
      </p:sp>
      <p:sp>
        <p:nvSpPr>
          <p:cNvPr id="5" name="Footer Placeholder 4"/>
          <p:cNvSpPr>
            <a:spLocks noGrp="1"/>
          </p:cNvSpPr>
          <p:nvPr>
            <p:ph type="ftr" sz="quarter" idx="11"/>
          </p:nvPr>
        </p:nvSpPr>
        <p:spPr/>
        <p:txBody>
          <a:bodyPr/>
          <a:lstStyle/>
          <a:p>
            <a:pPr>
              <a:defRPr/>
            </a:pPr>
            <a:r>
              <a:rPr lang="de-DE"/>
              <a:t>Titel</a:t>
            </a:r>
          </a:p>
        </p:txBody>
      </p:sp>
      <p:sp>
        <p:nvSpPr>
          <p:cNvPr id="6" name="Slide Number Placeholder 5"/>
          <p:cNvSpPr>
            <a:spLocks noGrp="1"/>
          </p:cNvSpPr>
          <p:nvPr>
            <p:ph type="sldNum" sz="quarter" idx="12"/>
          </p:nvPr>
        </p:nvSpPr>
        <p:spPr/>
        <p:txBody>
          <a:bodyPr/>
          <a:lstStyle/>
          <a:p>
            <a:pPr>
              <a:defRPr/>
            </a:pPr>
            <a:fld id="{635E1479-195A-4336-80F4-DC2E969FA36D}" type="slidenum">
              <a:rPr lang="de-DE" altLang="de-DE" smtClean="0"/>
              <a:pPr>
                <a:defRPr/>
              </a:pPr>
              <a:t>‹Nr.›</a:t>
            </a:fld>
            <a:endParaRPr lang="de-DE" altLang="de-DE"/>
          </a:p>
        </p:txBody>
      </p:sp>
    </p:spTree>
    <p:extLst>
      <p:ext uri="{BB962C8B-B14F-4D97-AF65-F5344CB8AC3E}">
        <p14:creationId xmlns:p14="http://schemas.microsoft.com/office/powerpoint/2010/main" val="14226826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de-DE"/>
              <a:t>Mastertitelformat bearbeiten</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pPr>
              <a:defRPr/>
            </a:pPr>
            <a:fld id="{A5E62BFE-7327-4610-A183-FFC64717F16B}" type="datetime1">
              <a:rPr lang="en-US" sz="1800" kern="1200" smtClean="0">
                <a:ea typeface="+mn-ea"/>
                <a:cs typeface="+mn-cs"/>
              </a:rPr>
              <a:t>3/5/2026</a:t>
            </a:fld>
            <a:endParaRPr lang="de-DE" sz="1800" kern="1200">
              <a:ea typeface="+mn-ea"/>
              <a:cs typeface="+mn-cs"/>
            </a:endParaRPr>
          </a:p>
        </p:txBody>
      </p:sp>
      <p:sp>
        <p:nvSpPr>
          <p:cNvPr id="5" name="Footer Placeholder 4"/>
          <p:cNvSpPr>
            <a:spLocks noGrp="1"/>
          </p:cNvSpPr>
          <p:nvPr>
            <p:ph type="ftr" sz="quarter" idx="11"/>
          </p:nvPr>
        </p:nvSpPr>
        <p:spPr/>
        <p:txBody>
          <a:bodyPr/>
          <a:lstStyle/>
          <a:p>
            <a:pPr>
              <a:defRPr/>
            </a:pPr>
            <a:r>
              <a:rPr lang="de-DE"/>
              <a:t>Titel</a:t>
            </a:r>
          </a:p>
        </p:txBody>
      </p:sp>
      <p:sp>
        <p:nvSpPr>
          <p:cNvPr id="6" name="Slide Number Placeholder 5"/>
          <p:cNvSpPr>
            <a:spLocks noGrp="1"/>
          </p:cNvSpPr>
          <p:nvPr>
            <p:ph type="sldNum" sz="quarter" idx="12"/>
          </p:nvPr>
        </p:nvSpPr>
        <p:spPr/>
        <p:txBody>
          <a:bodyPr/>
          <a:lstStyle/>
          <a:p>
            <a:pPr>
              <a:defRPr/>
            </a:pPr>
            <a:fld id="{3DDBD92A-E8E0-4A7C-A8E7-77C49E2BA4A1}" type="slidenum">
              <a:rPr lang="de-DE" altLang="de-DE" smtClean="0"/>
              <a:pPr>
                <a:defRPr/>
              </a:pPr>
              <a:t>‹Nr.›</a:t>
            </a:fld>
            <a:endParaRPr lang="de-DE" altLang="de-DE"/>
          </a:p>
        </p:txBody>
      </p:sp>
    </p:spTree>
    <p:extLst>
      <p:ext uri="{BB962C8B-B14F-4D97-AF65-F5344CB8AC3E}">
        <p14:creationId xmlns:p14="http://schemas.microsoft.com/office/powerpoint/2010/main" val="1147832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altLang="de-DE"/>
              <a:t>Titelmasterformat durch Klicken bearbeiten</a:t>
            </a:r>
          </a:p>
        </p:txBody>
      </p:sp>
      <p:sp>
        <p:nvSpPr>
          <p:cNvPr id="1027" name="Textplatzhalt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altLang="de-DE"/>
              <a:t>Textmasterformat bearbeiten</a:t>
            </a:r>
          </a:p>
          <a:p>
            <a:pPr lvl="1"/>
            <a:r>
              <a:rPr lang="de-DE" altLang="de-DE"/>
              <a:t>Zweite Ebene</a:t>
            </a:r>
          </a:p>
          <a:p>
            <a:pPr lvl="2"/>
            <a:r>
              <a:rPr lang="de-DE" altLang="de-DE"/>
              <a:t>Dritte Ebene</a:t>
            </a:r>
          </a:p>
          <a:p>
            <a:pPr lvl="3"/>
            <a:r>
              <a:rPr lang="de-DE" altLang="de-DE"/>
              <a:t>Vierte Ebene</a:t>
            </a:r>
          </a:p>
          <a:p>
            <a:pPr lvl="4"/>
            <a:r>
              <a:rPr lang="de-DE" altLang="de-DE"/>
              <a:t>Fünfte Ebene</a:t>
            </a:r>
          </a:p>
        </p:txBody>
      </p:sp>
      <p:sp>
        <p:nvSpPr>
          <p:cNvPr id="5" name="Fußzeilenplatzhalter 4"/>
          <p:cNvSpPr>
            <a:spLocks noGrp="1"/>
          </p:cNvSpPr>
          <p:nvPr>
            <p:ph type="ftr" sz="quarter" idx="3"/>
          </p:nvPr>
        </p:nvSpPr>
        <p:spPr>
          <a:xfrm>
            <a:off x="3192463" y="6351588"/>
            <a:ext cx="7450137"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rgbClr val="5F95BD"/>
                </a:solidFill>
                <a:latin typeface="+mn-lt"/>
              </a:defRPr>
            </a:lvl1pPr>
          </a:lstStyle>
          <a:p>
            <a:pPr>
              <a:defRPr/>
            </a:pPr>
            <a:r>
              <a:rPr lang="de-DE" kern="1200">
                <a:ea typeface="+mn-ea"/>
                <a:cs typeface="+mn-cs"/>
              </a:rPr>
              <a:t>Titel</a:t>
            </a:r>
          </a:p>
        </p:txBody>
      </p:sp>
      <p:sp>
        <p:nvSpPr>
          <p:cNvPr id="6" name="Foliennummernplatzhalter 5"/>
          <p:cNvSpPr>
            <a:spLocks noGrp="1"/>
          </p:cNvSpPr>
          <p:nvPr>
            <p:ph type="sldNum" sz="quarter" idx="4"/>
          </p:nvPr>
        </p:nvSpPr>
        <p:spPr>
          <a:xfrm>
            <a:off x="10642600" y="6356350"/>
            <a:ext cx="711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5F95BD"/>
                </a:solidFill>
              </a:defRPr>
            </a:lvl1pPr>
          </a:lstStyle>
          <a:p>
            <a:pPr fontAlgn="base">
              <a:spcBef>
                <a:spcPct val="0"/>
              </a:spcBef>
              <a:spcAft>
                <a:spcPct val="0"/>
              </a:spcAft>
              <a:defRPr/>
            </a:pPr>
            <a:fld id="{3B9B201B-B095-4DFC-B502-C59C8197AD7A}" type="slidenum">
              <a:rPr lang="de-DE" altLang="de-DE" kern="1200">
                <a:latin typeface="Century Gothic" panose="020B0502020202020204" pitchFamily="34" charset="0"/>
                <a:ea typeface="+mn-ea"/>
                <a:cs typeface="+mn-cs"/>
              </a:rPr>
              <a:pPr fontAlgn="base">
                <a:spcBef>
                  <a:spcPct val="0"/>
                </a:spcBef>
                <a:spcAft>
                  <a:spcPct val="0"/>
                </a:spcAft>
                <a:defRPr/>
              </a:pPr>
              <a:t>‹Nr.›</a:t>
            </a:fld>
            <a:endParaRPr lang="de-DE" altLang="de-DE" kern="1200">
              <a:latin typeface="Century Gothic" panose="020B0502020202020204" pitchFamily="34" charset="0"/>
              <a:ea typeface="+mn-ea"/>
              <a:cs typeface="+mn-cs"/>
            </a:endParaRPr>
          </a:p>
        </p:txBody>
      </p:sp>
    </p:spTree>
    <p:extLst>
      <p:ext uri="{BB962C8B-B14F-4D97-AF65-F5344CB8AC3E}">
        <p14:creationId xmlns:p14="http://schemas.microsoft.com/office/powerpoint/2010/main" val="179954854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hdr="0" ftr="0" dt="0"/>
  <p:txStyles>
    <p:titleStyle>
      <a:lvl1pPr algn="l" rtl="0" eaLnBrk="0" fontAlgn="base" hangingPunct="0">
        <a:lnSpc>
          <a:spcPct val="90000"/>
        </a:lnSpc>
        <a:spcBef>
          <a:spcPct val="0"/>
        </a:spcBef>
        <a:spcAft>
          <a:spcPct val="0"/>
        </a:spcAft>
        <a:defRPr sz="44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p:titleStyle>
    <p:bodyStyle>
      <a:lvl1pPr marL="228600" indent="-228600" algn="l" rtl="0" eaLnBrk="0" fontAlgn="base" hangingPunct="0">
        <a:spcBef>
          <a:spcPts val="1000"/>
        </a:spcBef>
        <a:spcAft>
          <a:spcPts val="60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spcBef>
          <a:spcPts val="500"/>
        </a:spcBef>
        <a:spcAft>
          <a:spcPts val="60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ts val="500"/>
        </a:spcBef>
        <a:spcAft>
          <a:spcPts val="60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ts val="500"/>
        </a:spcBef>
        <a:spcAft>
          <a:spcPts val="60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spcBef>
          <a:spcPts val="500"/>
        </a:spcBef>
        <a:spcAft>
          <a:spcPts val="60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de-DE"/>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de-DE"/>
              <a:t>Mastertitelformat bearbeiten</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097295D-7090-4FB8-869B-E1F77BF49C29}" type="datetime1">
              <a:rPr lang="en-US" smtClean="0"/>
              <a:t>3/5/2026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r>
              <a:rPr lang="de-DE" kern="1200">
                <a:ea typeface="+mn-ea"/>
                <a:cs typeface="+mn-cs"/>
              </a:rPr>
              <a:t>Titel</a:t>
            </a: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fontAlgn="base">
              <a:spcBef>
                <a:spcPct val="0"/>
              </a:spcBef>
              <a:spcAft>
                <a:spcPct val="0"/>
              </a:spcAft>
              <a:defRPr/>
            </a:pPr>
            <a:fld id="{3B9B201B-B095-4DFC-B502-C59C8197AD7A}" type="slidenum">
              <a:rPr lang="de-DE" altLang="de-DE" kern="1200" smtClean="0">
                <a:latin typeface="Century Gothic" panose="020B0502020202020204" pitchFamily="34" charset="0"/>
                <a:ea typeface="+mn-ea"/>
                <a:cs typeface="+mn-cs"/>
              </a:rPr>
              <a:pPr fontAlgn="base">
                <a:spcBef>
                  <a:spcPct val="0"/>
                </a:spcBef>
                <a:spcAft>
                  <a:spcPct val="0"/>
                </a:spcAft>
                <a:defRPr/>
              </a:pPr>
              <a:t>‹Nr.›</a:t>
            </a:fld>
            <a:endParaRPr lang="de-DE" altLang="de-DE" kern="1200">
              <a:latin typeface="Century Gothic" panose="020B0502020202020204" pitchFamily="34" charset="0"/>
              <a:ea typeface="+mn-ea"/>
              <a:cs typeface="+mn-cs"/>
            </a:endParaRPr>
          </a:p>
        </p:txBody>
      </p:sp>
    </p:spTree>
    <p:extLst>
      <p:ext uri="{BB962C8B-B14F-4D97-AF65-F5344CB8AC3E}">
        <p14:creationId xmlns:p14="http://schemas.microsoft.com/office/powerpoint/2010/main" val="1667749961"/>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Lst>
  <p:hf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3.jpe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6.jp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13" Type="http://schemas.microsoft.com/office/2007/relationships/hdphoto" Target="../media/hdphoto4.wdp"/><Relationship Id="rId3" Type="http://schemas.openxmlformats.org/officeDocument/2006/relationships/image" Target="../media/image7.png"/><Relationship Id="rId7" Type="http://schemas.microsoft.com/office/2007/relationships/hdphoto" Target="../media/hdphoto2.wdp"/><Relationship Id="rId12"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9.png"/><Relationship Id="rId11" Type="http://schemas.openxmlformats.org/officeDocument/2006/relationships/image" Target="../media/image12.svg"/><Relationship Id="rId5" Type="http://schemas.microsoft.com/office/2007/relationships/hdphoto" Target="../media/hdphoto1.wdp"/><Relationship Id="rId15" Type="http://schemas.microsoft.com/office/2007/relationships/hdphoto" Target="../media/hdphoto5.wdp"/><Relationship Id="rId10" Type="http://schemas.openxmlformats.org/officeDocument/2006/relationships/image" Target="../media/image11.png"/><Relationship Id="rId4" Type="http://schemas.openxmlformats.org/officeDocument/2006/relationships/image" Target="../media/image8.png"/><Relationship Id="rId9" Type="http://schemas.microsoft.com/office/2007/relationships/hdphoto" Target="../media/hdphoto3.wdp"/><Relationship Id="rId1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21.png"/><Relationship Id="rId4" Type="http://schemas.microsoft.com/office/2007/relationships/hdphoto" Target="../media/hdphoto6.wdp"/></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13" Type="http://schemas.microsoft.com/office/2007/relationships/hdphoto" Target="../media/hdphoto10.wdp"/><Relationship Id="rId3" Type="http://schemas.openxmlformats.org/officeDocument/2006/relationships/image" Target="../media/image22.png"/><Relationship Id="rId7" Type="http://schemas.microsoft.com/office/2007/relationships/hdphoto" Target="../media/hdphoto8.wdp"/><Relationship Id="rId12" Type="http://schemas.openxmlformats.org/officeDocument/2006/relationships/image" Target="../media/image28.png"/><Relationship Id="rId17" Type="http://schemas.microsoft.com/office/2007/relationships/hdphoto" Target="../media/hdphoto12.wdp"/><Relationship Id="rId2" Type="http://schemas.openxmlformats.org/officeDocument/2006/relationships/notesSlide" Target="../notesSlides/notesSlide7.xml"/><Relationship Id="rId16" Type="http://schemas.openxmlformats.org/officeDocument/2006/relationships/image" Target="../media/image30.png"/><Relationship Id="rId1" Type="http://schemas.openxmlformats.org/officeDocument/2006/relationships/slideLayout" Target="../slideLayouts/slideLayout14.xml"/><Relationship Id="rId6" Type="http://schemas.openxmlformats.org/officeDocument/2006/relationships/image" Target="../media/image24.png"/><Relationship Id="rId11" Type="http://schemas.microsoft.com/office/2007/relationships/hdphoto" Target="../media/hdphoto9.wdp"/><Relationship Id="rId5" Type="http://schemas.microsoft.com/office/2007/relationships/hdphoto" Target="../media/hdphoto7.wdp"/><Relationship Id="rId15" Type="http://schemas.microsoft.com/office/2007/relationships/hdphoto" Target="../media/hdphoto11.wdp"/><Relationship Id="rId10" Type="http://schemas.openxmlformats.org/officeDocument/2006/relationships/image" Target="../media/image27.png"/><Relationship Id="rId4" Type="http://schemas.openxmlformats.org/officeDocument/2006/relationships/image" Target="../media/image23.png"/><Relationship Id="rId9" Type="http://schemas.openxmlformats.org/officeDocument/2006/relationships/image" Target="../media/image26.png"/><Relationship Id="rId14" Type="http://schemas.openxmlformats.org/officeDocument/2006/relationships/image" Target="../media/image29.png"/></Relationships>
</file>

<file path=ppt/slides/_rels/slide8.xml.rels><?xml version="1.0" encoding="UTF-8" standalone="yes"?>
<Relationships xmlns="http://schemas.openxmlformats.org/package/2006/relationships"><Relationship Id="rId8" Type="http://schemas.openxmlformats.org/officeDocument/2006/relationships/image" Target="../media/image25.png"/><Relationship Id="rId13" Type="http://schemas.microsoft.com/office/2007/relationships/hdphoto" Target="../media/hdphoto10.wdp"/><Relationship Id="rId3" Type="http://schemas.openxmlformats.org/officeDocument/2006/relationships/image" Target="../media/image22.png"/><Relationship Id="rId7" Type="http://schemas.microsoft.com/office/2007/relationships/hdphoto" Target="../media/hdphoto8.wdp"/><Relationship Id="rId12" Type="http://schemas.openxmlformats.org/officeDocument/2006/relationships/image" Target="../media/image28.png"/><Relationship Id="rId17" Type="http://schemas.microsoft.com/office/2007/relationships/hdphoto" Target="../media/hdphoto12.wdp"/><Relationship Id="rId2" Type="http://schemas.openxmlformats.org/officeDocument/2006/relationships/notesSlide" Target="../notesSlides/notesSlide8.xml"/><Relationship Id="rId16" Type="http://schemas.openxmlformats.org/officeDocument/2006/relationships/image" Target="../media/image30.png"/><Relationship Id="rId1" Type="http://schemas.openxmlformats.org/officeDocument/2006/relationships/slideLayout" Target="../slideLayouts/slideLayout14.xml"/><Relationship Id="rId6" Type="http://schemas.openxmlformats.org/officeDocument/2006/relationships/image" Target="../media/image24.png"/><Relationship Id="rId11" Type="http://schemas.microsoft.com/office/2007/relationships/hdphoto" Target="../media/hdphoto9.wdp"/><Relationship Id="rId5" Type="http://schemas.microsoft.com/office/2007/relationships/hdphoto" Target="../media/hdphoto7.wdp"/><Relationship Id="rId15" Type="http://schemas.microsoft.com/office/2007/relationships/hdphoto" Target="../media/hdphoto11.wdp"/><Relationship Id="rId10" Type="http://schemas.openxmlformats.org/officeDocument/2006/relationships/image" Target="../media/image27.png"/><Relationship Id="rId4" Type="http://schemas.openxmlformats.org/officeDocument/2006/relationships/image" Target="../media/image23.png"/><Relationship Id="rId9" Type="http://schemas.openxmlformats.org/officeDocument/2006/relationships/image" Target="../media/image26.png"/><Relationship Id="rId14" Type="http://schemas.openxmlformats.org/officeDocument/2006/relationships/image" Target="../media/image2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36.png"/><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9.png"/><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image" Target="../media/image38.png"/><Relationship Id="rId5" Type="http://schemas.openxmlformats.org/officeDocument/2006/relationships/image" Target="../media/image34.png"/><Relationship Id="rId4" Type="http://schemas.openxmlformats.org/officeDocument/2006/relationships/image" Target="../media/image39.svg"/></Relationships>
</file>

<file path=ppt/slides/_rels/slide14.xml.rels><?xml version="1.0" encoding="UTF-8" standalone="yes"?>
<Relationships xmlns="http://schemas.openxmlformats.org/package/2006/relationships"><Relationship Id="rId8" Type="http://schemas.microsoft.com/office/2007/relationships/hdphoto" Target="../media/hdphoto14.wdp"/><Relationship Id="rId13" Type="http://schemas.openxmlformats.org/officeDocument/2006/relationships/image" Target="../media/image49.svg"/><Relationship Id="rId3" Type="http://schemas.openxmlformats.org/officeDocument/2006/relationships/image" Target="../media/image40.png"/><Relationship Id="rId7" Type="http://schemas.openxmlformats.org/officeDocument/2006/relationships/image" Target="../media/image42.png"/><Relationship Id="rId12"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14.xml"/><Relationship Id="rId6" Type="http://schemas.microsoft.com/office/2007/relationships/hdphoto" Target="../media/hdphoto13.wdp"/><Relationship Id="rId11" Type="http://schemas.openxmlformats.org/officeDocument/2006/relationships/image" Target="../media/image44.png"/><Relationship Id="rId5" Type="http://schemas.openxmlformats.org/officeDocument/2006/relationships/image" Target="../media/image41.png"/><Relationship Id="rId10" Type="http://schemas.microsoft.com/office/2007/relationships/hdphoto" Target="../media/hdphoto15.wdp"/><Relationship Id="rId4" Type="http://schemas.openxmlformats.org/officeDocument/2006/relationships/image" Target="../media/image43.svg"/><Relationship Id="rId9" Type="http://schemas.openxmlformats.org/officeDocument/2006/relationships/image" Target="../media/image43.png"/><Relationship Id="rId14" Type="http://schemas.openxmlformats.org/officeDocument/2006/relationships/image" Target="../media/image33.png"/></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5.xml"/><Relationship Id="rId1" Type="http://schemas.openxmlformats.org/officeDocument/2006/relationships/slideLayout" Target="../slideLayouts/slideLayout14.xml"/><Relationship Id="rId5" Type="http://schemas.openxmlformats.org/officeDocument/2006/relationships/image" Target="../media/image38.png"/><Relationship Id="rId4" Type="http://schemas.openxmlformats.org/officeDocument/2006/relationships/image" Target="../media/image51.svg"/></Relationships>
</file>

<file path=ppt/slides/_rels/slide16.xml.rels><?xml version="1.0" encoding="UTF-8" standalone="yes"?>
<Relationships xmlns="http://schemas.openxmlformats.org/package/2006/relationships"><Relationship Id="rId8" Type="http://schemas.microsoft.com/office/2007/relationships/hdphoto" Target="../media/hdphoto18.wdp"/><Relationship Id="rId13" Type="http://schemas.openxmlformats.org/officeDocument/2006/relationships/comments" Target="../comments/comment1.xml"/><Relationship Id="rId3" Type="http://schemas.openxmlformats.org/officeDocument/2006/relationships/image" Target="../media/image47.png"/><Relationship Id="rId7" Type="http://schemas.openxmlformats.org/officeDocument/2006/relationships/image" Target="../media/image49.png"/><Relationship Id="rId12" Type="http://schemas.openxmlformats.org/officeDocument/2006/relationships/image" Target="../media/image44.png"/><Relationship Id="rId2" Type="http://schemas.openxmlformats.org/officeDocument/2006/relationships/notesSlide" Target="../notesSlides/notesSlide16.xml"/><Relationship Id="rId1" Type="http://schemas.openxmlformats.org/officeDocument/2006/relationships/slideLayout" Target="../slideLayouts/slideLayout14.xml"/><Relationship Id="rId6" Type="http://schemas.microsoft.com/office/2007/relationships/hdphoto" Target="../media/hdphoto17.wdp"/><Relationship Id="rId11" Type="http://schemas.microsoft.com/office/2007/relationships/hdphoto" Target="../media/hdphoto19.wdp"/><Relationship Id="rId5" Type="http://schemas.openxmlformats.org/officeDocument/2006/relationships/image" Target="../media/image48.png"/><Relationship Id="rId10" Type="http://schemas.openxmlformats.org/officeDocument/2006/relationships/image" Target="../media/image51.png"/><Relationship Id="rId4" Type="http://schemas.microsoft.com/office/2007/relationships/hdphoto" Target="../media/hdphoto16.wdp"/><Relationship Id="rId9" Type="http://schemas.openxmlformats.org/officeDocument/2006/relationships/image" Target="../media/image50.png"/></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38.png"/><Relationship Id="rId4" Type="http://schemas.openxmlformats.org/officeDocument/2006/relationships/image" Target="../media/image58.sv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60.svg"/></Relationships>
</file>

<file path=ppt/slides/_rels/slide2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microsoft.com/office/2007/relationships/hdphoto" Target="../media/hdphoto15.wdp"/><Relationship Id="rId5" Type="http://schemas.openxmlformats.org/officeDocument/2006/relationships/image" Target="../media/image43.png"/><Relationship Id="rId4" Type="http://schemas.openxmlformats.org/officeDocument/2006/relationships/image" Target="../media/image2.jp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14.xml"/><Relationship Id="rId5" Type="http://schemas.openxmlformats.org/officeDocument/2006/relationships/image" Target="../media/image56.png"/><Relationship Id="rId4" Type="http://schemas.microsoft.com/office/2007/relationships/hdphoto" Target="../media/hdphoto13.wdp"/></Relationships>
</file>

<file path=ppt/slides/_rels/slide25.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57.pn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64.svg"/><Relationship Id="rId5" Type="http://schemas.openxmlformats.org/officeDocument/2006/relationships/image" Target="../media/image45.png"/><Relationship Id="rId4" Type="http://schemas.openxmlformats.org/officeDocument/2006/relationships/image" Target="../media/image43.svg"/></Relationships>
</file>

<file path=ppt/slides/_rels/slide2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59.png"/><Relationship Id="rId4" Type="http://schemas.openxmlformats.org/officeDocument/2006/relationships/image" Target="../media/image58.png"/></Relationships>
</file>

<file path=ppt/slides/_rels/slide27.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microsoft.com/office/2007/relationships/hdphoto" Target="../media/hdphoto20.wdp"/></Relationships>
</file>

<file path=ppt/slides/_rels/slide34.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54.png"/><Relationship Id="rId2" Type="http://schemas.openxmlformats.org/officeDocument/2006/relationships/notesSlide" Target="../notesSlides/notesSlide34.xml"/><Relationship Id="rId1" Type="http://schemas.openxmlformats.org/officeDocument/2006/relationships/slideLayout" Target="../slideLayouts/slideLayout14.xml"/><Relationship Id="rId6" Type="http://schemas.openxmlformats.org/officeDocument/2006/relationships/image" Target="../media/image64.svg"/><Relationship Id="rId5" Type="http://schemas.openxmlformats.org/officeDocument/2006/relationships/image" Target="../media/image45.png"/><Relationship Id="rId4" Type="http://schemas.openxmlformats.org/officeDocument/2006/relationships/image" Target="../media/image43.svg"/></Relationships>
</file>

<file path=ppt/slides/_rels/slide35.xml.rels><?xml version="1.0" encoding="UTF-8" standalone="yes"?>
<Relationships xmlns="http://schemas.openxmlformats.org/package/2006/relationships"><Relationship Id="rId8" Type="http://schemas.openxmlformats.org/officeDocument/2006/relationships/hyperlink" Target="https://pixabay.com/photos/make-up-color-palette-beauty-mac-1984115/" TargetMode="External"/><Relationship Id="rId3" Type="http://schemas.openxmlformats.org/officeDocument/2006/relationships/hyperlink" Target="https://pixabay.com/photos/hair-dryer-hairdresser-hair-8365701/" TargetMode="External"/><Relationship Id="rId7" Type="http://schemas.openxmlformats.org/officeDocument/2006/relationships/hyperlink" Target="https://pixabay.com/photos/lipstick-natura-beauty-makeup-193003/" TargetMode="External"/><Relationship Id="rId2" Type="http://schemas.openxmlformats.org/officeDocument/2006/relationships/notesSlide" Target="../notesSlides/notesSlide35.xml"/><Relationship Id="rId1" Type="http://schemas.openxmlformats.org/officeDocument/2006/relationships/slideLayout" Target="../slideLayouts/slideLayout14.xml"/><Relationship Id="rId6" Type="http://schemas.openxmlformats.org/officeDocument/2006/relationships/hyperlink" Target="https://pixabay.com/photos/painter-spray-car-oldtimer-5956469/" TargetMode="External"/><Relationship Id="rId5" Type="http://schemas.openxmlformats.org/officeDocument/2006/relationships/hyperlink" Target="https://pixabay.com/photos/management-cable-speaker-cable-1031985/" TargetMode="External"/><Relationship Id="rId4" Type="http://schemas.openxmlformats.org/officeDocument/2006/relationships/hyperlink" Target="https://pixabay.com/photos/bread-slice-jumping-bread-9715714/" TargetMode="External"/><Relationship Id="rId9" Type="http://schemas.openxmlformats.org/officeDocument/2006/relationships/hyperlink" Target="https://www.tdh-newsletter.de/fileadmin/user_upload/inhalte/04_Was_wir_tun/Themen/Kinderarbeit/Mica/2022-06_Exploitation-of-Children-in-Mica-Mining.pdf"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www.tdh.de/informieren/themen/verbrauchertipps/elektronik-autos-kosmetik" TargetMode="External"/><Relationship Id="rId13" Type="http://schemas.openxmlformats.org/officeDocument/2006/relationships/image" Target="../media/image62.png"/><Relationship Id="rId3" Type="http://schemas.openxmlformats.org/officeDocument/2006/relationships/hyperlink" Target="https://youtu.be/XqVLiRhaxs4?si=jxs5pL4P7CJ2rr0h" TargetMode="External"/><Relationship Id="rId7" Type="http://schemas.openxmlformats.org/officeDocument/2006/relationships/hyperlink" Target="https://www.youtube.com/watch?v=btXNYLUzmEU" TargetMode="External"/><Relationship Id="rId12" Type="http://schemas.openxmlformats.org/officeDocument/2006/relationships/hyperlink" Target="https://www.blaetter.de/ausgabe/2026/februar/der-lieferketten-backlash-und-was-trotzdem-bleibt" TargetMode="External"/><Relationship Id="rId2" Type="http://schemas.openxmlformats.org/officeDocument/2006/relationships/notesSlide" Target="../notesSlides/notesSlide36.xml"/><Relationship Id="rId1" Type="http://schemas.openxmlformats.org/officeDocument/2006/relationships/slideLayout" Target="../slideLayouts/slideLayout14.xml"/><Relationship Id="rId6" Type="http://schemas.openxmlformats.org/officeDocument/2006/relationships/hyperlink" Target="https://youtu.be/YYFqR_kJaLI?si=nA0nzqggV1ghli-y" TargetMode="External"/><Relationship Id="rId11" Type="http://schemas.openxmlformats.org/officeDocument/2006/relationships/hyperlink" Target="https://lieferkettengesetz.de/fallbeispiel/mica/" TargetMode="External"/><Relationship Id="rId5" Type="http://schemas.openxmlformats.org/officeDocument/2006/relationships/hyperlink" Target="https://www.youtube.com/watch?v=QyUfJdU66nw" TargetMode="External"/><Relationship Id="rId10" Type="http://schemas.openxmlformats.org/officeDocument/2006/relationships/hyperlink" Target="https://www.suedwind.at/wp-content/uploads/2024/02/Faktencheck-Lieferkettengesetz.pdf" TargetMode="External"/><Relationship Id="rId4" Type="http://schemas.openxmlformats.org/officeDocument/2006/relationships/hyperlink" Target="https://www.youtube.com/watch?v=AO24ws-5Q1w" TargetMode="External"/><Relationship Id="rId9" Type="http://schemas.openxmlformats.org/officeDocument/2006/relationships/hyperlink" Target="https://www.zdfheute.de/politik/ausland/kinderarbeit-madagaskar-armut-100.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1">
          <a:extLst>
            <a:ext uri="{FF2B5EF4-FFF2-40B4-BE49-F238E27FC236}">
              <a16:creationId xmlns:a16="http://schemas.microsoft.com/office/drawing/2014/main" id="{7133FEFD-28E2-C73A-1283-29CE3C89787C}"/>
            </a:ext>
          </a:extLst>
        </p:cNvPr>
        <p:cNvGrpSpPr/>
        <p:nvPr/>
      </p:nvGrpSpPr>
      <p:grpSpPr>
        <a:xfrm>
          <a:off x="0" y="0"/>
          <a:ext cx="0" cy="0"/>
          <a:chOff x="0" y="0"/>
          <a:chExt cx="0" cy="0"/>
        </a:xfrm>
      </p:grpSpPr>
      <p:sp>
        <p:nvSpPr>
          <p:cNvPr id="93" name="Shape 93">
            <a:extLst>
              <a:ext uri="{FF2B5EF4-FFF2-40B4-BE49-F238E27FC236}">
                <a16:creationId xmlns:a16="http://schemas.microsoft.com/office/drawing/2014/main" id="{DF567374-F321-20A1-EB09-592B7B39B7B4}"/>
              </a:ext>
            </a:extLst>
          </p:cNvPr>
          <p:cNvSpPr txBox="1"/>
          <p:nvPr/>
        </p:nvSpPr>
        <p:spPr>
          <a:xfrm>
            <a:off x="900912" y="1693981"/>
            <a:ext cx="7105115" cy="1325562"/>
          </a:xfrm>
          <a:prstGeom prst="rect">
            <a:avLst/>
          </a:prstGeom>
          <a:noFill/>
          <a:ln>
            <a:noFill/>
          </a:ln>
        </p:spPr>
        <p:txBody>
          <a:bodyPr lIns="91425" tIns="45700" rIns="91425" bIns="45700" anchor="b" anchorCtr="0">
            <a:noAutofit/>
          </a:bodyPr>
          <a:lstStyle/>
          <a:p>
            <a:pPr marL="0" marR="0" lvl="0" indent="0" rtl="0">
              <a:lnSpc>
                <a:spcPct val="90000"/>
              </a:lnSpc>
              <a:spcBef>
                <a:spcPts val="0"/>
              </a:spcBef>
              <a:spcAft>
                <a:spcPts val="0"/>
              </a:spcAft>
              <a:buClr>
                <a:srgbClr val="5F95BD"/>
              </a:buClr>
              <a:buSzPct val="25000"/>
              <a:buFont typeface="Arial"/>
              <a:buNone/>
            </a:pPr>
            <a:r>
              <a:rPr lang="de-DE" sz="3200" b="1" u="none" strike="noStrike" cap="none" dirty="0">
                <a:solidFill>
                  <a:schemeClr val="accent1"/>
                </a:solidFill>
                <a:latin typeface="Arial Nova Light" panose="020B0304020202020204" pitchFamily="34" charset="0"/>
                <a:ea typeface="Verdana"/>
                <a:cs typeface="Verdana"/>
                <a:sym typeface="Verdana"/>
              </a:rPr>
              <a:t>Das Geschäft mit dem Mica-Glitzer</a:t>
            </a:r>
          </a:p>
          <a:p>
            <a:pPr marL="0" marR="0" lvl="0" indent="0" algn="ctr" rtl="0">
              <a:lnSpc>
                <a:spcPct val="90000"/>
              </a:lnSpc>
              <a:spcBef>
                <a:spcPts val="0"/>
              </a:spcBef>
              <a:spcAft>
                <a:spcPts val="0"/>
              </a:spcAft>
              <a:buClr>
                <a:schemeClr val="dk1"/>
              </a:buClr>
              <a:buFont typeface="Arial"/>
              <a:buNone/>
            </a:pPr>
            <a:endParaRPr sz="2400" b="0" i="0" u="sng" strike="noStrike" cap="none" dirty="0">
              <a:solidFill>
                <a:schemeClr val="accent1"/>
              </a:solidFill>
              <a:latin typeface="Arial Nova Light" panose="020B0304020202020204" pitchFamily="34" charset="0"/>
              <a:ea typeface="Verdana"/>
              <a:cs typeface="Verdana"/>
              <a:sym typeface="Verdana"/>
            </a:endParaRPr>
          </a:p>
          <a:p>
            <a:pPr lvl="0">
              <a:lnSpc>
                <a:spcPct val="90000"/>
              </a:lnSpc>
              <a:buClr>
                <a:srgbClr val="5F95BD"/>
              </a:buClr>
              <a:buSzPct val="25000"/>
            </a:pPr>
            <a:r>
              <a:rPr lang="de-DE" sz="2400" dirty="0">
                <a:solidFill>
                  <a:schemeClr val="accent1"/>
                </a:solidFill>
                <a:latin typeface="Arial Nova Light" panose="020B0304020202020204" pitchFamily="34" charset="0"/>
                <a:ea typeface="Verdana"/>
                <a:cs typeface="Verdana"/>
                <a:sym typeface="Verdana"/>
              </a:rPr>
              <a:t>Ein Unterrichtsmaterial </a:t>
            </a:r>
          </a:p>
          <a:p>
            <a:pPr lvl="0">
              <a:lnSpc>
                <a:spcPct val="90000"/>
              </a:lnSpc>
              <a:buClr>
                <a:srgbClr val="5F95BD"/>
              </a:buClr>
              <a:buSzPct val="25000"/>
            </a:pPr>
            <a:r>
              <a:rPr lang="de-DE" sz="2400" dirty="0">
                <a:solidFill>
                  <a:schemeClr val="accent1"/>
                </a:solidFill>
                <a:latin typeface="Arial Nova Light" panose="020B0304020202020204" pitchFamily="34" charset="0"/>
                <a:ea typeface="Verdana"/>
                <a:cs typeface="Verdana"/>
                <a:sym typeface="Verdana"/>
              </a:rPr>
              <a:t>zu Kinderarbeit im Mica-Abbau</a:t>
            </a:r>
            <a:endParaRPr lang="de-DE" sz="2400" b="0" i="0" u="none" strike="noStrike" cap="none" dirty="0">
              <a:solidFill>
                <a:schemeClr val="accent1"/>
              </a:solidFill>
              <a:latin typeface="Arial Nova Light" panose="020B0304020202020204" pitchFamily="34" charset="0"/>
              <a:ea typeface="Verdana"/>
              <a:cs typeface="Verdana"/>
              <a:sym typeface="Verdana"/>
            </a:endParaRPr>
          </a:p>
        </p:txBody>
      </p:sp>
      <p:pic>
        <p:nvPicPr>
          <p:cNvPr id="6" name="Grafik 5" descr="Ein Bild, das Text, Schrift, Grafiken, Grafikdesign enthält.&#10;&#10;KI-generierte Inhalte können fehlerhaft sein.">
            <a:extLst>
              <a:ext uri="{FF2B5EF4-FFF2-40B4-BE49-F238E27FC236}">
                <a16:creationId xmlns:a16="http://schemas.microsoft.com/office/drawing/2014/main" id="{867D2ECB-731A-EBAF-98B7-C681033E25DD}"/>
              </a:ext>
            </a:extLst>
          </p:cNvPr>
          <p:cNvPicPr>
            <a:picLocks noChangeAspect="1"/>
          </p:cNvPicPr>
          <p:nvPr/>
        </p:nvPicPr>
        <p:blipFill>
          <a:blip r:embed="rId3"/>
          <a:stretch>
            <a:fillRect/>
          </a:stretch>
        </p:blipFill>
        <p:spPr>
          <a:xfrm>
            <a:off x="3925974" y="5548192"/>
            <a:ext cx="1054989" cy="1006749"/>
          </a:xfrm>
          <a:prstGeom prst="rect">
            <a:avLst/>
          </a:prstGeom>
        </p:spPr>
      </p:pic>
      <p:pic>
        <p:nvPicPr>
          <p:cNvPr id="12" name="Grafik 11" descr="Ein Bild, das Text, Schrift, Grafiken, Logo enthält.&#10;&#10;KI-generierte Inhalte können fehlerhaft sein.">
            <a:extLst>
              <a:ext uri="{FF2B5EF4-FFF2-40B4-BE49-F238E27FC236}">
                <a16:creationId xmlns:a16="http://schemas.microsoft.com/office/drawing/2014/main" id="{4AEEFF93-384F-21E4-9A07-0519AE42423A}"/>
              </a:ext>
            </a:extLst>
          </p:cNvPr>
          <p:cNvPicPr>
            <a:picLocks noChangeAspect="1"/>
          </p:cNvPicPr>
          <p:nvPr/>
        </p:nvPicPr>
        <p:blipFill>
          <a:blip r:embed="rId4"/>
          <a:stretch>
            <a:fillRect/>
          </a:stretch>
        </p:blipFill>
        <p:spPr>
          <a:xfrm>
            <a:off x="197547" y="5801388"/>
            <a:ext cx="2839110" cy="500358"/>
          </a:xfrm>
          <a:prstGeom prst="rect">
            <a:avLst/>
          </a:prstGeom>
        </p:spPr>
      </p:pic>
      <p:pic>
        <p:nvPicPr>
          <p:cNvPr id="8" name="Grafik 7" descr="Ein Bild, das Person, Gelände, draußen, Kleidung enthält.&#10;&#10;KI-generierte Inhalte können fehlerhaft sein.">
            <a:extLst>
              <a:ext uri="{FF2B5EF4-FFF2-40B4-BE49-F238E27FC236}">
                <a16:creationId xmlns:a16="http://schemas.microsoft.com/office/drawing/2014/main" id="{1E77BEE2-C095-3C69-B743-33ADE372DE24}"/>
              </a:ext>
            </a:extLst>
          </p:cNvPr>
          <p:cNvPicPr>
            <a:picLocks noChangeAspect="1"/>
          </p:cNvPicPr>
          <p:nvPr/>
        </p:nvPicPr>
        <p:blipFill>
          <a:blip r:embed="rId5" cstate="hqprint">
            <a:extLst>
              <a:ext uri="{28A0092B-C50C-407E-A947-70E740481C1C}">
                <a14:useLocalDpi xmlns:a14="http://schemas.microsoft.com/office/drawing/2010/main"/>
              </a:ext>
            </a:extLst>
          </a:blip>
          <a:srcRect l="7761" t="5875" r="10489" b="16470"/>
          <a:stretch>
            <a:fillRect/>
          </a:stretch>
        </p:blipFill>
        <p:spPr>
          <a:xfrm>
            <a:off x="5870280" y="2356762"/>
            <a:ext cx="5166177" cy="3271520"/>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18963179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94460-A651-2D5D-B5FF-C550117582FE}"/>
            </a:ext>
          </a:extLst>
        </p:cNvPr>
        <p:cNvGrpSpPr/>
        <p:nvPr/>
      </p:nvGrpSpPr>
      <p:grpSpPr>
        <a:xfrm>
          <a:off x="0" y="0"/>
          <a:ext cx="0" cy="0"/>
          <a:chOff x="0" y="0"/>
          <a:chExt cx="0" cy="0"/>
        </a:xfrm>
      </p:grpSpPr>
      <p:graphicFrame>
        <p:nvGraphicFramePr>
          <p:cNvPr id="2" name="Tabelle 1">
            <a:extLst>
              <a:ext uri="{FF2B5EF4-FFF2-40B4-BE49-F238E27FC236}">
                <a16:creationId xmlns:a16="http://schemas.microsoft.com/office/drawing/2014/main" id="{91A4B6D0-6297-A10D-4D08-1109D57CD67E}"/>
              </a:ext>
            </a:extLst>
          </p:cNvPr>
          <p:cNvGraphicFramePr>
            <a:graphicFrameLocks noGrp="1"/>
          </p:cNvGraphicFramePr>
          <p:nvPr>
            <p:extLst>
              <p:ext uri="{D42A27DB-BD31-4B8C-83A1-F6EECF244321}">
                <p14:modId xmlns:p14="http://schemas.microsoft.com/office/powerpoint/2010/main" val="147123832"/>
              </p:ext>
            </p:extLst>
          </p:nvPr>
        </p:nvGraphicFramePr>
        <p:xfrm>
          <a:off x="1214770" y="1277705"/>
          <a:ext cx="8597900" cy="5400000"/>
        </p:xfrm>
        <a:graphic>
          <a:graphicData uri="http://schemas.openxmlformats.org/drawingml/2006/table">
            <a:tbl>
              <a:tblPr firstRow="1" bandRow="1">
                <a:tableStyleId>{5940675A-B579-460E-94D1-54222C63F5DA}</a:tableStyleId>
              </a:tblPr>
              <a:tblGrid>
                <a:gridCol w="4298950">
                  <a:extLst>
                    <a:ext uri="{9D8B030D-6E8A-4147-A177-3AD203B41FA5}">
                      <a16:colId xmlns:a16="http://schemas.microsoft.com/office/drawing/2014/main" val="1665474562"/>
                    </a:ext>
                  </a:extLst>
                </a:gridCol>
                <a:gridCol w="4298950">
                  <a:extLst>
                    <a:ext uri="{9D8B030D-6E8A-4147-A177-3AD203B41FA5}">
                      <a16:colId xmlns:a16="http://schemas.microsoft.com/office/drawing/2014/main" val="3574128170"/>
                    </a:ext>
                  </a:extLst>
                </a:gridCol>
              </a:tblGrid>
              <a:tr h="1080000">
                <a:tc>
                  <a:txBody>
                    <a:bodyPr/>
                    <a:lstStyle/>
                    <a:p>
                      <a:pPr algn="r"/>
                      <a:r>
                        <a:rPr lang="de-DE" sz="2400" b="1" dirty="0">
                          <a:latin typeface="Arial Nova Light" panose="020B0304020202020204" pitchFamily="34" charset="0"/>
                        </a:rPr>
                        <a:t>Einführung in das Thema</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622300" indent="-177800">
                        <a:buFont typeface="Arial" panose="020B0604020202020204" pitchFamily="34" charset="0"/>
                        <a:buChar char="•"/>
                      </a:pPr>
                      <a:r>
                        <a:rPr lang="de-DE" dirty="0">
                          <a:latin typeface="Arial Nova Light" panose="020B0304020202020204" pitchFamily="34" charset="0"/>
                        </a:rPr>
                        <a:t>Input Mica</a:t>
                      </a:r>
                    </a:p>
                    <a:p>
                      <a:pPr marL="622300" indent="-177800">
                        <a:buFont typeface="Arial" panose="020B0604020202020204" pitchFamily="34" charset="0"/>
                        <a:buChar char="•"/>
                      </a:pPr>
                      <a:r>
                        <a:rPr lang="de-DE" dirty="0">
                          <a:latin typeface="Arial Nova Light" panose="020B0304020202020204" pitchFamily="34" charset="0"/>
                        </a:rPr>
                        <a:t>Video </a:t>
                      </a:r>
                    </a:p>
                    <a:p>
                      <a:pPr marL="622300" indent="-177800">
                        <a:buFont typeface="Arial" panose="020B0604020202020204" pitchFamily="34" charset="0"/>
                        <a:buChar char="•"/>
                      </a:pPr>
                      <a:r>
                        <a:rPr lang="de-DE" dirty="0">
                          <a:latin typeface="Arial Nova Light" panose="020B0304020202020204" pitchFamily="34" charset="0"/>
                        </a:rPr>
                        <a:t>Kurze Pause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808522297"/>
                  </a:ext>
                </a:extLst>
              </a:tr>
              <a:tr h="1080000">
                <a:tc>
                  <a:txBody>
                    <a:bodyPr/>
                    <a:lstStyle/>
                    <a:p>
                      <a:pPr algn="r"/>
                      <a:r>
                        <a:rPr lang="de-DE" sz="2400" b="1" dirty="0">
                          <a:latin typeface="Arial Nova Light" panose="020B0304020202020204" pitchFamily="34" charset="0"/>
                        </a:rPr>
                        <a:t>Planspiel</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Spielphase</a:t>
                      </a:r>
                    </a:p>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Kurze Pause</a:t>
                      </a:r>
                    </a:p>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Faktencheck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379533863"/>
                  </a:ext>
                </a:extLst>
              </a:tr>
              <a:tr h="1080000">
                <a:tc>
                  <a:txBody>
                    <a:bodyPr/>
                    <a:lstStyle/>
                    <a:p>
                      <a:pPr algn="r"/>
                      <a:r>
                        <a:rPr lang="de-DE" sz="2400" b="1" dirty="0">
                          <a:latin typeface="Arial Nova Light" panose="020B0304020202020204" pitchFamily="34" charset="0"/>
                        </a:rPr>
                        <a:t>Mittagspause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35 Minuten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841046345"/>
                  </a:ext>
                </a:extLst>
              </a:tr>
              <a:tr h="1080000">
                <a:tc>
                  <a:txBody>
                    <a:bodyPr/>
                    <a:lstStyle/>
                    <a:p>
                      <a:pPr algn="r"/>
                      <a:r>
                        <a:rPr lang="de-DE" sz="2400" b="1" dirty="0">
                          <a:latin typeface="Arial Nova Light" panose="020B0304020202020204" pitchFamily="34" charset="0"/>
                        </a:rPr>
                        <a:t>Transfer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Was hat das mit uns zu tun? </a:t>
                      </a:r>
                    </a:p>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Handlungsoptionen und Aktivierung</a:t>
                      </a:r>
                    </a:p>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Kurze Pause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475277505"/>
                  </a:ext>
                </a:extLst>
              </a:tr>
              <a:tr h="1080000">
                <a:tc>
                  <a:txBody>
                    <a:bodyPr/>
                    <a:lstStyle/>
                    <a:p>
                      <a:pPr algn="r"/>
                      <a:r>
                        <a:rPr lang="de-DE" sz="2400" b="1" dirty="0">
                          <a:latin typeface="Arial Nova Light" panose="020B0304020202020204" pitchFamily="34" charset="0"/>
                        </a:rPr>
                        <a:t>Abschluss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622300" indent="-177800" algn="l" defTabSz="457200" rtl="0" eaLnBrk="1" latinLnBrk="0" hangingPunct="1">
                        <a:buFont typeface="Arial" panose="020B0604020202020204" pitchFamily="34" charset="0"/>
                        <a:buChar char="•"/>
                      </a:pPr>
                      <a:r>
                        <a:rPr lang="de-DE" sz="1800" kern="1200" dirty="0">
                          <a:solidFill>
                            <a:schemeClr val="tx1"/>
                          </a:solidFill>
                          <a:latin typeface="Arial Nova Light" panose="020B0304020202020204" pitchFamily="34" charset="0"/>
                          <a:ea typeface="+mn-ea"/>
                          <a:cs typeface="+mn-cs"/>
                        </a:rPr>
                        <a:t>Feedback</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042478220"/>
                  </a:ext>
                </a:extLst>
              </a:tr>
            </a:tbl>
          </a:graphicData>
        </a:graphic>
      </p:graphicFrame>
      <p:sp>
        <p:nvSpPr>
          <p:cNvPr id="7" name="Shape 99">
            <a:extLst>
              <a:ext uri="{FF2B5EF4-FFF2-40B4-BE49-F238E27FC236}">
                <a16:creationId xmlns:a16="http://schemas.microsoft.com/office/drawing/2014/main" id="{89934418-F606-E304-5986-8E82F4A2821E}"/>
              </a:ext>
            </a:extLst>
          </p:cNvPr>
          <p:cNvSpPr txBox="1">
            <a:spLocks/>
          </p:cNvSpPr>
          <p:nvPr/>
        </p:nvSpPr>
        <p:spPr>
          <a:xfrm>
            <a:off x="928328" y="116001"/>
            <a:ext cx="4521201"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ABLAUF DES TAGES</a:t>
            </a:r>
            <a:endParaRPr lang="en-US" dirty="0">
              <a:latin typeface="Arial Nova Light" panose="020B0304020202020204" pitchFamily="34" charset="0"/>
            </a:endParaRPr>
          </a:p>
        </p:txBody>
      </p:sp>
      <p:sp>
        <p:nvSpPr>
          <p:cNvPr id="8" name="Foliennummernplatzhalter 7">
            <a:extLst>
              <a:ext uri="{FF2B5EF4-FFF2-40B4-BE49-F238E27FC236}">
                <a16:creationId xmlns:a16="http://schemas.microsoft.com/office/drawing/2014/main" id="{5DBE0FED-9773-D538-03EB-6E2E8DD4C9D2}"/>
              </a:ext>
            </a:extLst>
          </p:cNvPr>
          <p:cNvSpPr>
            <a:spLocks noGrp="1"/>
          </p:cNvSpPr>
          <p:nvPr>
            <p:ph type="sldNum" sz="quarter" idx="12"/>
          </p:nvPr>
        </p:nvSpPr>
        <p:spPr/>
        <p:txBody>
          <a:bodyPr/>
          <a:lstStyle/>
          <a:p>
            <a:pPr>
              <a:defRPr/>
            </a:pPr>
            <a:fld id="{4EB1374E-61F6-42AB-AC76-359646F345F5}" type="slidenum">
              <a:rPr lang="de-DE" altLang="de-DE" smtClean="0"/>
              <a:pPr>
                <a:defRPr/>
              </a:pPr>
              <a:t>2</a:t>
            </a:fld>
            <a:endParaRPr lang="de-DE" altLang="de-DE"/>
          </a:p>
        </p:txBody>
      </p:sp>
    </p:spTree>
    <p:extLst>
      <p:ext uri="{BB962C8B-B14F-4D97-AF65-F5344CB8AC3E}">
        <p14:creationId xmlns:p14="http://schemas.microsoft.com/office/powerpoint/2010/main" val="2087983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99">
            <a:extLst>
              <a:ext uri="{FF2B5EF4-FFF2-40B4-BE49-F238E27FC236}">
                <a16:creationId xmlns:a16="http://schemas.microsoft.com/office/drawing/2014/main" id="{2B6FE7B2-7939-D894-0542-414E98B33A23}"/>
              </a:ext>
            </a:extLst>
          </p:cNvPr>
          <p:cNvSpPr txBox="1">
            <a:spLocks/>
          </p:cNvSpPr>
          <p:nvPr/>
        </p:nvSpPr>
        <p:spPr>
          <a:xfrm>
            <a:off x="928329" y="116001"/>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a:latin typeface="Arial Nova Light" panose="020B0304020202020204" pitchFamily="34" charset="0"/>
              </a:rPr>
              <a:t>Ein Mineral</a:t>
            </a:r>
            <a:endParaRPr lang="en-US" dirty="0">
              <a:latin typeface="Arial Nova Light" panose="020B0304020202020204" pitchFamily="34" charset="0"/>
            </a:endParaRPr>
          </a:p>
        </p:txBody>
      </p:sp>
      <p:sp>
        <p:nvSpPr>
          <p:cNvPr id="7" name="Foliennummernplatzhalter 6">
            <a:extLst>
              <a:ext uri="{FF2B5EF4-FFF2-40B4-BE49-F238E27FC236}">
                <a16:creationId xmlns:a16="http://schemas.microsoft.com/office/drawing/2014/main" id="{2AB4B758-4742-5B04-AAB0-87123F87C581}"/>
              </a:ext>
            </a:extLst>
          </p:cNvPr>
          <p:cNvSpPr>
            <a:spLocks noGrp="1"/>
          </p:cNvSpPr>
          <p:nvPr>
            <p:ph type="sldNum" sz="quarter" idx="12"/>
          </p:nvPr>
        </p:nvSpPr>
        <p:spPr/>
        <p:txBody>
          <a:bodyPr/>
          <a:lstStyle/>
          <a:p>
            <a:pPr>
              <a:defRPr/>
            </a:pPr>
            <a:fld id="{4EB1374E-61F6-42AB-AC76-359646F345F5}" type="slidenum">
              <a:rPr lang="de-DE" altLang="de-DE" smtClean="0"/>
              <a:pPr>
                <a:defRPr/>
              </a:pPr>
              <a:t>3</a:t>
            </a:fld>
            <a:endParaRPr lang="de-DE" altLang="de-DE"/>
          </a:p>
        </p:txBody>
      </p:sp>
      <p:pic>
        <p:nvPicPr>
          <p:cNvPr id="9" name="Grafik 8" descr="Ein Bild, das Person, Gelände, draußen, Kleidung enthält.&#10;&#10;KI-generierte Inhalte können fehlerhaft sein.">
            <a:extLst>
              <a:ext uri="{FF2B5EF4-FFF2-40B4-BE49-F238E27FC236}">
                <a16:creationId xmlns:a16="http://schemas.microsoft.com/office/drawing/2014/main" id="{009C6B7C-98EC-4296-E794-D9C9A83D109A}"/>
              </a:ext>
            </a:extLst>
          </p:cNvPr>
          <p:cNvPicPr>
            <a:picLocks noChangeAspect="1"/>
          </p:cNvPicPr>
          <p:nvPr/>
        </p:nvPicPr>
        <p:blipFill>
          <a:blip r:embed="rId3" cstate="hqprint">
            <a:extLst>
              <a:ext uri="{28A0092B-C50C-407E-A947-70E740481C1C}">
                <a14:useLocalDpi xmlns:a14="http://schemas.microsoft.com/office/drawing/2010/main"/>
              </a:ext>
            </a:extLst>
          </a:blip>
          <a:srcRect l="11869" t="11290" r="13458" b="8195"/>
          <a:stretch>
            <a:fillRect/>
          </a:stretch>
        </p:blipFill>
        <p:spPr>
          <a:xfrm>
            <a:off x="1791929" y="3925837"/>
            <a:ext cx="3186774" cy="2290773"/>
          </a:xfrm>
          <a:prstGeom prst="rect">
            <a:avLst/>
          </a:prstGeom>
          <a:effectLst>
            <a:outerShdw blurRad="50800" dist="38100" dir="5400000" algn="t" rotWithShape="0">
              <a:prstClr val="black">
                <a:alpha val="40000"/>
              </a:prstClr>
            </a:outerShdw>
          </a:effectLst>
        </p:spPr>
      </p:pic>
      <p:pic>
        <p:nvPicPr>
          <p:cNvPr id="13" name="Grafik 12" descr="Ein Bild, das Mineral, Stein, Im Haus enthält.&#10;&#10;KI-generierte Inhalte können fehlerhaft sein.">
            <a:extLst>
              <a:ext uri="{FF2B5EF4-FFF2-40B4-BE49-F238E27FC236}">
                <a16:creationId xmlns:a16="http://schemas.microsoft.com/office/drawing/2014/main" id="{78D97A94-ED1E-1539-8EED-BC4DD058530F}"/>
              </a:ext>
            </a:extLst>
          </p:cNvPr>
          <p:cNvPicPr>
            <a:picLocks noChangeAspect="1"/>
          </p:cNvPicPr>
          <p:nvPr/>
        </p:nvPicPr>
        <p:blipFill>
          <a:blip r:embed="rId4"/>
          <a:srcRect l="16967" t="16030" r="19907" b="16296"/>
          <a:stretch>
            <a:fillRect/>
          </a:stretch>
        </p:blipFill>
        <p:spPr>
          <a:xfrm>
            <a:off x="5575791" y="1515547"/>
            <a:ext cx="3288854" cy="4701064"/>
          </a:xfrm>
          <a:prstGeom prst="rect">
            <a:avLst/>
          </a:prstGeom>
          <a:effectLst>
            <a:outerShdw blurRad="50800" dist="38100" dir="8100000" algn="tr" rotWithShape="0">
              <a:prstClr val="black">
                <a:alpha val="40000"/>
              </a:prstClr>
            </a:outerShdw>
          </a:effectLst>
        </p:spPr>
      </p:pic>
      <p:pic>
        <p:nvPicPr>
          <p:cNvPr id="17" name="Grafik 16" descr="Ein Bild, das Mineral, Wespennest, Quarz, Im Haus enthält.&#10;&#10;KI-generierte Inhalte können fehlerhaft sein.">
            <a:extLst>
              <a:ext uri="{FF2B5EF4-FFF2-40B4-BE49-F238E27FC236}">
                <a16:creationId xmlns:a16="http://schemas.microsoft.com/office/drawing/2014/main" id="{D8032212-25F8-9D16-A673-2D7CA03067C6}"/>
              </a:ext>
            </a:extLst>
          </p:cNvPr>
          <p:cNvPicPr>
            <a:picLocks noChangeAspect="1"/>
          </p:cNvPicPr>
          <p:nvPr/>
        </p:nvPicPr>
        <p:blipFill>
          <a:blip r:embed="rId5" cstate="hqprint">
            <a:extLst>
              <a:ext uri="{28A0092B-C50C-407E-A947-70E740481C1C}">
                <a14:useLocalDpi xmlns:a14="http://schemas.microsoft.com/office/drawing/2010/main"/>
              </a:ext>
            </a:extLst>
          </a:blip>
          <a:srcRect l="10111" t="18222" r="12528" b="15704"/>
          <a:stretch>
            <a:fillRect/>
          </a:stretch>
        </p:blipFill>
        <p:spPr>
          <a:xfrm>
            <a:off x="1791929" y="1515546"/>
            <a:ext cx="3185365" cy="2040454"/>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7221133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Grafik 33" descr="Ein Bild, das Person, Kleidung, Fahrzeug, Auto enthält.&#10;&#10;KI-generierte Inhalte können fehlerhaft sein.">
            <a:extLst>
              <a:ext uri="{FF2B5EF4-FFF2-40B4-BE49-F238E27FC236}">
                <a16:creationId xmlns:a16="http://schemas.microsoft.com/office/drawing/2014/main" id="{20888B2D-0DC2-0C55-D089-51AC364E66E1}"/>
              </a:ext>
            </a:extLst>
          </p:cNvPr>
          <p:cNvPicPr>
            <a:picLocks noChangeAspect="1"/>
          </p:cNvPicPr>
          <p:nvPr/>
        </p:nvPicPr>
        <p:blipFill>
          <a:blip r:embed="rId3" cstate="print">
            <a:extLst>
              <a:ext uri="{28A0092B-C50C-407E-A947-70E740481C1C}">
                <a14:useLocalDpi xmlns:a14="http://schemas.microsoft.com/office/drawing/2010/main"/>
              </a:ext>
            </a:extLst>
          </a:blip>
          <a:srcRect l="14248" t="19356" r="15707" b="14368"/>
          <a:stretch>
            <a:fillRect/>
          </a:stretch>
        </p:blipFill>
        <p:spPr>
          <a:xfrm>
            <a:off x="3099845" y="4299333"/>
            <a:ext cx="2996155" cy="1891454"/>
          </a:xfrm>
          <a:prstGeom prst="rect">
            <a:avLst/>
          </a:prstGeom>
        </p:spPr>
      </p:pic>
      <p:sp>
        <p:nvSpPr>
          <p:cNvPr id="33" name="Shape 99">
            <a:extLst>
              <a:ext uri="{FF2B5EF4-FFF2-40B4-BE49-F238E27FC236}">
                <a16:creationId xmlns:a16="http://schemas.microsoft.com/office/drawing/2014/main" id="{3484E658-C97D-4643-B8DA-1B06B494D5B7}"/>
              </a:ext>
            </a:extLst>
          </p:cNvPr>
          <p:cNvSpPr txBox="1">
            <a:spLocks noGrp="1"/>
          </p:cNvSpPr>
          <p:nvPr>
            <p:ph type="title"/>
          </p:nvPr>
        </p:nvSpPr>
        <p:spPr>
          <a:xfrm>
            <a:off x="928328" y="116001"/>
            <a:ext cx="6720129"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a:latin typeface="Arial Nova Light" panose="020B0304020202020204" pitchFamily="34" charset="0"/>
              </a:rPr>
              <a:t>Kaum </a:t>
            </a:r>
            <a:r>
              <a:rPr lang="en-US" sz="2000" dirty="0" err="1">
                <a:latin typeface="Arial Nova Light" panose="020B0304020202020204" pitchFamily="34" charset="0"/>
              </a:rPr>
              <a:t>bekannt</a:t>
            </a:r>
            <a:r>
              <a:rPr lang="en-US" sz="2000" dirty="0">
                <a:latin typeface="Arial Nova Light" panose="020B0304020202020204" pitchFamily="34" charset="0"/>
              </a:rPr>
              <a:t>, </a:t>
            </a:r>
            <a:r>
              <a:rPr lang="en-US" sz="2000" dirty="0" err="1">
                <a:latin typeface="Arial Nova Light" panose="020B0304020202020204" pitchFamily="34" charset="0"/>
              </a:rPr>
              <a:t>aber</a:t>
            </a:r>
            <a:r>
              <a:rPr lang="en-US" sz="2000" dirty="0">
                <a:latin typeface="Arial Nova Light" panose="020B0304020202020204" pitchFamily="34" charset="0"/>
              </a:rPr>
              <a:t> in </a:t>
            </a:r>
            <a:r>
              <a:rPr lang="en-US" sz="2000" dirty="0" err="1">
                <a:latin typeface="Arial Nova Light" panose="020B0304020202020204" pitchFamily="34" charset="0"/>
              </a:rPr>
              <a:t>vielen</a:t>
            </a:r>
            <a:r>
              <a:rPr lang="en-US" sz="2000" dirty="0">
                <a:latin typeface="Arial Nova Light" panose="020B0304020202020204" pitchFamily="34" charset="0"/>
              </a:rPr>
              <a:t> </a:t>
            </a:r>
            <a:r>
              <a:rPr lang="en-US" sz="2000" dirty="0" err="1">
                <a:latin typeface="Arial Nova Light" panose="020B0304020202020204" pitchFamily="34" charset="0"/>
              </a:rPr>
              <a:t>Produkten</a:t>
            </a:r>
            <a:r>
              <a:rPr lang="en-US" sz="2000" dirty="0">
                <a:latin typeface="Arial Nova Light" panose="020B0304020202020204" pitchFamily="34" charset="0"/>
              </a:rPr>
              <a:t> </a:t>
            </a:r>
            <a:r>
              <a:rPr lang="en-US" sz="2000" dirty="0" err="1">
                <a:latin typeface="Arial Nova Light" panose="020B0304020202020204" pitchFamily="34" charset="0"/>
              </a:rPr>
              <a:t>verarbeitet</a:t>
            </a:r>
            <a:endParaRPr lang="en-US" dirty="0">
              <a:latin typeface="Arial Nova Light" panose="020B0304020202020204" pitchFamily="34" charset="0"/>
            </a:endParaRPr>
          </a:p>
        </p:txBody>
      </p:sp>
      <p:sp>
        <p:nvSpPr>
          <p:cNvPr id="30" name="Titel 25">
            <a:extLst>
              <a:ext uri="{FF2B5EF4-FFF2-40B4-BE49-F238E27FC236}">
                <a16:creationId xmlns:a16="http://schemas.microsoft.com/office/drawing/2014/main" id="{E6D1B674-F8BE-49BB-AC1E-4C1996C9CCED}"/>
              </a:ext>
            </a:extLst>
          </p:cNvPr>
          <p:cNvSpPr txBox="1">
            <a:spLocks/>
          </p:cNvSpPr>
          <p:nvPr/>
        </p:nvSpPr>
        <p:spPr bwMode="auto">
          <a:xfrm>
            <a:off x="7542165" y="4083627"/>
            <a:ext cx="3061376" cy="1466600"/>
          </a:xfrm>
          <a:prstGeom prst="rect">
            <a:avLst/>
          </a:prstGeom>
          <a:solidFill>
            <a:schemeClr val="accent1">
              <a:lumMod val="20000"/>
              <a:lumOff val="80000"/>
            </a:schemeClr>
          </a:solid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tx1"/>
                </a:solidFill>
                <a:latin typeface="Arial Nova Light" panose="020B0304020202020204" pitchFamily="34" charset="0"/>
              </a:rPr>
              <a:t>Geringe elektrische Leitfähigkeit </a:t>
            </a:r>
          </a:p>
        </p:txBody>
      </p:sp>
      <p:sp>
        <p:nvSpPr>
          <p:cNvPr id="31" name="Titel 25">
            <a:extLst>
              <a:ext uri="{FF2B5EF4-FFF2-40B4-BE49-F238E27FC236}">
                <a16:creationId xmlns:a16="http://schemas.microsoft.com/office/drawing/2014/main" id="{683DBF51-717F-4B41-8127-75E14C05E523}"/>
              </a:ext>
            </a:extLst>
          </p:cNvPr>
          <p:cNvSpPr txBox="1">
            <a:spLocks/>
          </p:cNvSpPr>
          <p:nvPr/>
        </p:nvSpPr>
        <p:spPr bwMode="auto">
          <a:xfrm>
            <a:off x="6903386" y="1091855"/>
            <a:ext cx="3374554" cy="1241809"/>
          </a:xfrm>
          <a:prstGeom prst="rect">
            <a:avLst/>
          </a:prstGeom>
          <a:solidFill>
            <a:schemeClr val="accent1">
              <a:lumMod val="20000"/>
              <a:lumOff val="80000"/>
            </a:schemeClr>
          </a:solidFill>
          <a:ln w="25400">
            <a:noFill/>
          </a:ln>
        </p:spPr>
        <p:txBody>
          <a:bodyPr vert="horz" wrap="square" lIns="91440" tIns="45720" rIns="91440" bIns="45720" numCol="1" anchor="ctr" anchorCtr="0" compatLnSpc="1">
            <a:prstTxWarp prst="textNoShape">
              <a:avLst/>
            </a:prstTxWarp>
            <a:normAutofit/>
          </a:bodyPr>
          <a:lstStyle>
            <a:defPPr marR="0" lvl="0" algn="l" rtl="0">
              <a:lnSpc>
                <a:spcPct val="100000"/>
              </a:lnSpc>
              <a:spcBef>
                <a:spcPts val="0"/>
              </a:spcBef>
              <a:spcAft>
                <a:spcPts val="0"/>
              </a:spcAft>
            </a:defPPr>
            <a:lvl1pPr algn="ctr" eaLnBrk="0" fontAlgn="base" hangingPunct="0">
              <a:lnSpc>
                <a:spcPct val="90000"/>
              </a:lnSpc>
              <a:spcBef>
                <a:spcPct val="0"/>
              </a:spcBef>
              <a:spcAft>
                <a:spcPct val="0"/>
              </a:spcAft>
              <a:defRPr sz="2400" b="1" kern="1200">
                <a:solidFill>
                  <a:schemeClr val="tx1"/>
                </a:solidFill>
                <a:latin typeface="Arial Nova Light" panose="020B0304020202020204" pitchFamily="34" charset="0"/>
                <a:ea typeface="+mj-ea"/>
                <a:cs typeface="+mj-cs"/>
              </a:defRPr>
            </a:lvl1pPr>
            <a:lvl2pPr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fontAlgn="base">
              <a:lnSpc>
                <a:spcPct val="90000"/>
              </a:lnSpc>
              <a:spcBef>
                <a:spcPct val="0"/>
              </a:spcBef>
              <a:spcAft>
                <a:spcPct val="0"/>
              </a:spcAft>
              <a:defRPr sz="4400">
                <a:solidFill>
                  <a:srgbClr val="7EAACA"/>
                </a:solidFill>
                <a:latin typeface="Verdana" panose="020B0604030504040204" pitchFamily="34" charset="0"/>
              </a:defRPr>
            </a:lvl6pPr>
            <a:lvl7pPr marL="914400" fontAlgn="base">
              <a:lnSpc>
                <a:spcPct val="90000"/>
              </a:lnSpc>
              <a:spcBef>
                <a:spcPct val="0"/>
              </a:spcBef>
              <a:spcAft>
                <a:spcPct val="0"/>
              </a:spcAft>
              <a:defRPr sz="4400">
                <a:solidFill>
                  <a:srgbClr val="7EAACA"/>
                </a:solidFill>
                <a:latin typeface="Verdana" panose="020B0604030504040204" pitchFamily="34" charset="0"/>
              </a:defRPr>
            </a:lvl7pPr>
            <a:lvl8pPr marL="1371600" fontAlgn="base">
              <a:lnSpc>
                <a:spcPct val="90000"/>
              </a:lnSpc>
              <a:spcBef>
                <a:spcPct val="0"/>
              </a:spcBef>
              <a:spcAft>
                <a:spcPct val="0"/>
              </a:spcAft>
              <a:defRPr sz="4400">
                <a:solidFill>
                  <a:srgbClr val="7EAACA"/>
                </a:solidFill>
                <a:latin typeface="Verdana" panose="020B0604030504040204" pitchFamily="34" charset="0"/>
              </a:defRPr>
            </a:lvl8pPr>
            <a:lvl9pPr marL="182880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dirty="0"/>
              <a:t>Gute Wärmeisolierung </a:t>
            </a:r>
          </a:p>
        </p:txBody>
      </p:sp>
      <p:sp>
        <p:nvSpPr>
          <p:cNvPr id="8" name="Foliennummernplatzhalter 7">
            <a:extLst>
              <a:ext uri="{FF2B5EF4-FFF2-40B4-BE49-F238E27FC236}">
                <a16:creationId xmlns:a16="http://schemas.microsoft.com/office/drawing/2014/main" id="{6ACE7358-F2DD-AC6A-0C8C-3E03D342FBF7}"/>
              </a:ext>
            </a:extLst>
          </p:cNvPr>
          <p:cNvSpPr>
            <a:spLocks noGrp="1"/>
          </p:cNvSpPr>
          <p:nvPr>
            <p:ph type="sldNum" sz="quarter" idx="12"/>
          </p:nvPr>
        </p:nvSpPr>
        <p:spPr/>
        <p:txBody>
          <a:bodyPr/>
          <a:lstStyle/>
          <a:p>
            <a:pPr>
              <a:defRPr/>
            </a:pPr>
            <a:fld id="{4EB1374E-61F6-42AB-AC76-359646F345F5}" type="slidenum">
              <a:rPr lang="de-DE" altLang="de-DE" smtClean="0"/>
              <a:pPr>
                <a:defRPr/>
              </a:pPr>
              <a:t>4</a:t>
            </a:fld>
            <a:endParaRPr lang="de-DE" altLang="de-DE"/>
          </a:p>
        </p:txBody>
      </p:sp>
      <p:sp>
        <p:nvSpPr>
          <p:cNvPr id="28" name="Titel 25">
            <a:extLst>
              <a:ext uri="{FF2B5EF4-FFF2-40B4-BE49-F238E27FC236}">
                <a16:creationId xmlns:a16="http://schemas.microsoft.com/office/drawing/2014/main" id="{375B31F0-65A8-408C-88A2-8A47B3B25531}"/>
              </a:ext>
            </a:extLst>
          </p:cNvPr>
          <p:cNvSpPr txBox="1">
            <a:spLocks/>
          </p:cNvSpPr>
          <p:nvPr/>
        </p:nvSpPr>
        <p:spPr bwMode="auto">
          <a:xfrm>
            <a:off x="1191920" y="3161548"/>
            <a:ext cx="2781230" cy="1487732"/>
          </a:xfrm>
          <a:prstGeom prst="rect">
            <a:avLst/>
          </a:prstGeom>
          <a:solidFill>
            <a:schemeClr val="accent1">
              <a:lumMod val="20000"/>
              <a:lumOff val="80000"/>
            </a:schemeClr>
          </a:solid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tx1"/>
                </a:solidFill>
                <a:latin typeface="Arial Nova Light" panose="020B0304020202020204" pitchFamily="34" charset="0"/>
              </a:rPr>
              <a:t>Glimmer- und Perleffekte</a:t>
            </a:r>
          </a:p>
        </p:txBody>
      </p:sp>
      <p:pic>
        <p:nvPicPr>
          <p:cNvPr id="7" name="Grafik 6" descr="Ein Bild, das Gerät enthält.&#10;&#10;KI-generierte Inhalte können fehlerhaft sein.">
            <a:extLst>
              <a:ext uri="{FF2B5EF4-FFF2-40B4-BE49-F238E27FC236}">
                <a16:creationId xmlns:a16="http://schemas.microsoft.com/office/drawing/2014/main" id="{EFC2847A-A514-5ED3-1080-DAB5F346A07F}"/>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9941" b="89941" l="10000" r="92188">
                        <a14:foregroundMark x1="87578" y1="57278" x2="92188" y2="60118"/>
                        <a14:foregroundMark x1="59844" y1="10769" x2="58438" y2="9941"/>
                      </a14:backgroundRemoval>
                    </a14:imgEffect>
                  </a14:imgLayer>
                </a14:imgProps>
              </a:ext>
            </a:extLst>
          </a:blip>
          <a:srcRect l="28089" t="5988" r="4351" b="21261"/>
          <a:stretch>
            <a:fillRect/>
          </a:stretch>
        </p:blipFill>
        <p:spPr>
          <a:xfrm rot="2068392" flipH="1">
            <a:off x="9410758" y="-47131"/>
            <a:ext cx="2283521" cy="1623289"/>
          </a:xfrm>
          <a:prstGeom prst="rect">
            <a:avLst/>
          </a:prstGeom>
          <a:effectLst>
            <a:outerShdw blurRad="50800" dist="38100" dir="5400000" algn="t" rotWithShape="0">
              <a:prstClr val="black">
                <a:alpha val="40000"/>
              </a:prstClr>
            </a:outerShdw>
          </a:effectLst>
        </p:spPr>
      </p:pic>
      <p:pic>
        <p:nvPicPr>
          <p:cNvPr id="14" name="Grafik 13" descr="Ein Bild, das Küchengerät, Gerät, Toaster, Haushaltsgerät enthält.&#10;&#10;KI-generierte Inhalte können fehlerhaft sein.">
            <a:extLst>
              <a:ext uri="{FF2B5EF4-FFF2-40B4-BE49-F238E27FC236}">
                <a16:creationId xmlns:a16="http://schemas.microsoft.com/office/drawing/2014/main" id="{055CEA8A-A618-EC31-14BD-B824F3C80BC5}"/>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10000" b="94375" l="4219" r="95000">
                        <a14:foregroundMark x1="31172" y1="56563" x2="17422" y2="75469"/>
                        <a14:foregroundMark x1="18672" y1="73750" x2="18438" y2="92969"/>
                        <a14:foregroundMark x1="13281" y1="86797" x2="47188" y2="87734"/>
                        <a14:foregroundMark x1="47188" y1="87734" x2="73906" y2="85078"/>
                        <a14:foregroundMark x1="83203" y1="82656" x2="95000" y2="75000"/>
                        <a14:foregroundMark x1="88672" y1="73516" x2="81484" y2="36484"/>
                        <a14:foregroundMark x1="74922" y1="43359" x2="71953" y2="33047"/>
                        <a14:foregroundMark x1="56016" y1="45313" x2="9375" y2="39688"/>
                        <a14:foregroundMark x1="38281" y1="41875" x2="71484" y2="39688"/>
                        <a14:foregroundMark x1="50078" y1="38906" x2="9609" y2="43359"/>
                        <a14:foregroundMark x1="13281" y1="47031" x2="4219" y2="94375"/>
                        <a14:foregroundMark x1="16719" y1="80625" x2="62891" y2="68594"/>
                        <a14:foregroundMark x1="49375" y1="37422" x2="50078" y2="25938"/>
                        <a14:backgroundMark x1="40547" y1="12891" x2="39063" y2="27656"/>
                        <a14:backgroundMark x1="30234" y1="12188" x2="31953" y2="30547"/>
                        <a14:backgroundMark x1="32188" y1="31328" x2="48594" y2="16797"/>
                      </a14:backgroundRemoval>
                    </a14:imgEffect>
                  </a14:imgLayer>
                </a14:imgProps>
              </a:ext>
            </a:extLst>
          </a:blip>
          <a:stretch>
            <a:fillRect/>
          </a:stretch>
        </p:blipFill>
        <p:spPr>
          <a:xfrm>
            <a:off x="8826740" y="1591770"/>
            <a:ext cx="1922951" cy="1922951"/>
          </a:xfrm>
          <a:prstGeom prst="rect">
            <a:avLst/>
          </a:prstGeom>
          <a:effectLst>
            <a:outerShdw blurRad="50800" dist="38100" dir="5400000" algn="t" rotWithShape="0">
              <a:prstClr val="black">
                <a:alpha val="40000"/>
              </a:prstClr>
            </a:outerShdw>
          </a:effectLst>
        </p:spPr>
      </p:pic>
      <p:pic>
        <p:nvPicPr>
          <p:cNvPr id="18" name="Grafik 17">
            <a:extLst>
              <a:ext uri="{FF2B5EF4-FFF2-40B4-BE49-F238E27FC236}">
                <a16:creationId xmlns:a16="http://schemas.microsoft.com/office/drawing/2014/main" id="{5F2E665E-3C15-7697-60DC-B00F7E812711}"/>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10000" b="90000" l="10000" r="90000">
                        <a14:backgroundMark x1="45078" y1="52638" x2="40000" y2="52872"/>
                        <a14:backgroundMark x1="37344" y1="49824" x2="36563" y2="57327"/>
                        <a14:backgroundMark x1="36563" y1="57327" x2="36719" y2="57562"/>
                        <a14:backgroundMark x1="42578" y1="48652" x2="43281" y2="60610"/>
                        <a14:backgroundMark x1="45781" y1="45135" x2="47969" y2="57796"/>
                        <a14:backgroundMark x1="47969" y1="57796" x2="47656" y2="58617"/>
                      </a14:backgroundRemoval>
                    </a14:imgEffect>
                  </a14:imgLayer>
                </a14:imgProps>
              </a:ext>
            </a:extLst>
          </a:blip>
          <a:srcRect l="47074" t="24111" r="19057" b="37349"/>
          <a:stretch>
            <a:fillRect/>
          </a:stretch>
        </p:blipFill>
        <p:spPr>
          <a:xfrm>
            <a:off x="8369025" y="4649280"/>
            <a:ext cx="2811029" cy="2131710"/>
          </a:xfrm>
          <a:prstGeom prst="rect">
            <a:avLst/>
          </a:prstGeom>
          <a:effectLst>
            <a:outerShdw blurRad="50800" dist="38100" dir="5400000" algn="t" rotWithShape="0">
              <a:prstClr val="black">
                <a:alpha val="40000"/>
              </a:prstClr>
            </a:outerShdw>
          </a:effectLst>
        </p:spPr>
      </p:pic>
      <p:pic>
        <p:nvPicPr>
          <p:cNvPr id="29" name="Grafik 28">
            <a:extLst>
              <a:ext uri="{FF2B5EF4-FFF2-40B4-BE49-F238E27FC236}">
                <a16:creationId xmlns:a16="http://schemas.microsoft.com/office/drawing/2014/main" id="{46FF22E0-E520-A139-50F5-ABB59A50EF70}"/>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rot="18907863">
            <a:off x="6423022" y="4177528"/>
            <a:ext cx="1579014" cy="1579014"/>
          </a:xfrm>
          <a:prstGeom prst="rect">
            <a:avLst/>
          </a:prstGeom>
        </p:spPr>
      </p:pic>
      <p:pic>
        <p:nvPicPr>
          <p:cNvPr id="38" name="Grafik 37" descr="Ein Bild, das Kosmetik, Text, Lippenstift, Im Haus enthält.&#10;&#10;KI-generierte Inhalte können fehlerhaft sein.">
            <a:extLst>
              <a:ext uri="{FF2B5EF4-FFF2-40B4-BE49-F238E27FC236}">
                <a16:creationId xmlns:a16="http://schemas.microsoft.com/office/drawing/2014/main" id="{453771E5-EAC7-F0DC-19CB-1C493BB284AA}"/>
              </a:ext>
            </a:extLst>
          </p:cNvPr>
          <p:cNvPicPr>
            <a:picLocks noChangeAspect="1"/>
          </p:cNvPicPr>
          <p:nvPr/>
        </p:nvPicPr>
        <p:blipFill>
          <a:blip r:embed="rId12" cstate="hqprint">
            <a:extLst>
              <a:ext uri="{BEBA8EAE-BF5A-486C-A8C5-ECC9F3942E4B}">
                <a14:imgProps xmlns:a14="http://schemas.microsoft.com/office/drawing/2010/main">
                  <a14:imgLayer r:embed="rId13">
                    <a14:imgEffect>
                      <a14:backgroundRemoval t="10000" b="90000" l="10000" r="90000">
                        <a14:foregroundMark x1="71529" y1="81484" x2="74329" y2="87969"/>
                        <a14:foregroundMark x1="73512" y1="75313" x2="73746" y2="83906"/>
                        <a14:foregroundMark x1="73746" y1="83906" x2="73746" y2="83906"/>
                        <a14:foregroundMark x1="74329" y1="75625" x2="74796" y2="86094"/>
                        <a14:foregroundMark x1="76079" y1="75469" x2="75263" y2="87969"/>
                        <a14:backgroundMark x1="78296" y1="64141" x2="80863" y2="70859"/>
                        <a14:backgroundMark x1="46791" y1="52969" x2="46791" y2="53984"/>
                      </a14:backgroundRemoval>
                    </a14:imgEffect>
                  </a14:imgLayer>
                </a14:imgProps>
              </a:ext>
              <a:ext uri="{28A0092B-C50C-407E-A947-70E740481C1C}">
                <a14:useLocalDpi xmlns:a14="http://schemas.microsoft.com/office/drawing/2010/main"/>
              </a:ext>
            </a:extLst>
          </a:blip>
          <a:srcRect l="13394" t="11273" r="22049" b="7900"/>
          <a:stretch>
            <a:fillRect/>
          </a:stretch>
        </p:blipFill>
        <p:spPr>
          <a:xfrm flipH="1">
            <a:off x="678765" y="3312990"/>
            <a:ext cx="1284568" cy="2402145"/>
          </a:xfrm>
          <a:prstGeom prst="rect">
            <a:avLst/>
          </a:prstGeom>
          <a:effectLst>
            <a:outerShdw blurRad="50800" dist="38100" dir="5400000" algn="t" rotWithShape="0">
              <a:prstClr val="black">
                <a:alpha val="40000"/>
              </a:prstClr>
            </a:outerShdw>
          </a:effectLst>
        </p:spPr>
      </p:pic>
      <p:pic>
        <p:nvPicPr>
          <p:cNvPr id="40" name="Grafik 39" descr="Ein Bild, das Kosmetik, Puder, Lidschatten, Im Haus enthält.&#10;&#10;KI-generierte Inhalte können fehlerhaft sein.">
            <a:extLst>
              <a:ext uri="{FF2B5EF4-FFF2-40B4-BE49-F238E27FC236}">
                <a16:creationId xmlns:a16="http://schemas.microsoft.com/office/drawing/2014/main" id="{0112B347-5443-F871-98D3-F379A0F44552}"/>
              </a:ext>
            </a:extLst>
          </p:cNvPr>
          <p:cNvPicPr>
            <a:picLocks noChangeAspect="1"/>
          </p:cNvPicPr>
          <p:nvPr/>
        </p:nvPicPr>
        <p:blipFill>
          <a:blip r:embed="rId14" cstate="hqprint">
            <a:extLst>
              <a:ext uri="{BEBA8EAE-BF5A-486C-A8C5-ECC9F3942E4B}">
                <a14:imgProps xmlns:a14="http://schemas.microsoft.com/office/drawing/2010/main">
                  <a14:imgLayer r:embed="rId15">
                    <a14:imgEffect>
                      <a14:backgroundRemoval t="0" b="95652" l="0" r="100000">
                        <a14:foregroundMark x1="14375" y1="55280" x2="14125" y2="86957"/>
                        <a14:foregroundMark x1="9750" y1="69565" x2="15250" y2="89130"/>
                        <a14:foregroundMark x1="15250" y1="89130" x2="17125" y2="87578"/>
                        <a14:foregroundMark x1="11750" y1="77640" x2="4750" y2="64907"/>
                        <a14:foregroundMark x1="4552" y1="56044" x2="4250" y2="42547"/>
                        <a14:foregroundMark x1="4750" y1="64907" x2="4623" y2="59230"/>
                        <a14:foregroundMark x1="4250" y1="42547" x2="5375" y2="32298"/>
                        <a14:foregroundMark x1="7125" y1="35714" x2="12125" y2="28261"/>
                        <a14:foregroundMark x1="16625" y1="46894" x2="22500" y2="59317"/>
                        <a14:foregroundMark x1="57125" y1="75466" x2="56625" y2="93168"/>
                        <a14:foregroundMark x1="18375" y1="93789" x2="16250" y2="95031"/>
                        <a14:foregroundMark x1="30250" y1="77640" x2="32250" y2="62733"/>
                        <a14:foregroundMark x1="11625" y1="85093" x2="6500" y2="77640"/>
                        <a14:foregroundMark x1="5125" y1="68634" x2="3625" y2="61801"/>
                        <a14:foregroundMark x1="5750" y1="48758" x2="5750" y2="43478"/>
                        <a14:foregroundMark x1="5750" y1="42236" x2="1500" y2="35093"/>
                        <a14:foregroundMark x1="7375" y1="23913" x2="14750" y2="15217"/>
                        <a14:foregroundMark x1="21500" y1="15217" x2="24000" y2="15217"/>
                        <a14:foregroundMark x1="22375" y1="15217" x2="10250" y2="14907"/>
                        <a14:foregroundMark x1="10250" y1="14907" x2="9375" y2="14907"/>
                        <a14:foregroundMark x1="92763" y1="44713" x2="97375" y2="52484"/>
                        <a14:foregroundMark x1="97375" y1="52484" x2="97500" y2="52484"/>
                        <a14:foregroundMark x1="77269" y1="18324" x2="71875" y2="9006"/>
                        <a14:foregroundMark x1="80375" y1="31677" x2="89500" y2="45342"/>
                        <a14:backgroundMark x1="35250" y1="59627" x2="39000" y2="90062"/>
                        <a14:backgroundMark x1="8625" y1="98758" x2="12750" y2="99689"/>
                        <a14:backgroundMark x1="52375" y1="9938" x2="37500" y2="8075"/>
                        <a14:backgroundMark x1="13250" y1="6211" x2="3000" y2="4658"/>
                        <a14:backgroundMark x1="2875" y1="53727" x2="0" y2="65217"/>
                        <a14:backgroundMark x1="875" y1="52174" x2="1625" y2="45342"/>
                        <a14:backgroundMark x1="1000" y1="40683" x2="250" y2="28882"/>
                        <a14:backgroundMark x1="3250" y1="46584" x2="4732" y2="44646"/>
                        <a14:backgroundMark x1="78750" y1="14596" x2="91375" y2="34161"/>
                        <a14:backgroundMark x1="90913" y1="41732" x2="91375" y2="43168"/>
                        <a14:backgroundMark x1="82500" y1="24845" x2="75750" y2="10559"/>
                        <a14:backgroundMark x1="90885" y1="41803" x2="92625" y2="45031"/>
                        <a14:backgroundMark x1="82750" y1="26708" x2="85592" y2="31981"/>
                        <a14:backgroundMark x1="29375" y1="40373" x2="30625" y2="41925"/>
                        <a14:backgroundMark x1="29125" y1="38820" x2="28500" y2="33540"/>
                        <a14:backgroundMark x1="29125" y1="36646" x2="31500" y2="46273"/>
                        <a14:backgroundMark x1="0" y1="16770" x2="0" y2="20497"/>
                      </a14:backgroundRemoval>
                    </a14:imgEffect>
                  </a14:imgLayer>
                </a14:imgProps>
              </a:ext>
              <a:ext uri="{28A0092B-C50C-407E-A947-70E740481C1C}">
                <a14:useLocalDpi xmlns:a14="http://schemas.microsoft.com/office/drawing/2010/main"/>
              </a:ext>
            </a:extLst>
          </a:blip>
          <a:srcRect/>
          <a:stretch>
            <a:fillRect/>
          </a:stretch>
        </p:blipFill>
        <p:spPr>
          <a:xfrm flipH="1">
            <a:off x="759787" y="1914583"/>
            <a:ext cx="3055924" cy="1230236"/>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30374693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99">
            <a:extLst>
              <a:ext uri="{FF2B5EF4-FFF2-40B4-BE49-F238E27FC236}">
                <a16:creationId xmlns:a16="http://schemas.microsoft.com/office/drawing/2014/main" id="{F781244A-01E1-7253-025A-E99595F47F64}"/>
              </a:ext>
            </a:extLst>
          </p:cNvPr>
          <p:cNvSpPr txBox="1">
            <a:spLocks noGrp="1"/>
          </p:cNvSpPr>
          <p:nvPr>
            <p:ph type="title"/>
          </p:nvPr>
        </p:nvSpPr>
        <p:spPr>
          <a:xfrm>
            <a:off x="928328" y="116001"/>
            <a:ext cx="4521201"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a:latin typeface="Arial Nova Light" panose="020B0304020202020204" pitchFamily="34" charset="0"/>
              </a:rPr>
              <a:t>Eingesetzt in </a:t>
            </a:r>
            <a:r>
              <a:rPr lang="en-US" sz="2000" dirty="0" err="1">
                <a:latin typeface="Arial Nova Light" panose="020B0304020202020204" pitchFamily="34" charset="0"/>
              </a:rPr>
              <a:t>verschiedenen</a:t>
            </a:r>
            <a:r>
              <a:rPr lang="en-US" sz="2000" dirty="0">
                <a:latin typeface="Arial Nova Light" panose="020B0304020202020204" pitchFamily="34" charset="0"/>
              </a:rPr>
              <a:t> </a:t>
            </a:r>
            <a:r>
              <a:rPr lang="en-US" sz="2000" dirty="0" err="1">
                <a:latin typeface="Arial Nova Light" panose="020B0304020202020204" pitchFamily="34" charset="0"/>
              </a:rPr>
              <a:t>Industrien</a:t>
            </a:r>
            <a:endParaRPr lang="en-US" dirty="0">
              <a:latin typeface="Arial Nova Light" panose="020B0304020202020204" pitchFamily="34" charset="0"/>
            </a:endParaRPr>
          </a:p>
        </p:txBody>
      </p:sp>
      <p:sp>
        <p:nvSpPr>
          <p:cNvPr id="4" name="Foliennummernplatzhalter 3">
            <a:extLst>
              <a:ext uri="{FF2B5EF4-FFF2-40B4-BE49-F238E27FC236}">
                <a16:creationId xmlns:a16="http://schemas.microsoft.com/office/drawing/2014/main" id="{27F065AC-65D9-B5DF-3E97-378B93D38852}"/>
              </a:ext>
            </a:extLst>
          </p:cNvPr>
          <p:cNvSpPr>
            <a:spLocks noGrp="1"/>
          </p:cNvSpPr>
          <p:nvPr>
            <p:ph type="sldNum" sz="quarter" idx="12"/>
          </p:nvPr>
        </p:nvSpPr>
        <p:spPr/>
        <p:txBody>
          <a:bodyPr/>
          <a:lstStyle/>
          <a:p>
            <a:pPr>
              <a:defRPr/>
            </a:pPr>
            <a:fld id="{4EB1374E-61F6-42AB-AC76-359646F345F5}" type="slidenum">
              <a:rPr lang="de-DE" altLang="de-DE" smtClean="0"/>
              <a:pPr>
                <a:defRPr/>
              </a:pPr>
              <a:t>5</a:t>
            </a:fld>
            <a:endParaRPr lang="de-DE" altLang="de-DE"/>
          </a:p>
        </p:txBody>
      </p:sp>
      <p:pic>
        <p:nvPicPr>
          <p:cNvPr id="6" name="Grafik 5" descr="Ein Bild, das Schwarz, Dunkelheit enthält.&#10;&#10;KI-generierte Inhalte können fehlerhaft sein.">
            <a:extLst>
              <a:ext uri="{FF2B5EF4-FFF2-40B4-BE49-F238E27FC236}">
                <a16:creationId xmlns:a16="http://schemas.microsoft.com/office/drawing/2014/main" id="{2EF1A32B-A485-611E-F18F-FB5586FAC42F}"/>
              </a:ext>
            </a:extLst>
          </p:cNvPr>
          <p:cNvPicPr>
            <a:picLocks noChangeAspect="1"/>
          </p:cNvPicPr>
          <p:nvPr/>
        </p:nvPicPr>
        <p:blipFill>
          <a:blip r:embed="rId3">
            <a:duotone>
              <a:schemeClr val="accent1">
                <a:shade val="45000"/>
                <a:satMod val="135000"/>
              </a:schemeClr>
              <a:prstClr val="white"/>
            </a:duotone>
          </a:blip>
          <a:stretch>
            <a:fillRect/>
          </a:stretch>
        </p:blipFill>
        <p:spPr>
          <a:xfrm>
            <a:off x="520624" y="1540092"/>
            <a:ext cx="1692000" cy="1692000"/>
          </a:xfrm>
          <a:prstGeom prst="rect">
            <a:avLst/>
          </a:prstGeom>
        </p:spPr>
      </p:pic>
      <p:pic>
        <p:nvPicPr>
          <p:cNvPr id="10" name="Grafik 9" descr="Ein Bild, das Schwarz, Dunkelheit enthält.&#10;&#10;KI-generierte Inhalte können fehlerhaft sein.">
            <a:extLst>
              <a:ext uri="{FF2B5EF4-FFF2-40B4-BE49-F238E27FC236}">
                <a16:creationId xmlns:a16="http://schemas.microsoft.com/office/drawing/2014/main" id="{44DF4BED-0980-E4DA-F6AA-B0FE3CEBFC6B}"/>
              </a:ext>
            </a:extLst>
          </p:cNvPr>
          <p:cNvPicPr>
            <a:picLocks noChangeAspect="1"/>
          </p:cNvPicPr>
          <p:nvPr/>
        </p:nvPicPr>
        <p:blipFill>
          <a:blip r:embed="rId4">
            <a:duotone>
              <a:schemeClr val="accent1">
                <a:shade val="45000"/>
                <a:satMod val="135000"/>
              </a:schemeClr>
              <a:prstClr val="white"/>
            </a:duotone>
          </a:blip>
          <a:stretch>
            <a:fillRect/>
          </a:stretch>
        </p:blipFill>
        <p:spPr>
          <a:xfrm>
            <a:off x="520624" y="3102474"/>
            <a:ext cx="1692000" cy="1692000"/>
          </a:xfrm>
          <a:prstGeom prst="rect">
            <a:avLst/>
          </a:prstGeom>
        </p:spPr>
      </p:pic>
      <p:pic>
        <p:nvPicPr>
          <p:cNvPr id="13" name="Grafik 12" descr="Ein Bild, das Schwarz, Dunkelheit enthält.&#10;&#10;KI-generierte Inhalte können fehlerhaft sein.">
            <a:extLst>
              <a:ext uri="{FF2B5EF4-FFF2-40B4-BE49-F238E27FC236}">
                <a16:creationId xmlns:a16="http://schemas.microsoft.com/office/drawing/2014/main" id="{5A3079CD-8BE2-60A7-976B-86BE3D5FAB96}"/>
              </a:ext>
            </a:extLst>
          </p:cNvPr>
          <p:cNvPicPr>
            <a:picLocks noChangeAspect="1"/>
          </p:cNvPicPr>
          <p:nvPr/>
        </p:nvPicPr>
        <p:blipFill>
          <a:blip r:embed="rId5">
            <a:duotone>
              <a:schemeClr val="accent1">
                <a:shade val="45000"/>
                <a:satMod val="135000"/>
              </a:schemeClr>
              <a:prstClr val="white"/>
            </a:duotone>
          </a:blip>
          <a:stretch>
            <a:fillRect/>
          </a:stretch>
        </p:blipFill>
        <p:spPr>
          <a:xfrm>
            <a:off x="520624" y="4664856"/>
            <a:ext cx="1692000" cy="1692000"/>
          </a:xfrm>
          <a:prstGeom prst="rect">
            <a:avLst/>
          </a:prstGeom>
        </p:spPr>
      </p:pic>
      <p:pic>
        <p:nvPicPr>
          <p:cNvPr id="15" name="Grafik 14" descr="Ein Bild, das Schwarz, Dunkelheit enthält.&#10;&#10;KI-generierte Inhalte können fehlerhaft sein.">
            <a:extLst>
              <a:ext uri="{FF2B5EF4-FFF2-40B4-BE49-F238E27FC236}">
                <a16:creationId xmlns:a16="http://schemas.microsoft.com/office/drawing/2014/main" id="{FDF2F318-B2E2-5F09-4E10-1B267A6744B1}"/>
              </a:ext>
            </a:extLst>
          </p:cNvPr>
          <p:cNvPicPr>
            <a:picLocks noChangeAspect="1"/>
          </p:cNvPicPr>
          <p:nvPr/>
        </p:nvPicPr>
        <p:blipFill>
          <a:blip r:embed="rId6">
            <a:duotone>
              <a:schemeClr val="accent1">
                <a:shade val="45000"/>
                <a:satMod val="135000"/>
              </a:schemeClr>
              <a:prstClr val="white"/>
            </a:duotone>
          </a:blip>
          <a:stretch>
            <a:fillRect/>
          </a:stretch>
        </p:blipFill>
        <p:spPr>
          <a:xfrm>
            <a:off x="7466114" y="1224598"/>
            <a:ext cx="1692000" cy="1692000"/>
          </a:xfrm>
          <a:prstGeom prst="rect">
            <a:avLst/>
          </a:prstGeom>
        </p:spPr>
      </p:pic>
      <p:pic>
        <p:nvPicPr>
          <p:cNvPr id="17" name="Grafik 16" descr="Ein Bild, das Schwarz, Dunkelheit enthält.&#10;&#10;KI-generierte Inhalte können fehlerhaft sein.">
            <a:extLst>
              <a:ext uri="{FF2B5EF4-FFF2-40B4-BE49-F238E27FC236}">
                <a16:creationId xmlns:a16="http://schemas.microsoft.com/office/drawing/2014/main" id="{E2888F99-AAC5-29B2-B625-243714C5311E}"/>
              </a:ext>
            </a:extLst>
          </p:cNvPr>
          <p:cNvPicPr>
            <a:picLocks noChangeAspect="1"/>
          </p:cNvPicPr>
          <p:nvPr/>
        </p:nvPicPr>
        <p:blipFill>
          <a:blip r:embed="rId7">
            <a:duotone>
              <a:schemeClr val="accent1">
                <a:shade val="45000"/>
                <a:satMod val="135000"/>
              </a:schemeClr>
              <a:prstClr val="white"/>
            </a:duotone>
          </a:blip>
          <a:stretch>
            <a:fillRect/>
          </a:stretch>
        </p:blipFill>
        <p:spPr>
          <a:xfrm>
            <a:off x="7350226" y="2911665"/>
            <a:ext cx="1692000" cy="1692000"/>
          </a:xfrm>
          <a:prstGeom prst="rect">
            <a:avLst/>
          </a:prstGeom>
        </p:spPr>
      </p:pic>
      <p:pic>
        <p:nvPicPr>
          <p:cNvPr id="19" name="Grafik 18" descr="Ein Bild, das Schwarz, Dunkelheit enthält.&#10;&#10;KI-generierte Inhalte können fehlerhaft sein.">
            <a:extLst>
              <a:ext uri="{FF2B5EF4-FFF2-40B4-BE49-F238E27FC236}">
                <a16:creationId xmlns:a16="http://schemas.microsoft.com/office/drawing/2014/main" id="{92C9262D-A3E6-A530-175F-CB62D422250F}"/>
              </a:ext>
            </a:extLst>
          </p:cNvPr>
          <p:cNvPicPr>
            <a:picLocks noChangeAspect="1"/>
          </p:cNvPicPr>
          <p:nvPr/>
        </p:nvPicPr>
        <p:blipFill>
          <a:blip r:embed="rId8">
            <a:duotone>
              <a:schemeClr val="accent1">
                <a:shade val="45000"/>
                <a:satMod val="135000"/>
              </a:schemeClr>
              <a:prstClr val="white"/>
            </a:duotone>
          </a:blip>
          <a:stretch>
            <a:fillRect/>
          </a:stretch>
        </p:blipFill>
        <p:spPr>
          <a:xfrm>
            <a:off x="7466114" y="4542508"/>
            <a:ext cx="1692000" cy="1692000"/>
          </a:xfrm>
          <a:prstGeom prst="rect">
            <a:avLst/>
          </a:prstGeom>
        </p:spPr>
      </p:pic>
      <p:sp>
        <p:nvSpPr>
          <p:cNvPr id="20" name="Titel 25">
            <a:extLst>
              <a:ext uri="{FF2B5EF4-FFF2-40B4-BE49-F238E27FC236}">
                <a16:creationId xmlns:a16="http://schemas.microsoft.com/office/drawing/2014/main" id="{E62EE585-2F66-C27F-E37A-A213300C57D4}"/>
              </a:ext>
            </a:extLst>
          </p:cNvPr>
          <p:cNvSpPr txBox="1">
            <a:spLocks/>
          </p:cNvSpPr>
          <p:nvPr/>
        </p:nvSpPr>
        <p:spPr bwMode="auto">
          <a:xfrm>
            <a:off x="1848232" y="1999998"/>
            <a:ext cx="2541849" cy="520188"/>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accent1"/>
                </a:solidFill>
                <a:latin typeface="Arial Nova Light" panose="020B0304020202020204" pitchFamily="34" charset="0"/>
              </a:rPr>
              <a:t>Kosmetik</a:t>
            </a:r>
          </a:p>
        </p:txBody>
      </p:sp>
      <p:sp>
        <p:nvSpPr>
          <p:cNvPr id="21" name="Titel 25">
            <a:extLst>
              <a:ext uri="{FF2B5EF4-FFF2-40B4-BE49-F238E27FC236}">
                <a16:creationId xmlns:a16="http://schemas.microsoft.com/office/drawing/2014/main" id="{F3BA1D64-859D-6FFD-5C82-4A8ECF4B5D82}"/>
              </a:ext>
            </a:extLst>
          </p:cNvPr>
          <p:cNvSpPr txBox="1">
            <a:spLocks/>
          </p:cNvSpPr>
          <p:nvPr/>
        </p:nvSpPr>
        <p:spPr bwMode="auto">
          <a:xfrm>
            <a:off x="1848231" y="3562380"/>
            <a:ext cx="2541849" cy="52018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accent1"/>
                </a:solidFill>
                <a:latin typeface="Arial Nova Light" panose="020B0304020202020204" pitchFamily="34" charset="0"/>
              </a:rPr>
              <a:t>Bauwirtschaft</a:t>
            </a:r>
          </a:p>
        </p:txBody>
      </p:sp>
      <p:sp>
        <p:nvSpPr>
          <p:cNvPr id="22" name="Titel 25">
            <a:extLst>
              <a:ext uri="{FF2B5EF4-FFF2-40B4-BE49-F238E27FC236}">
                <a16:creationId xmlns:a16="http://schemas.microsoft.com/office/drawing/2014/main" id="{339DDCCF-6472-F83F-CC79-052D64AA7905}"/>
              </a:ext>
            </a:extLst>
          </p:cNvPr>
          <p:cNvSpPr txBox="1">
            <a:spLocks/>
          </p:cNvSpPr>
          <p:nvPr/>
        </p:nvSpPr>
        <p:spPr bwMode="auto">
          <a:xfrm>
            <a:off x="1874944" y="5317908"/>
            <a:ext cx="2541849" cy="52018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accent1"/>
                </a:solidFill>
                <a:latin typeface="Arial Nova Light" panose="020B0304020202020204" pitchFamily="34" charset="0"/>
              </a:rPr>
              <a:t>Lacke, Farben, Beschichtungen</a:t>
            </a:r>
          </a:p>
        </p:txBody>
      </p:sp>
      <p:sp>
        <p:nvSpPr>
          <p:cNvPr id="23" name="Titel 25">
            <a:extLst>
              <a:ext uri="{FF2B5EF4-FFF2-40B4-BE49-F238E27FC236}">
                <a16:creationId xmlns:a16="http://schemas.microsoft.com/office/drawing/2014/main" id="{EF9F5AAF-2DB9-8718-0E26-D029756AF69E}"/>
              </a:ext>
            </a:extLst>
          </p:cNvPr>
          <p:cNvSpPr txBox="1">
            <a:spLocks/>
          </p:cNvSpPr>
          <p:nvPr/>
        </p:nvSpPr>
        <p:spPr bwMode="auto">
          <a:xfrm>
            <a:off x="5413431" y="1999998"/>
            <a:ext cx="2541849" cy="52018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accent1"/>
                </a:solidFill>
                <a:latin typeface="Arial Nova Light" panose="020B0304020202020204" pitchFamily="34" charset="0"/>
              </a:rPr>
              <a:t>Elektronische Geräte</a:t>
            </a:r>
          </a:p>
        </p:txBody>
      </p:sp>
      <p:sp>
        <p:nvSpPr>
          <p:cNvPr id="24" name="Titel 25">
            <a:extLst>
              <a:ext uri="{FF2B5EF4-FFF2-40B4-BE49-F238E27FC236}">
                <a16:creationId xmlns:a16="http://schemas.microsoft.com/office/drawing/2014/main" id="{506EAD40-F630-6FE5-776F-351450FE6073}"/>
              </a:ext>
            </a:extLst>
          </p:cNvPr>
          <p:cNvSpPr txBox="1">
            <a:spLocks/>
          </p:cNvSpPr>
          <p:nvPr/>
        </p:nvSpPr>
        <p:spPr bwMode="auto">
          <a:xfrm>
            <a:off x="5413430" y="3562380"/>
            <a:ext cx="2541849" cy="520188"/>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accent1"/>
                </a:solidFill>
                <a:latin typeface="Arial Nova Light" panose="020B0304020202020204" pitchFamily="34" charset="0"/>
              </a:rPr>
              <a:t>Autobau</a:t>
            </a:r>
          </a:p>
        </p:txBody>
      </p:sp>
      <p:sp>
        <p:nvSpPr>
          <p:cNvPr id="25" name="Titel 25">
            <a:extLst>
              <a:ext uri="{FF2B5EF4-FFF2-40B4-BE49-F238E27FC236}">
                <a16:creationId xmlns:a16="http://schemas.microsoft.com/office/drawing/2014/main" id="{07AC721E-3CF2-EB17-A4D3-2502B2FF3C5D}"/>
              </a:ext>
            </a:extLst>
          </p:cNvPr>
          <p:cNvSpPr txBox="1">
            <a:spLocks/>
          </p:cNvSpPr>
          <p:nvPr/>
        </p:nvSpPr>
        <p:spPr bwMode="auto">
          <a:xfrm>
            <a:off x="5440143" y="5317908"/>
            <a:ext cx="2541849" cy="520188"/>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accent1"/>
                </a:solidFill>
                <a:latin typeface="Arial Nova Light" panose="020B0304020202020204" pitchFamily="34" charset="0"/>
              </a:rPr>
              <a:t>Öl-Industrie</a:t>
            </a:r>
          </a:p>
        </p:txBody>
      </p:sp>
    </p:spTree>
    <p:extLst>
      <p:ext uri="{BB962C8B-B14F-4D97-AF65-F5344CB8AC3E}">
        <p14:creationId xmlns:p14="http://schemas.microsoft.com/office/powerpoint/2010/main" val="4102365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fik 9">
            <a:extLst>
              <a:ext uri="{FF2B5EF4-FFF2-40B4-BE49-F238E27FC236}">
                <a16:creationId xmlns:a16="http://schemas.microsoft.com/office/drawing/2014/main" id="{4661D52F-2587-4FC2-B4A4-441222F463CD}"/>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9884" b="89729" l="9337" r="99509">
                        <a14:foregroundMark x1="82064" y1="47093" x2="95823" y2="49806"/>
                        <a14:foregroundMark x1="85995" y1="49031" x2="96069" y2="50194"/>
                        <a14:foregroundMark x1="86241" y1="48256" x2="98526" y2="49225"/>
                        <a14:foregroundMark x1="93612" y1="34109" x2="99509" y2="34302"/>
                        <a14:backgroundMark x1="94595" y1="39729" x2="94840" y2="43798"/>
                      </a14:backgroundRemoval>
                    </a14:imgEffect>
                  </a14:imgLayer>
                </a14:imgProps>
              </a:ext>
            </a:extLst>
          </a:blip>
          <a:srcRect l="8659" t="9430" b="9302"/>
          <a:stretch/>
        </p:blipFill>
        <p:spPr>
          <a:xfrm>
            <a:off x="4666385" y="3736217"/>
            <a:ext cx="2639619" cy="2977487"/>
          </a:xfrm>
          <a:prstGeom prst="rect">
            <a:avLst/>
          </a:prstGeom>
        </p:spPr>
      </p:pic>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6550353" y="5080787"/>
            <a:ext cx="1511301" cy="1325700"/>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800" b="1" dirty="0">
                <a:solidFill>
                  <a:schemeClr val="tx1"/>
                </a:solidFill>
                <a:latin typeface="Arial Nova Light" panose="020B0304020202020204" pitchFamily="34" charset="0"/>
              </a:rPr>
              <a:t>Jharkhand,</a:t>
            </a:r>
          </a:p>
          <a:p>
            <a:r>
              <a:rPr lang="de-DE" sz="1800" b="1" dirty="0">
                <a:solidFill>
                  <a:schemeClr val="tx1"/>
                </a:solidFill>
                <a:latin typeface="Arial Nova Light" panose="020B0304020202020204" pitchFamily="34" charset="0"/>
              </a:rPr>
              <a:t>Indien</a:t>
            </a:r>
          </a:p>
        </p:txBody>
      </p:sp>
      <p:sp>
        <p:nvSpPr>
          <p:cNvPr id="16" name="Titel 25">
            <a:extLst>
              <a:ext uri="{FF2B5EF4-FFF2-40B4-BE49-F238E27FC236}">
                <a16:creationId xmlns:a16="http://schemas.microsoft.com/office/drawing/2014/main" id="{4791EBFD-8AAE-44F6-AC95-BB0C65EC673B}"/>
              </a:ext>
            </a:extLst>
          </p:cNvPr>
          <p:cNvSpPr txBox="1">
            <a:spLocks/>
          </p:cNvSpPr>
          <p:nvPr/>
        </p:nvSpPr>
        <p:spPr bwMode="auto">
          <a:xfrm>
            <a:off x="327858" y="1739992"/>
            <a:ext cx="5204842"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60000"/>
              </a:lnSpc>
            </a:pPr>
            <a:r>
              <a:rPr lang="de-DE" sz="2400" dirty="0">
                <a:solidFill>
                  <a:schemeClr val="accent1"/>
                </a:solidFill>
                <a:latin typeface="Arial Nova Light" panose="020B0304020202020204" pitchFamily="34" charset="0"/>
              </a:rPr>
              <a:t>Mica - Globale Lieferkette</a:t>
            </a: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Indien, Madagascar, China</a:t>
            </a: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2023: weltweit 231 Millionen US$ </a:t>
            </a: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380.000 Tonnen weltweite Produktion</a:t>
            </a:r>
          </a:p>
          <a:p>
            <a:pPr algn="l">
              <a:lnSpc>
                <a:spcPct val="160000"/>
              </a:lnSpc>
            </a:pPr>
            <a:endParaRPr lang="de-DE" sz="1800" dirty="0">
              <a:solidFill>
                <a:schemeClr val="tx1"/>
              </a:solidFill>
              <a:latin typeface="Arial Nova Light" panose="020B0304020202020204" pitchFamily="34" charset="0"/>
            </a:endParaRPr>
          </a:p>
          <a:p>
            <a:pPr algn="l">
              <a:lnSpc>
                <a:spcPct val="160000"/>
              </a:lnSpc>
            </a:pPr>
            <a:r>
              <a:rPr lang="en-US" sz="2400" dirty="0">
                <a:solidFill>
                  <a:schemeClr val="accent1"/>
                </a:solidFill>
                <a:latin typeface="Arial Nova Light" panose="020B0304020202020204" pitchFamily="34" charset="0"/>
              </a:rPr>
              <a:t>Jharkhand, </a:t>
            </a:r>
            <a:r>
              <a:rPr lang="en-US" sz="2400" dirty="0" err="1">
                <a:solidFill>
                  <a:schemeClr val="accent1"/>
                </a:solidFill>
                <a:latin typeface="Arial Nova Light" panose="020B0304020202020204" pitchFamily="34" charset="0"/>
              </a:rPr>
              <a:t>Indien</a:t>
            </a:r>
            <a:r>
              <a:rPr lang="en-US" sz="2400" dirty="0">
                <a:solidFill>
                  <a:schemeClr val="accent1"/>
                </a:solidFill>
                <a:latin typeface="Arial Nova Light" panose="020B0304020202020204" pitchFamily="34" charset="0"/>
              </a:rPr>
              <a:t> </a:t>
            </a:r>
            <a:endParaRPr lang="de-DE" sz="2400" dirty="0">
              <a:solidFill>
                <a:schemeClr val="accent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Über </a:t>
            </a:r>
            <a:r>
              <a:rPr lang="de-DE" sz="1800" dirty="0" smtClean="0">
                <a:solidFill>
                  <a:schemeClr val="tx1"/>
                </a:solidFill>
                <a:latin typeface="Arial Nova Light" panose="020B0304020202020204" pitchFamily="34" charset="0"/>
              </a:rPr>
              <a:t>70 % </a:t>
            </a:r>
            <a:r>
              <a:rPr lang="de-DE" sz="1800" dirty="0">
                <a:solidFill>
                  <a:schemeClr val="tx1"/>
                </a:solidFill>
                <a:latin typeface="Arial Nova Light" panose="020B0304020202020204" pitchFamily="34" charset="0"/>
              </a:rPr>
              <a:t>des indischen Mica-Abbaus</a:t>
            </a:r>
          </a:p>
          <a:p>
            <a:pPr marL="174625" indent="-174625" algn="l">
              <a:lnSpc>
                <a:spcPct val="160000"/>
              </a:lnSpc>
              <a:buFont typeface="Arial" panose="020B0604020202020204" pitchFamily="34" charset="0"/>
              <a:buChar char="•"/>
            </a:pPr>
            <a:r>
              <a:rPr lang="de-DE" sz="1800" dirty="0" smtClean="0">
                <a:solidFill>
                  <a:schemeClr val="tx1"/>
                </a:solidFill>
                <a:latin typeface="Arial Nova Light" panose="020B0304020202020204" pitchFamily="34" charset="0"/>
              </a:rPr>
              <a:t>Ca. 30 % </a:t>
            </a:r>
            <a:r>
              <a:rPr lang="de-DE" sz="1800" dirty="0">
                <a:solidFill>
                  <a:schemeClr val="tx1"/>
                </a:solidFill>
                <a:latin typeface="Arial Nova Light" panose="020B0304020202020204" pitchFamily="34" charset="0"/>
              </a:rPr>
              <a:t>der europäischen Importe</a:t>
            </a:r>
          </a:p>
        </p:txBody>
      </p:sp>
      <p:sp>
        <p:nvSpPr>
          <p:cNvPr id="8" name="Foliennummernplatzhalter 7">
            <a:extLst>
              <a:ext uri="{FF2B5EF4-FFF2-40B4-BE49-F238E27FC236}">
                <a16:creationId xmlns:a16="http://schemas.microsoft.com/office/drawing/2014/main" id="{EB0068A4-2E8B-E25D-28F6-A17D761A41E0}"/>
              </a:ext>
            </a:extLst>
          </p:cNvPr>
          <p:cNvSpPr>
            <a:spLocks noGrp="1"/>
          </p:cNvSpPr>
          <p:nvPr>
            <p:ph type="sldNum" sz="quarter" idx="12"/>
          </p:nvPr>
        </p:nvSpPr>
        <p:spPr/>
        <p:txBody>
          <a:bodyPr/>
          <a:lstStyle/>
          <a:p>
            <a:pPr>
              <a:defRPr/>
            </a:pPr>
            <a:fld id="{4EB1374E-61F6-42AB-AC76-359646F345F5}" type="slidenum">
              <a:rPr lang="de-DE" altLang="de-DE" smtClean="0"/>
              <a:pPr>
                <a:defRPr/>
              </a:pPr>
              <a:t>6</a:t>
            </a:fld>
            <a:endParaRPr lang="de-DE" altLang="de-DE"/>
          </a:p>
        </p:txBody>
      </p:sp>
      <p:pic>
        <p:nvPicPr>
          <p:cNvPr id="4" name="Grafik 3" descr="Ein Bild, das Text, Screenshot, Display, Zahl enthält.&#10;&#10;KI-generierte Inhalte können fehlerhaft sein.">
            <a:extLst>
              <a:ext uri="{FF2B5EF4-FFF2-40B4-BE49-F238E27FC236}">
                <a16:creationId xmlns:a16="http://schemas.microsoft.com/office/drawing/2014/main" id="{1F45CE76-2B59-D40E-8B87-90C251542A3A}"/>
              </a:ext>
            </a:extLst>
          </p:cNvPr>
          <p:cNvPicPr>
            <a:picLocks noChangeAspect="1"/>
          </p:cNvPicPr>
          <p:nvPr/>
        </p:nvPicPr>
        <p:blipFill>
          <a:blip r:embed="rId5"/>
          <a:srcRect l="2159" t="4730" r="18028" b="3461"/>
          <a:stretch>
            <a:fillRect/>
          </a:stretch>
        </p:blipFill>
        <p:spPr>
          <a:xfrm>
            <a:off x="7306004" y="121268"/>
            <a:ext cx="4492399" cy="4287291"/>
          </a:xfrm>
          <a:prstGeom prst="rect">
            <a:avLst/>
          </a:prstGeom>
        </p:spPr>
      </p:pic>
      <p:sp>
        <p:nvSpPr>
          <p:cNvPr id="14" name="Freihandform: Form 13">
            <a:extLst>
              <a:ext uri="{FF2B5EF4-FFF2-40B4-BE49-F238E27FC236}">
                <a16:creationId xmlns:a16="http://schemas.microsoft.com/office/drawing/2014/main" id="{92262207-ADB6-BE1A-FC91-17DF24789ADF}"/>
              </a:ext>
            </a:extLst>
          </p:cNvPr>
          <p:cNvSpPr/>
          <p:nvPr/>
        </p:nvSpPr>
        <p:spPr>
          <a:xfrm rot="1277423" flipV="1">
            <a:off x="5496326" y="191776"/>
            <a:ext cx="1794877" cy="3929167"/>
          </a:xfrm>
          <a:custGeom>
            <a:avLst/>
            <a:gdLst>
              <a:gd name="csX0" fmla="*/ 287957 w 947714"/>
              <a:gd name="csY0" fmla="*/ 1898248 h 1898248"/>
              <a:gd name="csX1" fmla="*/ 33314 w 947714"/>
              <a:gd name="csY1" fmla="*/ 1412111 h 1898248"/>
              <a:gd name="csX2" fmla="*/ 947714 w 947714"/>
              <a:gd name="csY2" fmla="*/ 0 h 1898248"/>
              <a:gd name="csX0" fmla="*/ 700960 w 927456"/>
              <a:gd name="csY0" fmla="*/ 2069565 h 2069565"/>
              <a:gd name="csX1" fmla="*/ 13056 w 927456"/>
              <a:gd name="csY1" fmla="*/ 1412111 h 2069565"/>
              <a:gd name="csX2" fmla="*/ 927456 w 927456"/>
              <a:gd name="csY2" fmla="*/ 0 h 2069565"/>
              <a:gd name="csX0" fmla="*/ 543793 w 931336"/>
              <a:gd name="csY0" fmla="*/ 2008789 h 2008789"/>
              <a:gd name="csX1" fmla="*/ 16936 w 931336"/>
              <a:gd name="csY1" fmla="*/ 1412111 h 2008789"/>
              <a:gd name="csX2" fmla="*/ 931336 w 931336"/>
              <a:gd name="csY2" fmla="*/ 0 h 2008789"/>
            </a:gdLst>
            <a:ahLst/>
            <a:cxnLst>
              <a:cxn ang="0">
                <a:pos x="csX0" y="csY0"/>
              </a:cxn>
              <a:cxn ang="0">
                <a:pos x="csX1" y="csY1"/>
              </a:cxn>
              <a:cxn ang="0">
                <a:pos x="csX2" y="csY2"/>
              </a:cxn>
            </a:cxnLst>
            <a:rect l="l" t="t" r="r" b="b"/>
            <a:pathLst>
              <a:path w="931336" h="2008789">
                <a:moveTo>
                  <a:pt x="543793" y="2008789"/>
                </a:moveTo>
                <a:cubicBezTo>
                  <a:pt x="361492" y="1923908"/>
                  <a:pt x="-93023" y="1728486"/>
                  <a:pt x="16936" y="1412111"/>
                </a:cubicBezTo>
                <a:cubicBezTo>
                  <a:pt x="126895" y="1095736"/>
                  <a:pt x="736496" y="252714"/>
                  <a:pt x="931336" y="0"/>
                </a:cubicBezTo>
              </a:path>
            </a:pathLst>
          </a:custGeom>
          <a:ln w="69850">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de-DE"/>
          </a:p>
        </p:txBody>
      </p:sp>
    </p:spTree>
    <p:extLst>
      <p:ext uri="{BB962C8B-B14F-4D97-AF65-F5344CB8AC3E}">
        <p14:creationId xmlns:p14="http://schemas.microsoft.com/office/powerpoint/2010/main" val="3278376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32703EE6-F4A4-499B-8878-3DEF5AD55684}"/>
              </a:ext>
            </a:extLst>
          </p:cNvPr>
          <p:cNvSpPr txBox="1">
            <a:spLocks/>
          </p:cNvSpPr>
          <p:nvPr/>
        </p:nvSpPr>
        <p:spPr bwMode="auto">
          <a:xfrm>
            <a:off x="550297"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Mica Abbau</a:t>
            </a:r>
          </a:p>
        </p:txBody>
      </p:sp>
      <p:sp>
        <p:nvSpPr>
          <p:cNvPr id="14" name="Titel 25">
            <a:extLst>
              <a:ext uri="{FF2B5EF4-FFF2-40B4-BE49-F238E27FC236}">
                <a16:creationId xmlns:a16="http://schemas.microsoft.com/office/drawing/2014/main" id="{8F404E1F-A504-4523-A047-7173883C494B}"/>
              </a:ext>
            </a:extLst>
          </p:cNvPr>
          <p:cNvSpPr txBox="1">
            <a:spLocks/>
          </p:cNvSpPr>
          <p:nvPr/>
        </p:nvSpPr>
        <p:spPr bwMode="auto">
          <a:xfrm>
            <a:off x="2937273"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Lokale Weiterverarbeitung</a:t>
            </a:r>
          </a:p>
        </p:txBody>
      </p:sp>
      <p:sp>
        <p:nvSpPr>
          <p:cNvPr id="15" name="Titel 25">
            <a:extLst>
              <a:ext uri="{FF2B5EF4-FFF2-40B4-BE49-F238E27FC236}">
                <a16:creationId xmlns:a16="http://schemas.microsoft.com/office/drawing/2014/main" id="{0DBF7B9D-8D04-4BDD-A668-5AECE2B00317}"/>
              </a:ext>
            </a:extLst>
          </p:cNvPr>
          <p:cNvSpPr txBox="1">
            <a:spLocks/>
          </p:cNvSpPr>
          <p:nvPr/>
        </p:nvSpPr>
        <p:spPr bwMode="auto">
          <a:xfrm>
            <a:off x="5324249"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Export</a:t>
            </a:r>
          </a:p>
        </p:txBody>
      </p:sp>
      <p:sp>
        <p:nvSpPr>
          <p:cNvPr id="16" name="Titel 25">
            <a:extLst>
              <a:ext uri="{FF2B5EF4-FFF2-40B4-BE49-F238E27FC236}">
                <a16:creationId xmlns:a16="http://schemas.microsoft.com/office/drawing/2014/main" id="{4224A9DF-4BF0-49E3-B55D-7BF4416C1125}"/>
              </a:ext>
            </a:extLst>
          </p:cNvPr>
          <p:cNvSpPr txBox="1">
            <a:spLocks/>
          </p:cNvSpPr>
          <p:nvPr/>
        </p:nvSpPr>
        <p:spPr bwMode="auto">
          <a:xfrm>
            <a:off x="7711225"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Verarbeitung</a:t>
            </a:r>
          </a:p>
        </p:txBody>
      </p:sp>
      <p:sp>
        <p:nvSpPr>
          <p:cNvPr id="17" name="Titel 25">
            <a:extLst>
              <a:ext uri="{FF2B5EF4-FFF2-40B4-BE49-F238E27FC236}">
                <a16:creationId xmlns:a16="http://schemas.microsoft.com/office/drawing/2014/main" id="{A30D153B-851D-468E-A73B-64BCC3971977}"/>
              </a:ext>
            </a:extLst>
          </p:cNvPr>
          <p:cNvSpPr txBox="1">
            <a:spLocks/>
          </p:cNvSpPr>
          <p:nvPr/>
        </p:nvSpPr>
        <p:spPr bwMode="auto">
          <a:xfrm>
            <a:off x="10098200"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Endverarbeitung</a:t>
            </a:r>
          </a:p>
        </p:txBody>
      </p:sp>
      <p:cxnSp>
        <p:nvCxnSpPr>
          <p:cNvPr id="33" name="Gerade Verbindung mit Pfeil 32">
            <a:extLst>
              <a:ext uri="{FF2B5EF4-FFF2-40B4-BE49-F238E27FC236}">
                <a16:creationId xmlns:a16="http://schemas.microsoft.com/office/drawing/2014/main" id="{D18879D9-D517-47D4-9DCF-D840DE16E1ED}"/>
              </a:ext>
            </a:extLst>
          </p:cNvPr>
          <p:cNvCxnSpPr>
            <a:cxnSpLocks/>
          </p:cNvCxnSpPr>
          <p:nvPr/>
        </p:nvCxnSpPr>
        <p:spPr>
          <a:xfrm>
            <a:off x="24023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Gerade Verbindung mit Pfeil 22">
            <a:extLst>
              <a:ext uri="{FF2B5EF4-FFF2-40B4-BE49-F238E27FC236}">
                <a16:creationId xmlns:a16="http://schemas.microsoft.com/office/drawing/2014/main" id="{5B4F2F28-5BC2-4D3F-8FC5-37A83BAFDEE1}"/>
              </a:ext>
            </a:extLst>
          </p:cNvPr>
          <p:cNvCxnSpPr>
            <a:cxnSpLocks/>
          </p:cNvCxnSpPr>
          <p:nvPr/>
        </p:nvCxnSpPr>
        <p:spPr>
          <a:xfrm>
            <a:off x="48407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Gerade Verbindung mit Pfeil 23">
            <a:extLst>
              <a:ext uri="{FF2B5EF4-FFF2-40B4-BE49-F238E27FC236}">
                <a16:creationId xmlns:a16="http://schemas.microsoft.com/office/drawing/2014/main" id="{F2CA2533-117E-41C6-AB12-4F3A674DCD89}"/>
              </a:ext>
            </a:extLst>
          </p:cNvPr>
          <p:cNvCxnSpPr>
            <a:cxnSpLocks/>
          </p:cNvCxnSpPr>
          <p:nvPr/>
        </p:nvCxnSpPr>
        <p:spPr>
          <a:xfrm>
            <a:off x="72156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Gerade Verbindung mit Pfeil 27">
            <a:extLst>
              <a:ext uri="{FF2B5EF4-FFF2-40B4-BE49-F238E27FC236}">
                <a16:creationId xmlns:a16="http://schemas.microsoft.com/office/drawing/2014/main" id="{020EC87F-DAFB-49EF-84EA-8A9CD1CBD8EB}"/>
              </a:ext>
            </a:extLst>
          </p:cNvPr>
          <p:cNvCxnSpPr>
            <a:cxnSpLocks/>
          </p:cNvCxnSpPr>
          <p:nvPr/>
        </p:nvCxnSpPr>
        <p:spPr>
          <a:xfrm>
            <a:off x="95905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Verbinder: gekrümmt 20">
            <a:extLst>
              <a:ext uri="{FF2B5EF4-FFF2-40B4-BE49-F238E27FC236}">
                <a16:creationId xmlns:a16="http://schemas.microsoft.com/office/drawing/2014/main" id="{AD622C08-974E-4789-A2D3-FA4842471251}"/>
              </a:ext>
            </a:extLst>
          </p:cNvPr>
          <p:cNvCxnSpPr>
            <a:cxnSpLocks/>
          </p:cNvCxnSpPr>
          <p:nvPr/>
        </p:nvCxnSpPr>
        <p:spPr>
          <a:xfrm rot="16200000" flipH="1">
            <a:off x="3608673" y="1066956"/>
            <a:ext cx="12700" cy="4773952"/>
          </a:xfrm>
          <a:prstGeom prst="curvedConnector3">
            <a:avLst>
              <a:gd name="adj1" fmla="val 3300000"/>
            </a:avLst>
          </a:prstGeom>
          <a:ln w="41275">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Verbinder: gekrümmt 35">
            <a:extLst>
              <a:ext uri="{FF2B5EF4-FFF2-40B4-BE49-F238E27FC236}">
                <a16:creationId xmlns:a16="http://schemas.microsoft.com/office/drawing/2014/main" id="{0EEF15B0-B664-4E62-9BAE-01EAC3F06D64}"/>
              </a:ext>
            </a:extLst>
          </p:cNvPr>
          <p:cNvCxnSpPr>
            <a:cxnSpLocks/>
            <a:stCxn id="15" idx="2"/>
            <a:endCxn id="17" idx="2"/>
          </p:cNvCxnSpPr>
          <p:nvPr/>
        </p:nvCxnSpPr>
        <p:spPr>
          <a:xfrm rot="16200000" flipH="1">
            <a:off x="8611224" y="1066956"/>
            <a:ext cx="12700" cy="4773951"/>
          </a:xfrm>
          <a:prstGeom prst="curvedConnector3">
            <a:avLst>
              <a:gd name="adj1" fmla="val 1800000"/>
            </a:avLst>
          </a:prstGeom>
          <a:ln w="41275">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41" name="Grafik 40">
            <a:extLst>
              <a:ext uri="{FF2B5EF4-FFF2-40B4-BE49-F238E27FC236}">
                <a16:creationId xmlns:a16="http://schemas.microsoft.com/office/drawing/2014/main" id="{DAD539C6-FB47-4459-9D06-2856F5DC1796}"/>
              </a:ext>
            </a:extLst>
          </p:cNvPr>
          <p:cNvPicPr>
            <a:picLocks noChangeAspect="1"/>
          </p:cNvPicPr>
          <p:nvPr/>
        </p:nvPicPr>
        <p:blipFill>
          <a:blip r:embed="rId3"/>
          <a:stretch>
            <a:fillRect/>
          </a:stretch>
        </p:blipFill>
        <p:spPr>
          <a:xfrm>
            <a:off x="310767" y="1724285"/>
            <a:ext cx="877356" cy="1011007"/>
          </a:xfrm>
          <a:prstGeom prst="rect">
            <a:avLst/>
          </a:prstGeom>
        </p:spPr>
      </p:pic>
      <p:pic>
        <p:nvPicPr>
          <p:cNvPr id="43" name="Grafik 42">
            <a:extLst>
              <a:ext uri="{FF2B5EF4-FFF2-40B4-BE49-F238E27FC236}">
                <a16:creationId xmlns:a16="http://schemas.microsoft.com/office/drawing/2014/main" id="{8C80B0B8-BB80-46E5-BD25-A5E9EECA321F}"/>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495" b="92898" l="6357" r="94419">
                        <a14:foregroundMark x1="27752" y1="73129" x2="52558" y2="83109"/>
                        <a14:foregroundMark x1="51628" y1="67370" x2="54109" y2="58541"/>
                        <a14:foregroundMark x1="51008" y1="63148" x2="33643" y2="74664"/>
                        <a14:foregroundMark x1="40155" y1="62380" x2="45736" y2="61996"/>
                        <a14:foregroundMark x1="40465" y1="64299" x2="19070" y2="65067"/>
                        <a14:foregroundMark x1="13178" y1="61996" x2="6357" y2="61996"/>
                        <a14:foregroundMark x1="10388" y1="64299" x2="24341" y2="71977"/>
                        <a14:foregroundMark x1="24341" y1="71977" x2="31938" y2="83493"/>
                        <a14:foregroundMark x1="31938" y1="83493" x2="48527" y2="81190"/>
                        <a14:foregroundMark x1="44806" y1="75432" x2="57829" y2="58157"/>
                        <a14:foregroundMark x1="57209" y1="60077" x2="52868" y2="80422"/>
                        <a14:foregroundMark x1="78605" y1="38580" x2="84651" y2="23608"/>
                        <a14:foregroundMark x1="84651" y1="23608" x2="85426" y2="22841"/>
                        <a14:foregroundMark x1="87907" y1="30518" x2="94419" y2="37044"/>
                        <a14:foregroundMark x1="74574" y1="11708" x2="70853" y2="5950"/>
                        <a14:foregroundMark x1="51628" y1="65835" x2="52868" y2="83493"/>
                        <a14:foregroundMark x1="54419" y1="71977" x2="59380" y2="82726"/>
                        <a14:foregroundMark x1="56279" y1="74664" x2="45736" y2="83877"/>
                        <a14:foregroundMark x1="45116" y1="66219" x2="42016" y2="60845"/>
                        <a14:foregroundMark x1="44806" y1="71209" x2="54264" y2="83109"/>
                        <a14:foregroundMark x1="54264" y1="83109" x2="54419" y2="83109"/>
                        <a14:foregroundMark x1="46357" y1="82726" x2="21860" y2="93090"/>
                        <a14:foregroundMark x1="72403" y1="7486" x2="73643" y2="2495"/>
                      </a14:backgroundRemoval>
                    </a14:imgEffect>
                  </a14:imgLayer>
                </a14:imgProps>
              </a:ext>
            </a:extLst>
          </a:blip>
          <a:srcRect b="6576"/>
          <a:stretch/>
        </p:blipFill>
        <p:spPr>
          <a:xfrm>
            <a:off x="2138508" y="1736040"/>
            <a:ext cx="1326430" cy="1000969"/>
          </a:xfrm>
          <a:prstGeom prst="rect">
            <a:avLst/>
          </a:prstGeom>
        </p:spPr>
      </p:pic>
      <p:pic>
        <p:nvPicPr>
          <p:cNvPr id="45" name="Grafik 44">
            <a:extLst>
              <a:ext uri="{FF2B5EF4-FFF2-40B4-BE49-F238E27FC236}">
                <a16:creationId xmlns:a16="http://schemas.microsoft.com/office/drawing/2014/main" id="{955A579F-369F-42AC-BADF-8BDC6C01C8A2}"/>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9091" b="89394" l="9524" r="95238">
                        <a14:foregroundMark x1="22024" y1="50758" x2="20238" y2="50000"/>
                        <a14:foregroundMark x1="80952" y1="47727" x2="90476" y2="46970"/>
                        <a14:foregroundMark x1="92857" y1="48485" x2="95238" y2="48485"/>
                        <a14:foregroundMark x1="13690" y1="49242" x2="20833" y2="50000"/>
                      </a14:backgroundRemoval>
                    </a14:imgEffect>
                  </a14:imgLayer>
                </a14:imgProps>
              </a:ext>
            </a:extLst>
          </a:blip>
          <a:stretch>
            <a:fillRect/>
          </a:stretch>
        </p:blipFill>
        <p:spPr>
          <a:xfrm>
            <a:off x="2578896" y="3440706"/>
            <a:ext cx="1491273" cy="1171714"/>
          </a:xfrm>
          <a:prstGeom prst="rect">
            <a:avLst/>
          </a:prstGeom>
        </p:spPr>
      </p:pic>
      <p:pic>
        <p:nvPicPr>
          <p:cNvPr id="44" name="Grafik 43">
            <a:extLst>
              <a:ext uri="{FF2B5EF4-FFF2-40B4-BE49-F238E27FC236}">
                <a16:creationId xmlns:a16="http://schemas.microsoft.com/office/drawing/2014/main" id="{979E9777-FF0F-4CA4-BD88-AD2C0466884F}"/>
              </a:ext>
            </a:extLst>
          </p:cNvPr>
          <p:cNvPicPr>
            <a:picLocks noChangeAspect="1"/>
          </p:cNvPicPr>
          <p:nvPr/>
        </p:nvPicPr>
        <p:blipFill rotWithShape="1">
          <a:blip r:embed="rId8"/>
          <a:srcRect b="12247"/>
          <a:stretch/>
        </p:blipFill>
        <p:spPr>
          <a:xfrm>
            <a:off x="8636912" y="1879128"/>
            <a:ext cx="758880" cy="772737"/>
          </a:xfrm>
          <a:prstGeom prst="rect">
            <a:avLst/>
          </a:prstGeom>
        </p:spPr>
      </p:pic>
      <p:pic>
        <p:nvPicPr>
          <p:cNvPr id="46" name="Grafik 45">
            <a:extLst>
              <a:ext uri="{FF2B5EF4-FFF2-40B4-BE49-F238E27FC236}">
                <a16:creationId xmlns:a16="http://schemas.microsoft.com/office/drawing/2014/main" id="{E188E373-3F3F-47DD-8697-8BD0F0715A17}"/>
              </a:ext>
            </a:extLst>
          </p:cNvPr>
          <p:cNvPicPr>
            <a:picLocks noChangeAspect="1"/>
          </p:cNvPicPr>
          <p:nvPr/>
        </p:nvPicPr>
        <p:blipFill rotWithShape="1">
          <a:blip r:embed="rId9"/>
          <a:srcRect b="9937"/>
          <a:stretch/>
        </p:blipFill>
        <p:spPr>
          <a:xfrm>
            <a:off x="4070169" y="3939654"/>
            <a:ext cx="566534" cy="422957"/>
          </a:xfrm>
          <a:prstGeom prst="rect">
            <a:avLst/>
          </a:prstGeom>
        </p:spPr>
      </p:pic>
      <p:pic>
        <p:nvPicPr>
          <p:cNvPr id="48" name="Grafik 47">
            <a:extLst>
              <a:ext uri="{FF2B5EF4-FFF2-40B4-BE49-F238E27FC236}">
                <a16:creationId xmlns:a16="http://schemas.microsoft.com/office/drawing/2014/main" id="{A5BE6768-B07A-4121-8467-D8CEB0E6D300}"/>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6533" b="89950" l="8118" r="96310">
                        <a14:foregroundMark x1="11448" y1="81754" x2="11439" y2="82412"/>
                        <a14:foregroundMark x1="31516" y1="58010" x2="32472" y2="61307"/>
                        <a14:foregroundMark x1="32472" y1="61307" x2="32103" y2="61809"/>
                        <a14:foregroundMark x1="56827" y1="20603" x2="57196" y2="43216"/>
                        <a14:foregroundMark x1="14869" y1="62130" x2="14939" y2="62857"/>
                        <a14:foregroundMark x1="14236" y1="55582" x2="14283" y2="56066"/>
                        <a14:foregroundMark x1="13284" y1="45729" x2="13364" y2="46557"/>
                        <a14:foregroundMark x1="8941" y1="70352" x2="8931" y2="71527"/>
                        <a14:foregroundMark x1="9003" y1="63449" x2="8998" y2="64005"/>
                        <a14:foregroundMark x1="9067" y1="56360" x2="9059" y2="57241"/>
                        <a14:foregroundMark x1="9165" y1="45499" x2="9150" y2="47192"/>
                        <a14:foregroundMark x1="15498" y1="46734" x2="26568" y2="84925"/>
                        <a14:foregroundMark x1="26937" y1="52764" x2="28413" y2="82412"/>
                        <a14:foregroundMark x1="28352" y1="42742" x2="25092" y2="61307"/>
                        <a14:foregroundMark x1="26937" y1="47739" x2="15498" y2="45226"/>
                        <a14:foregroundMark x1="33411" y1="48127" x2="33948" y2="48241"/>
                        <a14:foregroundMark x1="22140" y1="45729" x2="29987" y2="47398"/>
                        <a14:backgroundMark x1="29889" y1="9045" x2="23530" y2="36394"/>
                        <a14:backgroundMark x1="21402" y1="15075" x2="14257" y2="38243"/>
                        <a14:backgroundMark x1="17712" y1="18090" x2="16361" y2="38705"/>
                        <a14:backgroundMark x1="22509" y1="87003" x2="22509" y2="87437"/>
                        <a14:backgroundMark x1="19461" y1="83678" x2="19188" y2="84422"/>
                        <a14:backgroundMark x1="19926" y1="14070" x2="21033" y2="6533"/>
                        <a14:backgroundMark x1="21771" y1="5528" x2="21033" y2="19095"/>
                        <a14:backgroundMark x1="23247" y1="4523" x2="16236" y2="23116"/>
                        <a14:backgroundMark x1="9963" y1="40704" x2="9963" y2="40704"/>
                        <a14:backgroundMark x1="8856" y1="43216" x2="8856" y2="43216"/>
                        <a14:backgroundMark x1="9225" y1="40704" x2="9225" y2="40704"/>
                        <a14:backgroundMark x1="8856" y1="41709" x2="8856" y2="41709"/>
                        <a14:backgroundMark x1="8856" y1="36181" x2="11439" y2="44221"/>
                        <a14:backgroundMark x1="32472" y1="34673" x2="36531" y2="46231"/>
                        <a14:backgroundMark x1="8856" y1="47236" x2="9594" y2="56281"/>
                        <a14:backgroundMark x1="9963" y1="63819" x2="10332" y2="67337"/>
                        <a14:backgroundMark x1="10332" y1="58794" x2="10332" y2="61307"/>
                        <a14:backgroundMark x1="8856" y1="57286" x2="9594" y2="63317"/>
                        <a14:backgroundMark x1="84133" y1="56281" x2="74170" y2="77387"/>
                        <a14:backgroundMark x1="88930" y1="59799" x2="75277" y2="79899"/>
                        <a14:backgroundMark x1="85240" y1="53769" x2="61624" y2="72362"/>
                        <a14:backgroundMark x1="61624" y1="72362" x2="61624" y2="73367"/>
                        <a14:backgroundMark x1="72694" y1="52261" x2="63838" y2="91457"/>
                        <a14:backgroundMark x1="63838" y1="91457" x2="63838" y2="91457"/>
                        <a14:backgroundMark x1="74908" y1="59296" x2="69004" y2="87437"/>
                        <a14:backgroundMark x1="69004" y1="87437" x2="69373" y2="89950"/>
                        <a14:backgroundMark x1="92251" y1="39196" x2="92251" y2="84925"/>
                        <a14:backgroundMark x1="87454" y1="43216" x2="89299" y2="82915"/>
                        <a14:backgroundMark x1="89299" y1="82915" x2="89668" y2="84925"/>
                        <a14:backgroundMark x1="86716" y1="48241" x2="78598" y2="88442"/>
                        <a14:backgroundMark x1="9594" y1="75377" x2="9963" y2="81910"/>
                        <a14:backgroundMark x1="9594" y1="64322" x2="9594" y2="70352"/>
                        <a14:backgroundMark x1="9594" y1="71357" x2="11070" y2="81910"/>
                      </a14:backgroundRemoval>
                    </a14:imgEffect>
                  </a14:imgLayer>
                </a14:imgProps>
              </a:ext>
            </a:extLst>
          </a:blip>
          <a:srcRect l="3793" r="24935"/>
          <a:stretch/>
        </p:blipFill>
        <p:spPr>
          <a:xfrm>
            <a:off x="10963954" y="3190896"/>
            <a:ext cx="1137244" cy="1171715"/>
          </a:xfrm>
          <a:prstGeom prst="rect">
            <a:avLst/>
          </a:prstGeom>
          <a:effectLst>
            <a:outerShdw blurRad="50800" dist="38100" dir="5400000" algn="t" rotWithShape="0">
              <a:schemeClr val="bg1">
                <a:alpha val="40000"/>
              </a:schemeClr>
            </a:outerShdw>
          </a:effectLst>
        </p:spPr>
      </p:pic>
      <p:pic>
        <p:nvPicPr>
          <p:cNvPr id="47" name="Grafik 46">
            <a:extLst>
              <a:ext uri="{FF2B5EF4-FFF2-40B4-BE49-F238E27FC236}">
                <a16:creationId xmlns:a16="http://schemas.microsoft.com/office/drawing/2014/main" id="{597822AF-46E9-4418-AB47-26690EB73CC1}"/>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9434" b="94340" l="0" r="96070">
                        <a14:foregroundMark x1="10044" y1="51887" x2="7860" y2="49057"/>
                        <a14:foregroundMark x1="75546" y1="36792" x2="72489" y2="71698"/>
                        <a14:foregroundMark x1="72489" y1="71698" x2="75546" y2="93396"/>
                        <a14:foregroundMark x1="81223" y1="38679" x2="88210" y2="86792"/>
                        <a14:foregroundMark x1="86900" y1="37736" x2="90830" y2="95283"/>
                        <a14:foregroundMark x1="78166" y1="82075" x2="90393" y2="52830"/>
                        <a14:foregroundMark x1="90393" y1="52830" x2="88646" y2="31132"/>
                        <a14:foregroundMark x1="87336" y1="44340" x2="90830" y2="79245"/>
                        <a14:foregroundMark x1="90830" y1="79245" x2="89956" y2="85849"/>
                        <a14:foregroundMark x1="85153" y1="31132" x2="68122" y2="51887"/>
                        <a14:foregroundMark x1="68122" y1="51887" x2="71179" y2="94340"/>
                        <a14:foregroundMark x1="79039" y1="30189" x2="72926" y2="63208"/>
                        <a14:foregroundMark x1="72926" y1="63208" x2="73799" y2="80189"/>
                        <a14:foregroundMark x1="74236" y1="33962" x2="88646" y2="35849"/>
                        <a14:foregroundMark x1="89520" y1="34906" x2="93013" y2="71698"/>
                        <a14:foregroundMark x1="93013" y1="71698" x2="92576" y2="81132"/>
                        <a14:foregroundMark x1="92140" y1="35849" x2="92140" y2="72642"/>
                        <a14:foregroundMark x1="92140" y1="72642" x2="90830" y2="83019"/>
                        <a14:foregroundMark x1="83406" y1="35849" x2="74672" y2="69811"/>
                        <a14:foregroundMark x1="74672" y1="69811" x2="75109" y2="82075"/>
                        <a14:foregroundMark x1="76419" y1="22642" x2="66376" y2="58491"/>
                        <a14:foregroundMark x1="66376" y1="58491" x2="67686" y2="74528"/>
                        <a14:foregroundMark x1="73362" y1="28302" x2="75109" y2="64151"/>
                        <a14:foregroundMark x1="75109" y1="64151" x2="85590" y2="85849"/>
                        <a14:foregroundMark x1="87773" y1="27358" x2="96070" y2="61321"/>
                        <a14:foregroundMark x1="96070" y1="61321" x2="95633" y2="81132"/>
                        <a14:foregroundMark x1="5240" y1="80189" x2="17467" y2="89623"/>
                        <a14:foregroundMark x1="10480" y1="83019" x2="28384" y2="87736"/>
                        <a14:foregroundMark x1="28384" y1="87736" x2="33188" y2="86792"/>
                        <a14:foregroundMark x1="27074" y1="93396" x2="44541" y2="95283"/>
                        <a14:foregroundMark x1="44541" y1="95283" x2="48908" y2="93396"/>
                        <a14:foregroundMark x1="51092" y1="76415" x2="54148" y2="79245"/>
                        <a14:foregroundMark x1="54585" y1="76415" x2="56769" y2="95283"/>
                        <a14:foregroundMark x1="13537" y1="89623" x2="0" y2="86792"/>
                        <a14:foregroundMark x1="82533" y1="27358" x2="82533" y2="49057"/>
                      </a14:backgroundRemoval>
                    </a14:imgEffect>
                  </a14:imgLayer>
                </a14:imgProps>
              </a:ext>
            </a:extLst>
          </a:blip>
          <a:stretch>
            <a:fillRect/>
          </a:stretch>
        </p:blipFill>
        <p:spPr>
          <a:xfrm>
            <a:off x="6046998" y="1988405"/>
            <a:ext cx="1482859" cy="686389"/>
          </a:xfrm>
          <a:prstGeom prst="rect">
            <a:avLst/>
          </a:prstGeom>
        </p:spPr>
      </p:pic>
      <p:pic>
        <p:nvPicPr>
          <p:cNvPr id="50" name="Grafik 49">
            <a:extLst>
              <a:ext uri="{FF2B5EF4-FFF2-40B4-BE49-F238E27FC236}">
                <a16:creationId xmlns:a16="http://schemas.microsoft.com/office/drawing/2014/main" id="{B05040C3-738F-4954-B98C-C9C4CA2DA91F}"/>
              </a:ext>
            </a:extLst>
          </p:cNvPr>
          <p:cNvPicPr>
            <a:picLocks noChangeAspect="1"/>
          </p:cNvPicPr>
          <p:nvPr/>
        </p:nvPicPr>
        <p:blipFill>
          <a:blip r:embed="rId14">
            <a:extLst>
              <a:ext uri="{BEBA8EAE-BF5A-486C-A8C5-ECC9F3942E4B}">
                <a14:imgProps xmlns:a14="http://schemas.microsoft.com/office/drawing/2010/main">
                  <a14:imgLayer r:embed="rId15">
                    <a14:imgEffect>
                      <a14:backgroundRemoval t="9639" b="92771" l="6762" r="90036">
                        <a14:foregroundMark x1="6762" y1="20482" x2="10320" y2="68072"/>
                        <a14:foregroundMark x1="88256" y1="63855" x2="90036" y2="73494"/>
                        <a14:foregroundMark x1="75089" y1="81325" x2="72954" y2="90361"/>
                        <a14:foregroundMark x1="21352" y1="87349" x2="21708" y2="92771"/>
                      </a14:backgroundRemoval>
                    </a14:imgEffect>
                  </a14:imgLayer>
                </a14:imgProps>
              </a:ext>
            </a:extLst>
          </a:blip>
          <a:stretch>
            <a:fillRect/>
          </a:stretch>
        </p:blipFill>
        <p:spPr>
          <a:xfrm>
            <a:off x="4361377" y="2229789"/>
            <a:ext cx="839029" cy="495654"/>
          </a:xfrm>
          <a:prstGeom prst="rect">
            <a:avLst/>
          </a:prstGeom>
        </p:spPr>
      </p:pic>
      <p:sp>
        <p:nvSpPr>
          <p:cNvPr id="52" name="Titel 25">
            <a:extLst>
              <a:ext uri="{FF2B5EF4-FFF2-40B4-BE49-F238E27FC236}">
                <a16:creationId xmlns:a16="http://schemas.microsoft.com/office/drawing/2014/main" id="{19335EB0-E437-42AC-8DAA-D60B955F0FB8}"/>
              </a:ext>
            </a:extLst>
          </p:cNvPr>
          <p:cNvSpPr txBox="1">
            <a:spLocks/>
          </p:cNvSpPr>
          <p:nvPr/>
        </p:nvSpPr>
        <p:spPr bwMode="auto">
          <a:xfrm>
            <a:off x="550297" y="5486299"/>
            <a:ext cx="5680301"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Jharkhand, Indien</a:t>
            </a:r>
          </a:p>
        </p:txBody>
      </p:sp>
      <p:sp>
        <p:nvSpPr>
          <p:cNvPr id="53" name="Titel 25">
            <a:extLst>
              <a:ext uri="{FF2B5EF4-FFF2-40B4-BE49-F238E27FC236}">
                <a16:creationId xmlns:a16="http://schemas.microsoft.com/office/drawing/2014/main" id="{6EBB353B-6983-4108-BF99-532A22213723}"/>
              </a:ext>
            </a:extLst>
          </p:cNvPr>
          <p:cNvSpPr txBox="1">
            <a:spLocks/>
          </p:cNvSpPr>
          <p:nvPr/>
        </p:nvSpPr>
        <p:spPr bwMode="auto">
          <a:xfrm>
            <a:off x="550297" y="5095334"/>
            <a:ext cx="1800000"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Minen</a:t>
            </a:r>
          </a:p>
        </p:txBody>
      </p:sp>
      <p:sp>
        <p:nvSpPr>
          <p:cNvPr id="54" name="Titel 25">
            <a:extLst>
              <a:ext uri="{FF2B5EF4-FFF2-40B4-BE49-F238E27FC236}">
                <a16:creationId xmlns:a16="http://schemas.microsoft.com/office/drawing/2014/main" id="{4C171C67-29F2-42F2-99CB-B161E09688BD}"/>
              </a:ext>
            </a:extLst>
          </p:cNvPr>
          <p:cNvSpPr txBox="1">
            <a:spLocks/>
          </p:cNvSpPr>
          <p:nvPr/>
        </p:nvSpPr>
        <p:spPr bwMode="auto">
          <a:xfrm>
            <a:off x="2937273" y="5098798"/>
            <a:ext cx="1800000"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Lokaler Markt</a:t>
            </a:r>
          </a:p>
        </p:txBody>
      </p:sp>
      <p:sp>
        <p:nvSpPr>
          <p:cNvPr id="55" name="Titel 25">
            <a:extLst>
              <a:ext uri="{FF2B5EF4-FFF2-40B4-BE49-F238E27FC236}">
                <a16:creationId xmlns:a16="http://schemas.microsoft.com/office/drawing/2014/main" id="{777084FF-0875-484E-9C81-D41ACE89B91B}"/>
              </a:ext>
            </a:extLst>
          </p:cNvPr>
          <p:cNvSpPr txBox="1">
            <a:spLocks/>
          </p:cNvSpPr>
          <p:nvPr/>
        </p:nvSpPr>
        <p:spPr bwMode="auto">
          <a:xfrm>
            <a:off x="5337122" y="5089712"/>
            <a:ext cx="1787127"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Hafen</a:t>
            </a:r>
          </a:p>
        </p:txBody>
      </p:sp>
      <p:sp>
        <p:nvSpPr>
          <p:cNvPr id="56" name="Titel 25">
            <a:extLst>
              <a:ext uri="{FF2B5EF4-FFF2-40B4-BE49-F238E27FC236}">
                <a16:creationId xmlns:a16="http://schemas.microsoft.com/office/drawing/2014/main" id="{AF3A46B2-9FF0-4430-A09D-8276F7B6B781}"/>
              </a:ext>
            </a:extLst>
          </p:cNvPr>
          <p:cNvSpPr txBox="1">
            <a:spLocks/>
          </p:cNvSpPr>
          <p:nvPr/>
        </p:nvSpPr>
        <p:spPr bwMode="auto">
          <a:xfrm>
            <a:off x="7711225" y="5089711"/>
            <a:ext cx="1800000"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z.B. China</a:t>
            </a:r>
          </a:p>
        </p:txBody>
      </p:sp>
      <p:sp>
        <p:nvSpPr>
          <p:cNvPr id="57" name="Titel 25">
            <a:extLst>
              <a:ext uri="{FF2B5EF4-FFF2-40B4-BE49-F238E27FC236}">
                <a16:creationId xmlns:a16="http://schemas.microsoft.com/office/drawing/2014/main" id="{CBAD37FD-B4D1-4193-A0BE-937F663A1C71}"/>
              </a:ext>
            </a:extLst>
          </p:cNvPr>
          <p:cNvSpPr txBox="1">
            <a:spLocks/>
          </p:cNvSpPr>
          <p:nvPr/>
        </p:nvSpPr>
        <p:spPr bwMode="auto">
          <a:xfrm>
            <a:off x="10098201" y="5089710"/>
            <a:ext cx="1800000"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z.B. Deutschland</a:t>
            </a:r>
          </a:p>
        </p:txBody>
      </p:sp>
      <p:sp>
        <p:nvSpPr>
          <p:cNvPr id="58" name="Titel 25">
            <a:extLst>
              <a:ext uri="{FF2B5EF4-FFF2-40B4-BE49-F238E27FC236}">
                <a16:creationId xmlns:a16="http://schemas.microsoft.com/office/drawing/2014/main" id="{588E5B35-D794-4080-933E-EDE86BBFE915}"/>
              </a:ext>
            </a:extLst>
          </p:cNvPr>
          <p:cNvSpPr txBox="1">
            <a:spLocks/>
          </p:cNvSpPr>
          <p:nvPr/>
        </p:nvSpPr>
        <p:spPr bwMode="auto">
          <a:xfrm>
            <a:off x="6289041" y="5486299"/>
            <a:ext cx="5609160"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International</a:t>
            </a:r>
          </a:p>
        </p:txBody>
      </p:sp>
      <p:sp>
        <p:nvSpPr>
          <p:cNvPr id="3" name="Shape 99">
            <a:extLst>
              <a:ext uri="{FF2B5EF4-FFF2-40B4-BE49-F238E27FC236}">
                <a16:creationId xmlns:a16="http://schemas.microsoft.com/office/drawing/2014/main" id="{00CD985B-9458-E7D6-DDEB-A4DEA52DF3FA}"/>
              </a:ext>
            </a:extLst>
          </p:cNvPr>
          <p:cNvSpPr txBox="1">
            <a:spLocks noGrp="1"/>
          </p:cNvSpPr>
          <p:nvPr>
            <p:ph type="title"/>
          </p:nvPr>
        </p:nvSpPr>
        <p:spPr>
          <a:xfrm>
            <a:off x="928328" y="116001"/>
            <a:ext cx="7923572"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a:latin typeface="Arial Nova Light" panose="020B0304020202020204" pitchFamily="34" charset="0"/>
              </a:rPr>
              <a:t>Eine </a:t>
            </a:r>
            <a:r>
              <a:rPr lang="en-US" sz="2000" dirty="0" err="1">
                <a:latin typeface="Arial Nova Light" panose="020B0304020202020204" pitchFamily="34" charset="0"/>
              </a:rPr>
              <a:t>globale</a:t>
            </a:r>
            <a:r>
              <a:rPr lang="en-US" sz="2000" dirty="0">
                <a:latin typeface="Arial Nova Light" panose="020B0304020202020204" pitchFamily="34" charset="0"/>
              </a:rPr>
              <a:t> </a:t>
            </a:r>
            <a:r>
              <a:rPr lang="en-US" sz="2000" dirty="0" err="1">
                <a:latin typeface="Arial Nova Light" panose="020B0304020202020204" pitchFamily="34" charset="0"/>
              </a:rPr>
              <a:t>Lieferkette</a:t>
            </a:r>
            <a:r>
              <a:rPr lang="en-US" sz="2000" dirty="0">
                <a:latin typeface="Arial Nova Light" panose="020B0304020202020204" pitchFamily="34" charset="0"/>
              </a:rPr>
              <a:t>, </a:t>
            </a:r>
            <a:r>
              <a:rPr lang="en-US" sz="2000" dirty="0" err="1">
                <a:latin typeface="Arial Nova Light" panose="020B0304020202020204" pitchFamily="34" charset="0"/>
              </a:rPr>
              <a:t>ausgehend</a:t>
            </a:r>
            <a:r>
              <a:rPr lang="en-US" sz="2000" dirty="0">
                <a:latin typeface="Arial Nova Light" panose="020B0304020202020204" pitchFamily="34" charset="0"/>
              </a:rPr>
              <a:t> </a:t>
            </a:r>
            <a:r>
              <a:rPr lang="en-US" sz="2000" dirty="0" err="1">
                <a:latin typeface="Arial Nova Light" panose="020B0304020202020204" pitchFamily="34" charset="0"/>
              </a:rPr>
              <a:t>aus</a:t>
            </a:r>
            <a:r>
              <a:rPr lang="en-US" sz="2000" dirty="0">
                <a:latin typeface="Arial Nova Light" panose="020B0304020202020204" pitchFamily="34" charset="0"/>
              </a:rPr>
              <a:t> Jharkhand in </a:t>
            </a:r>
            <a:r>
              <a:rPr lang="en-US" sz="2000" dirty="0" err="1">
                <a:latin typeface="Arial Nova Light" panose="020B0304020202020204" pitchFamily="34" charset="0"/>
              </a:rPr>
              <a:t>Indien</a:t>
            </a:r>
            <a:r>
              <a:rPr lang="en-US" sz="2000" dirty="0">
                <a:latin typeface="Arial Nova Light" panose="020B0304020202020204" pitchFamily="34" charset="0"/>
              </a:rPr>
              <a:t>  </a:t>
            </a:r>
            <a:endParaRPr lang="en-US" dirty="0">
              <a:latin typeface="Arial Nova Light" panose="020B0304020202020204" pitchFamily="34" charset="0"/>
            </a:endParaRPr>
          </a:p>
        </p:txBody>
      </p:sp>
      <p:sp>
        <p:nvSpPr>
          <p:cNvPr id="4" name="Foliennummernplatzhalter 3">
            <a:extLst>
              <a:ext uri="{FF2B5EF4-FFF2-40B4-BE49-F238E27FC236}">
                <a16:creationId xmlns:a16="http://schemas.microsoft.com/office/drawing/2014/main" id="{78629D3A-C7DD-355B-F782-1763B62BAC09}"/>
              </a:ext>
            </a:extLst>
          </p:cNvPr>
          <p:cNvSpPr>
            <a:spLocks noGrp="1"/>
          </p:cNvSpPr>
          <p:nvPr>
            <p:ph type="sldNum" sz="quarter" idx="12"/>
          </p:nvPr>
        </p:nvSpPr>
        <p:spPr>
          <a:xfrm>
            <a:off x="8590663" y="5888962"/>
            <a:ext cx="683339" cy="365125"/>
          </a:xfrm>
        </p:spPr>
        <p:txBody>
          <a:bodyPr/>
          <a:lstStyle/>
          <a:p>
            <a:pPr>
              <a:defRPr/>
            </a:pPr>
            <a:fld id="{4EB1374E-61F6-42AB-AC76-359646F345F5}" type="slidenum">
              <a:rPr lang="de-DE" altLang="de-DE" b="1" smtClean="0"/>
              <a:pPr>
                <a:defRPr/>
              </a:pPr>
              <a:t>7</a:t>
            </a:fld>
            <a:endParaRPr lang="de-DE" altLang="de-DE" b="1"/>
          </a:p>
        </p:txBody>
      </p:sp>
      <p:pic>
        <p:nvPicPr>
          <p:cNvPr id="49" name="Grafik 48">
            <a:extLst>
              <a:ext uri="{FF2B5EF4-FFF2-40B4-BE49-F238E27FC236}">
                <a16:creationId xmlns:a16="http://schemas.microsoft.com/office/drawing/2014/main" id="{64E73606-97B9-42FF-956E-D86FE13E3053}"/>
              </a:ext>
            </a:extLst>
          </p:cNvPr>
          <p:cNvPicPr>
            <a:picLocks noChangeAspect="1"/>
          </p:cNvPicPr>
          <p:nvPr/>
        </p:nvPicPr>
        <p:blipFill rotWithShape="1">
          <a:blip r:embed="rId16">
            <a:extLst>
              <a:ext uri="{BEBA8EAE-BF5A-486C-A8C5-ECC9F3942E4B}">
                <a14:imgProps xmlns:a14="http://schemas.microsoft.com/office/drawing/2010/main">
                  <a14:imgLayer r:embed="rId17">
                    <a14:imgEffect>
                      <a14:backgroundRemoval t="4762" b="74150" l="9596" r="96465">
                        <a14:foregroundMark x1="13131" y1="5442" x2="13131" y2="7483"/>
                        <a14:foregroundMark x1="12121" y1="21088" x2="13131" y2="30612"/>
                        <a14:foregroundMark x1="55051" y1="36054" x2="56061" y2="40136"/>
                        <a14:foregroundMark x1="80808" y1="39456" x2="82828" y2="47619"/>
                        <a14:foregroundMark x1="64141" y1="74150" x2="58586" y2="74150"/>
                        <a14:foregroundMark x1="93939" y1="46259" x2="96465" y2="50340"/>
                      </a14:backgroundRemoval>
                    </a14:imgEffect>
                  </a14:imgLayer>
                </a14:imgProps>
              </a:ext>
            </a:extLst>
          </a:blip>
          <a:srcRect l="24125" b="17575"/>
          <a:stretch>
            <a:fillRect/>
          </a:stretch>
        </p:blipFill>
        <p:spPr>
          <a:xfrm>
            <a:off x="10686140" y="1818746"/>
            <a:ext cx="1155064" cy="861195"/>
          </a:xfrm>
          <a:prstGeom prst="rect">
            <a:avLst/>
          </a:prstGeom>
          <a:effectLst>
            <a:outerShdw blurRad="50800" dist="38100" dir="5400000" algn="t" rotWithShape="0">
              <a:schemeClr val="bg1">
                <a:alpha val="40000"/>
              </a:schemeClr>
            </a:outerShdw>
          </a:effectLst>
        </p:spPr>
      </p:pic>
      <p:pic>
        <p:nvPicPr>
          <p:cNvPr id="5" name="Grafik 4">
            <a:extLst>
              <a:ext uri="{FF2B5EF4-FFF2-40B4-BE49-F238E27FC236}">
                <a16:creationId xmlns:a16="http://schemas.microsoft.com/office/drawing/2014/main" id="{45ABBB8A-BA32-D85D-A80B-F1BBA93D5CEF}"/>
              </a:ext>
            </a:extLst>
          </p:cNvPr>
          <p:cNvPicPr>
            <a:picLocks noChangeAspect="1"/>
          </p:cNvPicPr>
          <p:nvPr/>
        </p:nvPicPr>
        <p:blipFill rotWithShape="1">
          <a:blip r:embed="rId16">
            <a:extLst>
              <a:ext uri="{BEBA8EAE-BF5A-486C-A8C5-ECC9F3942E4B}">
                <a14:imgProps xmlns:a14="http://schemas.microsoft.com/office/drawing/2010/main">
                  <a14:imgLayer r:embed="rId17">
                    <a14:imgEffect>
                      <a14:backgroundRemoval t="4762" b="74150" l="9596" r="96465">
                        <a14:foregroundMark x1="13131" y1="5442" x2="13131" y2="7483"/>
                        <a14:foregroundMark x1="12121" y1="21088" x2="13131" y2="30612"/>
                        <a14:foregroundMark x1="55051" y1="36054" x2="56061" y2="40136"/>
                        <a14:foregroundMark x1="80808" y1="39456" x2="82828" y2="47619"/>
                        <a14:foregroundMark x1="64141" y1="74150" x2="58586" y2="74150"/>
                        <a14:foregroundMark x1="93939" y1="46259" x2="96465" y2="50340"/>
                      </a14:backgroundRemoval>
                    </a14:imgEffect>
                  </a14:imgLayer>
                </a14:imgProps>
              </a:ext>
            </a:extLst>
          </a:blip>
          <a:srcRect r="74578" b="17575"/>
          <a:stretch>
            <a:fillRect/>
          </a:stretch>
        </p:blipFill>
        <p:spPr>
          <a:xfrm>
            <a:off x="10307983" y="1965196"/>
            <a:ext cx="489772" cy="1089881"/>
          </a:xfrm>
          <a:prstGeom prst="rect">
            <a:avLst/>
          </a:prstGeom>
          <a:effectLst>
            <a:outerShdw blurRad="50800" dist="38100" dir="5400000" algn="t" rotWithShape="0">
              <a:schemeClr val="bg1">
                <a:alpha val="40000"/>
              </a:schemeClr>
            </a:outerShdw>
          </a:effectLst>
        </p:spPr>
      </p:pic>
      <p:sp>
        <p:nvSpPr>
          <p:cNvPr id="10" name="Titel 25">
            <a:extLst>
              <a:ext uri="{FF2B5EF4-FFF2-40B4-BE49-F238E27FC236}">
                <a16:creationId xmlns:a16="http://schemas.microsoft.com/office/drawing/2014/main" id="{B66B92E6-5DDE-4349-8986-2636719A47C2}"/>
              </a:ext>
            </a:extLst>
          </p:cNvPr>
          <p:cNvSpPr txBox="1">
            <a:spLocks/>
          </p:cNvSpPr>
          <p:nvPr/>
        </p:nvSpPr>
        <p:spPr bwMode="auto">
          <a:xfrm>
            <a:off x="550297" y="3491744"/>
            <a:ext cx="1800000" cy="365125"/>
          </a:xfrm>
          <a:prstGeom prst="rect">
            <a:avLst/>
          </a:prstGeom>
          <a:no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1400" b="1" dirty="0">
                <a:solidFill>
                  <a:schemeClr val="tx1"/>
                </a:solidFill>
                <a:latin typeface="Arial" panose="020B0604020202020204" pitchFamily="34" charset="0"/>
                <a:cs typeface="Arial" panose="020B0604020202020204" pitchFamily="34" charset="0"/>
              </a:rPr>
              <a:t>Was?</a:t>
            </a:r>
          </a:p>
        </p:txBody>
      </p:sp>
      <p:sp>
        <p:nvSpPr>
          <p:cNvPr id="11" name="Titel 25">
            <a:extLst>
              <a:ext uri="{FF2B5EF4-FFF2-40B4-BE49-F238E27FC236}">
                <a16:creationId xmlns:a16="http://schemas.microsoft.com/office/drawing/2014/main" id="{B224A5A5-8E8A-D10B-291A-AC286919B2D6}"/>
              </a:ext>
            </a:extLst>
          </p:cNvPr>
          <p:cNvSpPr txBox="1">
            <a:spLocks/>
          </p:cNvSpPr>
          <p:nvPr/>
        </p:nvSpPr>
        <p:spPr bwMode="auto">
          <a:xfrm>
            <a:off x="550297" y="4692397"/>
            <a:ext cx="1800000" cy="365125"/>
          </a:xfrm>
          <a:prstGeom prst="rect">
            <a:avLst/>
          </a:prstGeom>
          <a:no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1400" b="1" dirty="0">
                <a:solidFill>
                  <a:schemeClr val="tx1"/>
                </a:solidFill>
                <a:latin typeface="Arial" panose="020B0604020202020204" pitchFamily="34" charset="0"/>
                <a:cs typeface="Arial" panose="020B0604020202020204" pitchFamily="34" charset="0"/>
              </a:rPr>
              <a:t>Wo?</a:t>
            </a:r>
          </a:p>
        </p:txBody>
      </p:sp>
    </p:spTree>
    <p:extLst>
      <p:ext uri="{BB962C8B-B14F-4D97-AF65-F5344CB8AC3E}">
        <p14:creationId xmlns:p14="http://schemas.microsoft.com/office/powerpoint/2010/main" val="2500486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E16EF-198F-A312-89FB-BC7EE043F937}"/>
            </a:ext>
          </a:extLst>
        </p:cNvPr>
        <p:cNvGrpSpPr/>
        <p:nvPr/>
      </p:nvGrpSpPr>
      <p:grpSpPr>
        <a:xfrm>
          <a:off x="0" y="0"/>
          <a:ext cx="0" cy="0"/>
          <a:chOff x="0" y="0"/>
          <a:chExt cx="0" cy="0"/>
        </a:xfrm>
      </p:grpSpPr>
      <p:sp>
        <p:nvSpPr>
          <p:cNvPr id="12" name="Titel 25">
            <a:extLst>
              <a:ext uri="{FF2B5EF4-FFF2-40B4-BE49-F238E27FC236}">
                <a16:creationId xmlns:a16="http://schemas.microsoft.com/office/drawing/2014/main" id="{B9A01176-5966-965F-A226-D1E6A553B52B}"/>
              </a:ext>
            </a:extLst>
          </p:cNvPr>
          <p:cNvSpPr txBox="1">
            <a:spLocks/>
          </p:cNvSpPr>
          <p:nvPr/>
        </p:nvSpPr>
        <p:spPr bwMode="auto">
          <a:xfrm>
            <a:off x="550297"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Mica Abbau</a:t>
            </a:r>
          </a:p>
        </p:txBody>
      </p:sp>
      <p:sp>
        <p:nvSpPr>
          <p:cNvPr id="14" name="Titel 25">
            <a:extLst>
              <a:ext uri="{FF2B5EF4-FFF2-40B4-BE49-F238E27FC236}">
                <a16:creationId xmlns:a16="http://schemas.microsoft.com/office/drawing/2014/main" id="{FC45D8A1-4016-EA75-62BB-CB2AF6CBFCA4}"/>
              </a:ext>
            </a:extLst>
          </p:cNvPr>
          <p:cNvSpPr txBox="1">
            <a:spLocks/>
          </p:cNvSpPr>
          <p:nvPr/>
        </p:nvSpPr>
        <p:spPr bwMode="auto">
          <a:xfrm>
            <a:off x="2937273"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Lokale Weiterverarbeitung</a:t>
            </a:r>
          </a:p>
        </p:txBody>
      </p:sp>
      <p:sp>
        <p:nvSpPr>
          <p:cNvPr id="15" name="Titel 25">
            <a:extLst>
              <a:ext uri="{FF2B5EF4-FFF2-40B4-BE49-F238E27FC236}">
                <a16:creationId xmlns:a16="http://schemas.microsoft.com/office/drawing/2014/main" id="{ECB2BFB7-2A12-75A3-7D98-B51E9F73923F}"/>
              </a:ext>
            </a:extLst>
          </p:cNvPr>
          <p:cNvSpPr txBox="1">
            <a:spLocks/>
          </p:cNvSpPr>
          <p:nvPr/>
        </p:nvSpPr>
        <p:spPr bwMode="auto">
          <a:xfrm>
            <a:off x="5324249"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Export</a:t>
            </a:r>
          </a:p>
        </p:txBody>
      </p:sp>
      <p:sp>
        <p:nvSpPr>
          <p:cNvPr id="16" name="Titel 25">
            <a:extLst>
              <a:ext uri="{FF2B5EF4-FFF2-40B4-BE49-F238E27FC236}">
                <a16:creationId xmlns:a16="http://schemas.microsoft.com/office/drawing/2014/main" id="{96649E40-EC82-3EDD-DDE6-0240B3BB1E4B}"/>
              </a:ext>
            </a:extLst>
          </p:cNvPr>
          <p:cNvSpPr txBox="1">
            <a:spLocks/>
          </p:cNvSpPr>
          <p:nvPr/>
        </p:nvSpPr>
        <p:spPr bwMode="auto">
          <a:xfrm>
            <a:off x="7711225"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Verarbeitung</a:t>
            </a:r>
          </a:p>
        </p:txBody>
      </p:sp>
      <p:sp>
        <p:nvSpPr>
          <p:cNvPr id="17" name="Titel 25">
            <a:extLst>
              <a:ext uri="{FF2B5EF4-FFF2-40B4-BE49-F238E27FC236}">
                <a16:creationId xmlns:a16="http://schemas.microsoft.com/office/drawing/2014/main" id="{DE8530FC-2349-3EC9-8111-9FC6287A737B}"/>
              </a:ext>
            </a:extLst>
          </p:cNvPr>
          <p:cNvSpPr txBox="1">
            <a:spLocks/>
          </p:cNvSpPr>
          <p:nvPr/>
        </p:nvSpPr>
        <p:spPr bwMode="auto">
          <a:xfrm>
            <a:off x="10098200" y="2756731"/>
            <a:ext cx="1800000" cy="697201"/>
          </a:xfrm>
          <a:prstGeom prst="rect">
            <a:avLst/>
          </a:prstGeom>
          <a:solidFill>
            <a:schemeClr val="accent1">
              <a:lumMod val="40000"/>
              <a:lumOff val="6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1400" b="1" dirty="0">
                <a:solidFill>
                  <a:schemeClr val="tx1"/>
                </a:solidFill>
                <a:latin typeface="Arial" panose="020B0604020202020204" pitchFamily="34" charset="0"/>
                <a:cs typeface="Arial" panose="020B0604020202020204" pitchFamily="34" charset="0"/>
              </a:rPr>
              <a:t>Endverarbeitung</a:t>
            </a:r>
          </a:p>
        </p:txBody>
      </p:sp>
      <p:cxnSp>
        <p:nvCxnSpPr>
          <p:cNvPr id="33" name="Gerade Verbindung mit Pfeil 32">
            <a:extLst>
              <a:ext uri="{FF2B5EF4-FFF2-40B4-BE49-F238E27FC236}">
                <a16:creationId xmlns:a16="http://schemas.microsoft.com/office/drawing/2014/main" id="{3022A0E2-0793-2CCA-A8F4-5CB5B75D6243}"/>
              </a:ext>
            </a:extLst>
          </p:cNvPr>
          <p:cNvCxnSpPr>
            <a:cxnSpLocks/>
          </p:cNvCxnSpPr>
          <p:nvPr/>
        </p:nvCxnSpPr>
        <p:spPr>
          <a:xfrm>
            <a:off x="24023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Gerade Verbindung mit Pfeil 22">
            <a:extLst>
              <a:ext uri="{FF2B5EF4-FFF2-40B4-BE49-F238E27FC236}">
                <a16:creationId xmlns:a16="http://schemas.microsoft.com/office/drawing/2014/main" id="{9CF3B059-2B0A-DFFC-B2D7-BFD25905C9C0}"/>
              </a:ext>
            </a:extLst>
          </p:cNvPr>
          <p:cNvCxnSpPr>
            <a:cxnSpLocks/>
          </p:cNvCxnSpPr>
          <p:nvPr/>
        </p:nvCxnSpPr>
        <p:spPr>
          <a:xfrm>
            <a:off x="48407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Gerade Verbindung mit Pfeil 23">
            <a:extLst>
              <a:ext uri="{FF2B5EF4-FFF2-40B4-BE49-F238E27FC236}">
                <a16:creationId xmlns:a16="http://schemas.microsoft.com/office/drawing/2014/main" id="{2CEE3B7B-2139-1A1D-6F29-C05167DBF50F}"/>
              </a:ext>
            </a:extLst>
          </p:cNvPr>
          <p:cNvCxnSpPr>
            <a:cxnSpLocks/>
          </p:cNvCxnSpPr>
          <p:nvPr/>
        </p:nvCxnSpPr>
        <p:spPr>
          <a:xfrm>
            <a:off x="72156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8" name="Gerade Verbindung mit Pfeil 27">
            <a:extLst>
              <a:ext uri="{FF2B5EF4-FFF2-40B4-BE49-F238E27FC236}">
                <a16:creationId xmlns:a16="http://schemas.microsoft.com/office/drawing/2014/main" id="{A5EE0C0B-240B-3F2F-7CC7-B8D8FC031D7D}"/>
              </a:ext>
            </a:extLst>
          </p:cNvPr>
          <p:cNvCxnSpPr>
            <a:cxnSpLocks/>
          </p:cNvCxnSpPr>
          <p:nvPr/>
        </p:nvCxnSpPr>
        <p:spPr>
          <a:xfrm>
            <a:off x="9590538" y="3105331"/>
            <a:ext cx="383720" cy="0"/>
          </a:xfrm>
          <a:prstGeom prst="straightConnector1">
            <a:avLst/>
          </a:prstGeom>
          <a:ln w="444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Verbinder: gekrümmt 20">
            <a:extLst>
              <a:ext uri="{FF2B5EF4-FFF2-40B4-BE49-F238E27FC236}">
                <a16:creationId xmlns:a16="http://schemas.microsoft.com/office/drawing/2014/main" id="{1889FD2A-09FD-FCF4-FEAA-5AB9B551C385}"/>
              </a:ext>
            </a:extLst>
          </p:cNvPr>
          <p:cNvCxnSpPr>
            <a:cxnSpLocks/>
          </p:cNvCxnSpPr>
          <p:nvPr/>
        </p:nvCxnSpPr>
        <p:spPr>
          <a:xfrm rot="16200000" flipH="1">
            <a:off x="3608673" y="1066956"/>
            <a:ext cx="12700" cy="4773952"/>
          </a:xfrm>
          <a:prstGeom prst="curvedConnector3">
            <a:avLst>
              <a:gd name="adj1" fmla="val 3300000"/>
            </a:avLst>
          </a:prstGeom>
          <a:ln w="41275">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Verbinder: gekrümmt 35">
            <a:extLst>
              <a:ext uri="{FF2B5EF4-FFF2-40B4-BE49-F238E27FC236}">
                <a16:creationId xmlns:a16="http://schemas.microsoft.com/office/drawing/2014/main" id="{E62BA9BD-FB63-22BC-3733-5DCA93D5004C}"/>
              </a:ext>
            </a:extLst>
          </p:cNvPr>
          <p:cNvCxnSpPr>
            <a:cxnSpLocks/>
            <a:stCxn id="15" idx="2"/>
            <a:endCxn id="17" idx="2"/>
          </p:cNvCxnSpPr>
          <p:nvPr/>
        </p:nvCxnSpPr>
        <p:spPr>
          <a:xfrm rot="16200000" flipH="1">
            <a:off x="8611224" y="1066956"/>
            <a:ext cx="12700" cy="4773951"/>
          </a:xfrm>
          <a:prstGeom prst="curvedConnector3">
            <a:avLst>
              <a:gd name="adj1" fmla="val 1800000"/>
            </a:avLst>
          </a:prstGeom>
          <a:ln w="41275">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pic>
        <p:nvPicPr>
          <p:cNvPr id="41" name="Grafik 40">
            <a:extLst>
              <a:ext uri="{FF2B5EF4-FFF2-40B4-BE49-F238E27FC236}">
                <a16:creationId xmlns:a16="http://schemas.microsoft.com/office/drawing/2014/main" id="{39918D25-1EEC-2BA0-7D0F-34EB1C3AB3AC}"/>
              </a:ext>
            </a:extLst>
          </p:cNvPr>
          <p:cNvPicPr>
            <a:picLocks noChangeAspect="1"/>
          </p:cNvPicPr>
          <p:nvPr/>
        </p:nvPicPr>
        <p:blipFill>
          <a:blip r:embed="rId3"/>
          <a:stretch>
            <a:fillRect/>
          </a:stretch>
        </p:blipFill>
        <p:spPr>
          <a:xfrm>
            <a:off x="310767" y="1724285"/>
            <a:ext cx="877356" cy="1011007"/>
          </a:xfrm>
          <a:prstGeom prst="rect">
            <a:avLst/>
          </a:prstGeom>
        </p:spPr>
      </p:pic>
      <p:pic>
        <p:nvPicPr>
          <p:cNvPr id="43" name="Grafik 42">
            <a:extLst>
              <a:ext uri="{FF2B5EF4-FFF2-40B4-BE49-F238E27FC236}">
                <a16:creationId xmlns:a16="http://schemas.microsoft.com/office/drawing/2014/main" id="{051031D8-D1FE-C4C0-16B4-4B9D36C03307}"/>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2495" b="92898" l="6357" r="94419">
                        <a14:foregroundMark x1="27752" y1="73129" x2="52558" y2="83109"/>
                        <a14:foregroundMark x1="51628" y1="67370" x2="54109" y2="58541"/>
                        <a14:foregroundMark x1="51008" y1="63148" x2="33643" y2="74664"/>
                        <a14:foregroundMark x1="40155" y1="62380" x2="45736" y2="61996"/>
                        <a14:foregroundMark x1="40465" y1="64299" x2="19070" y2="65067"/>
                        <a14:foregroundMark x1="13178" y1="61996" x2="6357" y2="61996"/>
                        <a14:foregroundMark x1="10388" y1="64299" x2="24341" y2="71977"/>
                        <a14:foregroundMark x1="24341" y1="71977" x2="31938" y2="83493"/>
                        <a14:foregroundMark x1="31938" y1="83493" x2="48527" y2="81190"/>
                        <a14:foregroundMark x1="44806" y1="75432" x2="57829" y2="58157"/>
                        <a14:foregroundMark x1="57209" y1="60077" x2="52868" y2="80422"/>
                        <a14:foregroundMark x1="78605" y1="38580" x2="84651" y2="23608"/>
                        <a14:foregroundMark x1="84651" y1="23608" x2="85426" y2="22841"/>
                        <a14:foregroundMark x1="87907" y1="30518" x2="94419" y2="37044"/>
                        <a14:foregroundMark x1="74574" y1="11708" x2="70853" y2="5950"/>
                        <a14:foregroundMark x1="51628" y1="65835" x2="52868" y2="83493"/>
                        <a14:foregroundMark x1="54419" y1="71977" x2="59380" y2="82726"/>
                        <a14:foregroundMark x1="56279" y1="74664" x2="45736" y2="83877"/>
                        <a14:foregroundMark x1="45116" y1="66219" x2="42016" y2="60845"/>
                        <a14:foregroundMark x1="44806" y1="71209" x2="54264" y2="83109"/>
                        <a14:foregroundMark x1="54264" y1="83109" x2="54419" y2="83109"/>
                        <a14:foregroundMark x1="46357" y1="82726" x2="21860" y2="93090"/>
                        <a14:foregroundMark x1="72403" y1="7486" x2="73643" y2="2495"/>
                      </a14:backgroundRemoval>
                    </a14:imgEffect>
                  </a14:imgLayer>
                </a14:imgProps>
              </a:ext>
            </a:extLst>
          </a:blip>
          <a:srcRect b="6576"/>
          <a:stretch/>
        </p:blipFill>
        <p:spPr>
          <a:xfrm>
            <a:off x="2138508" y="1736040"/>
            <a:ext cx="1326430" cy="1000969"/>
          </a:xfrm>
          <a:prstGeom prst="rect">
            <a:avLst/>
          </a:prstGeom>
        </p:spPr>
      </p:pic>
      <p:pic>
        <p:nvPicPr>
          <p:cNvPr id="45" name="Grafik 44">
            <a:extLst>
              <a:ext uri="{FF2B5EF4-FFF2-40B4-BE49-F238E27FC236}">
                <a16:creationId xmlns:a16="http://schemas.microsoft.com/office/drawing/2014/main" id="{0309C84B-3A56-A808-0E5A-68551FD4E8C2}"/>
              </a:ext>
            </a:extLst>
          </p:cNvPr>
          <p:cNvPicPr>
            <a:picLocks noChangeAspect="1"/>
          </p:cNvPicPr>
          <p:nvPr/>
        </p:nvPicPr>
        <p:blipFill>
          <a:blip r:embed="rId6">
            <a:extLst>
              <a:ext uri="{BEBA8EAE-BF5A-486C-A8C5-ECC9F3942E4B}">
                <a14:imgProps xmlns:a14="http://schemas.microsoft.com/office/drawing/2010/main">
                  <a14:imgLayer r:embed="rId7">
                    <a14:imgEffect>
                      <a14:backgroundRemoval t="9091" b="89394" l="9524" r="95238">
                        <a14:foregroundMark x1="22024" y1="50758" x2="20238" y2="50000"/>
                        <a14:foregroundMark x1="80952" y1="47727" x2="90476" y2="46970"/>
                        <a14:foregroundMark x1="92857" y1="48485" x2="95238" y2="48485"/>
                        <a14:foregroundMark x1="13690" y1="49242" x2="20833" y2="50000"/>
                      </a14:backgroundRemoval>
                    </a14:imgEffect>
                  </a14:imgLayer>
                </a14:imgProps>
              </a:ext>
            </a:extLst>
          </a:blip>
          <a:stretch>
            <a:fillRect/>
          </a:stretch>
        </p:blipFill>
        <p:spPr>
          <a:xfrm>
            <a:off x="2578896" y="3440706"/>
            <a:ext cx="1491273" cy="1171714"/>
          </a:xfrm>
          <a:prstGeom prst="rect">
            <a:avLst/>
          </a:prstGeom>
        </p:spPr>
      </p:pic>
      <p:pic>
        <p:nvPicPr>
          <p:cNvPr id="44" name="Grafik 43">
            <a:extLst>
              <a:ext uri="{FF2B5EF4-FFF2-40B4-BE49-F238E27FC236}">
                <a16:creationId xmlns:a16="http://schemas.microsoft.com/office/drawing/2014/main" id="{0E2CB0EF-6912-7FE8-2663-84BDCFA9106E}"/>
              </a:ext>
            </a:extLst>
          </p:cNvPr>
          <p:cNvPicPr>
            <a:picLocks noChangeAspect="1"/>
          </p:cNvPicPr>
          <p:nvPr/>
        </p:nvPicPr>
        <p:blipFill rotWithShape="1">
          <a:blip r:embed="rId8"/>
          <a:srcRect b="12247"/>
          <a:stretch/>
        </p:blipFill>
        <p:spPr>
          <a:xfrm>
            <a:off x="8636912" y="1879128"/>
            <a:ext cx="758880" cy="772737"/>
          </a:xfrm>
          <a:prstGeom prst="rect">
            <a:avLst/>
          </a:prstGeom>
        </p:spPr>
      </p:pic>
      <p:pic>
        <p:nvPicPr>
          <p:cNvPr id="46" name="Grafik 45">
            <a:extLst>
              <a:ext uri="{FF2B5EF4-FFF2-40B4-BE49-F238E27FC236}">
                <a16:creationId xmlns:a16="http://schemas.microsoft.com/office/drawing/2014/main" id="{37D5B87A-54B6-733F-E777-A1E35D5C9CBC}"/>
              </a:ext>
            </a:extLst>
          </p:cNvPr>
          <p:cNvPicPr>
            <a:picLocks noChangeAspect="1"/>
          </p:cNvPicPr>
          <p:nvPr/>
        </p:nvPicPr>
        <p:blipFill rotWithShape="1">
          <a:blip r:embed="rId9"/>
          <a:srcRect b="9937"/>
          <a:stretch/>
        </p:blipFill>
        <p:spPr>
          <a:xfrm>
            <a:off x="4070169" y="3939654"/>
            <a:ext cx="566534" cy="422957"/>
          </a:xfrm>
          <a:prstGeom prst="rect">
            <a:avLst/>
          </a:prstGeom>
        </p:spPr>
      </p:pic>
      <p:pic>
        <p:nvPicPr>
          <p:cNvPr id="48" name="Grafik 47">
            <a:extLst>
              <a:ext uri="{FF2B5EF4-FFF2-40B4-BE49-F238E27FC236}">
                <a16:creationId xmlns:a16="http://schemas.microsoft.com/office/drawing/2014/main" id="{4519DB87-29E2-ADC6-AC2F-A1AE3E925A4C}"/>
              </a:ext>
            </a:extLst>
          </p:cNvPr>
          <p:cNvPicPr>
            <a:picLocks noChangeAspect="1"/>
          </p:cNvPicPr>
          <p:nvPr/>
        </p:nvPicPr>
        <p:blipFill rotWithShape="1">
          <a:blip r:embed="rId10">
            <a:extLst>
              <a:ext uri="{BEBA8EAE-BF5A-486C-A8C5-ECC9F3942E4B}">
                <a14:imgProps xmlns:a14="http://schemas.microsoft.com/office/drawing/2010/main">
                  <a14:imgLayer r:embed="rId11">
                    <a14:imgEffect>
                      <a14:backgroundRemoval t="6533" b="89950" l="8118" r="96310">
                        <a14:foregroundMark x1="11448" y1="81754" x2="11439" y2="82412"/>
                        <a14:foregroundMark x1="31516" y1="58010" x2="32472" y2="61307"/>
                        <a14:foregroundMark x1="32472" y1="61307" x2="32103" y2="61809"/>
                        <a14:foregroundMark x1="56827" y1="20603" x2="57196" y2="43216"/>
                        <a14:foregroundMark x1="14869" y1="62130" x2="14939" y2="62857"/>
                        <a14:foregroundMark x1="14236" y1="55582" x2="14283" y2="56066"/>
                        <a14:foregroundMark x1="13284" y1="45729" x2="13364" y2="46557"/>
                        <a14:foregroundMark x1="8941" y1="70352" x2="8931" y2="71527"/>
                        <a14:foregroundMark x1="9003" y1="63449" x2="8998" y2="64005"/>
                        <a14:foregroundMark x1="9067" y1="56360" x2="9059" y2="57241"/>
                        <a14:foregroundMark x1="9165" y1="45499" x2="9150" y2="47192"/>
                        <a14:foregroundMark x1="15498" y1="46734" x2="26568" y2="84925"/>
                        <a14:foregroundMark x1="26937" y1="52764" x2="28413" y2="82412"/>
                        <a14:foregroundMark x1="28352" y1="42742" x2="25092" y2="61307"/>
                        <a14:foregroundMark x1="26937" y1="47739" x2="15498" y2="45226"/>
                        <a14:foregroundMark x1="33411" y1="48127" x2="33948" y2="48241"/>
                        <a14:foregroundMark x1="22140" y1="45729" x2="29987" y2="47398"/>
                        <a14:backgroundMark x1="29889" y1="9045" x2="23530" y2="36394"/>
                        <a14:backgroundMark x1="21402" y1="15075" x2="14257" y2="38243"/>
                        <a14:backgroundMark x1="17712" y1="18090" x2="16361" y2="38705"/>
                        <a14:backgroundMark x1="22509" y1="87003" x2="22509" y2="87437"/>
                        <a14:backgroundMark x1="19461" y1="83678" x2="19188" y2="84422"/>
                        <a14:backgroundMark x1="19926" y1="14070" x2="21033" y2="6533"/>
                        <a14:backgroundMark x1="21771" y1="5528" x2="21033" y2="19095"/>
                        <a14:backgroundMark x1="23247" y1="4523" x2="16236" y2="23116"/>
                        <a14:backgroundMark x1="9963" y1="40704" x2="9963" y2="40704"/>
                        <a14:backgroundMark x1="8856" y1="43216" x2="8856" y2="43216"/>
                        <a14:backgroundMark x1="9225" y1="40704" x2="9225" y2="40704"/>
                        <a14:backgroundMark x1="8856" y1="41709" x2="8856" y2="41709"/>
                        <a14:backgroundMark x1="8856" y1="36181" x2="11439" y2="44221"/>
                        <a14:backgroundMark x1="32472" y1="34673" x2="36531" y2="46231"/>
                        <a14:backgroundMark x1="8856" y1="47236" x2="9594" y2="56281"/>
                        <a14:backgroundMark x1="9963" y1="63819" x2="10332" y2="67337"/>
                        <a14:backgroundMark x1="10332" y1="58794" x2="10332" y2="61307"/>
                        <a14:backgroundMark x1="8856" y1="57286" x2="9594" y2="63317"/>
                        <a14:backgroundMark x1="84133" y1="56281" x2="74170" y2="77387"/>
                        <a14:backgroundMark x1="88930" y1="59799" x2="75277" y2="79899"/>
                        <a14:backgroundMark x1="85240" y1="53769" x2="61624" y2="72362"/>
                        <a14:backgroundMark x1="61624" y1="72362" x2="61624" y2="73367"/>
                        <a14:backgroundMark x1="72694" y1="52261" x2="63838" y2="91457"/>
                        <a14:backgroundMark x1="63838" y1="91457" x2="63838" y2="91457"/>
                        <a14:backgroundMark x1="74908" y1="59296" x2="69004" y2="87437"/>
                        <a14:backgroundMark x1="69004" y1="87437" x2="69373" y2="89950"/>
                        <a14:backgroundMark x1="92251" y1="39196" x2="92251" y2="84925"/>
                        <a14:backgroundMark x1="87454" y1="43216" x2="89299" y2="82915"/>
                        <a14:backgroundMark x1="89299" y1="82915" x2="89668" y2="84925"/>
                        <a14:backgroundMark x1="86716" y1="48241" x2="78598" y2="88442"/>
                        <a14:backgroundMark x1="9594" y1="75377" x2="9963" y2="81910"/>
                        <a14:backgroundMark x1="9594" y1="64322" x2="9594" y2="70352"/>
                        <a14:backgroundMark x1="9594" y1="71357" x2="11070" y2="81910"/>
                      </a14:backgroundRemoval>
                    </a14:imgEffect>
                  </a14:imgLayer>
                </a14:imgProps>
              </a:ext>
            </a:extLst>
          </a:blip>
          <a:srcRect l="3793" r="24935"/>
          <a:stretch/>
        </p:blipFill>
        <p:spPr>
          <a:xfrm>
            <a:off x="10963954" y="3190896"/>
            <a:ext cx="1137244" cy="1171715"/>
          </a:xfrm>
          <a:prstGeom prst="rect">
            <a:avLst/>
          </a:prstGeom>
          <a:effectLst>
            <a:outerShdw blurRad="50800" dist="38100" dir="5400000" algn="t" rotWithShape="0">
              <a:schemeClr val="bg1">
                <a:alpha val="40000"/>
              </a:schemeClr>
            </a:outerShdw>
          </a:effectLst>
        </p:spPr>
      </p:pic>
      <p:pic>
        <p:nvPicPr>
          <p:cNvPr id="47" name="Grafik 46">
            <a:extLst>
              <a:ext uri="{FF2B5EF4-FFF2-40B4-BE49-F238E27FC236}">
                <a16:creationId xmlns:a16="http://schemas.microsoft.com/office/drawing/2014/main" id="{DEA67131-5EA9-6903-DE7C-7167D486D760}"/>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9434" b="94340" l="0" r="96070">
                        <a14:foregroundMark x1="10044" y1="51887" x2="7860" y2="49057"/>
                        <a14:foregroundMark x1="75546" y1="36792" x2="72489" y2="71698"/>
                        <a14:foregroundMark x1="72489" y1="71698" x2="75546" y2="93396"/>
                        <a14:foregroundMark x1="81223" y1="38679" x2="88210" y2="86792"/>
                        <a14:foregroundMark x1="86900" y1="37736" x2="90830" y2="95283"/>
                        <a14:foregroundMark x1="78166" y1="82075" x2="90393" y2="52830"/>
                        <a14:foregroundMark x1="90393" y1="52830" x2="88646" y2="31132"/>
                        <a14:foregroundMark x1="87336" y1="44340" x2="90830" y2="79245"/>
                        <a14:foregroundMark x1="90830" y1="79245" x2="89956" y2="85849"/>
                        <a14:foregroundMark x1="85153" y1="31132" x2="68122" y2="51887"/>
                        <a14:foregroundMark x1="68122" y1="51887" x2="71179" y2="94340"/>
                        <a14:foregroundMark x1="79039" y1="30189" x2="72926" y2="63208"/>
                        <a14:foregroundMark x1="72926" y1="63208" x2="73799" y2="80189"/>
                        <a14:foregroundMark x1="74236" y1="33962" x2="88646" y2="35849"/>
                        <a14:foregroundMark x1="89520" y1="34906" x2="93013" y2="71698"/>
                        <a14:foregroundMark x1="93013" y1="71698" x2="92576" y2="81132"/>
                        <a14:foregroundMark x1="92140" y1="35849" x2="92140" y2="72642"/>
                        <a14:foregroundMark x1="92140" y1="72642" x2="90830" y2="83019"/>
                        <a14:foregroundMark x1="83406" y1="35849" x2="74672" y2="69811"/>
                        <a14:foregroundMark x1="74672" y1="69811" x2="75109" y2="82075"/>
                        <a14:foregroundMark x1="76419" y1="22642" x2="66376" y2="58491"/>
                        <a14:foregroundMark x1="66376" y1="58491" x2="67686" y2="74528"/>
                        <a14:foregroundMark x1="73362" y1="28302" x2="75109" y2="64151"/>
                        <a14:foregroundMark x1="75109" y1="64151" x2="85590" y2="85849"/>
                        <a14:foregroundMark x1="87773" y1="27358" x2="96070" y2="61321"/>
                        <a14:foregroundMark x1="96070" y1="61321" x2="95633" y2="81132"/>
                        <a14:foregroundMark x1="5240" y1="80189" x2="17467" y2="89623"/>
                        <a14:foregroundMark x1="10480" y1="83019" x2="28384" y2="87736"/>
                        <a14:foregroundMark x1="28384" y1="87736" x2="33188" y2="86792"/>
                        <a14:foregroundMark x1="27074" y1="93396" x2="44541" y2="95283"/>
                        <a14:foregroundMark x1="44541" y1="95283" x2="48908" y2="93396"/>
                        <a14:foregroundMark x1="51092" y1="76415" x2="54148" y2="79245"/>
                        <a14:foregroundMark x1="54585" y1="76415" x2="56769" y2="95283"/>
                        <a14:foregroundMark x1="13537" y1="89623" x2="0" y2="86792"/>
                        <a14:foregroundMark x1="82533" y1="27358" x2="82533" y2="49057"/>
                      </a14:backgroundRemoval>
                    </a14:imgEffect>
                  </a14:imgLayer>
                </a14:imgProps>
              </a:ext>
            </a:extLst>
          </a:blip>
          <a:stretch>
            <a:fillRect/>
          </a:stretch>
        </p:blipFill>
        <p:spPr>
          <a:xfrm>
            <a:off x="6046998" y="1988405"/>
            <a:ext cx="1482859" cy="686389"/>
          </a:xfrm>
          <a:prstGeom prst="rect">
            <a:avLst/>
          </a:prstGeom>
        </p:spPr>
      </p:pic>
      <p:pic>
        <p:nvPicPr>
          <p:cNvPr id="50" name="Grafik 49">
            <a:extLst>
              <a:ext uri="{FF2B5EF4-FFF2-40B4-BE49-F238E27FC236}">
                <a16:creationId xmlns:a16="http://schemas.microsoft.com/office/drawing/2014/main" id="{15EDE637-ADE5-FE9E-69F0-9B28A28CF1FC}"/>
              </a:ext>
            </a:extLst>
          </p:cNvPr>
          <p:cNvPicPr>
            <a:picLocks noChangeAspect="1"/>
          </p:cNvPicPr>
          <p:nvPr/>
        </p:nvPicPr>
        <p:blipFill>
          <a:blip r:embed="rId14">
            <a:extLst>
              <a:ext uri="{BEBA8EAE-BF5A-486C-A8C5-ECC9F3942E4B}">
                <a14:imgProps xmlns:a14="http://schemas.microsoft.com/office/drawing/2010/main">
                  <a14:imgLayer r:embed="rId15">
                    <a14:imgEffect>
                      <a14:backgroundRemoval t="9639" b="92771" l="6762" r="90036">
                        <a14:foregroundMark x1="6762" y1="20482" x2="10320" y2="68072"/>
                        <a14:foregroundMark x1="88256" y1="63855" x2="90036" y2="73494"/>
                        <a14:foregroundMark x1="75089" y1="81325" x2="72954" y2="90361"/>
                        <a14:foregroundMark x1="21352" y1="87349" x2="21708" y2="92771"/>
                      </a14:backgroundRemoval>
                    </a14:imgEffect>
                  </a14:imgLayer>
                </a14:imgProps>
              </a:ext>
            </a:extLst>
          </a:blip>
          <a:stretch>
            <a:fillRect/>
          </a:stretch>
        </p:blipFill>
        <p:spPr>
          <a:xfrm>
            <a:off x="4361377" y="2229789"/>
            <a:ext cx="839029" cy="495654"/>
          </a:xfrm>
          <a:prstGeom prst="rect">
            <a:avLst/>
          </a:prstGeom>
        </p:spPr>
      </p:pic>
      <p:sp>
        <p:nvSpPr>
          <p:cNvPr id="3" name="Shape 99">
            <a:extLst>
              <a:ext uri="{FF2B5EF4-FFF2-40B4-BE49-F238E27FC236}">
                <a16:creationId xmlns:a16="http://schemas.microsoft.com/office/drawing/2014/main" id="{3DF59733-FC7B-A4BD-D3F6-68388D93802C}"/>
              </a:ext>
            </a:extLst>
          </p:cNvPr>
          <p:cNvSpPr txBox="1">
            <a:spLocks noGrp="1"/>
          </p:cNvSpPr>
          <p:nvPr>
            <p:ph type="title"/>
          </p:nvPr>
        </p:nvSpPr>
        <p:spPr>
          <a:xfrm>
            <a:off x="928328" y="116001"/>
            <a:ext cx="7923572"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a:latin typeface="Arial Nova Light" panose="020B0304020202020204" pitchFamily="34" charset="0"/>
              </a:rPr>
              <a:t>Eine </a:t>
            </a:r>
            <a:r>
              <a:rPr lang="en-US" sz="2000" dirty="0" err="1">
                <a:latin typeface="Arial Nova Light" panose="020B0304020202020204" pitchFamily="34" charset="0"/>
              </a:rPr>
              <a:t>globale</a:t>
            </a:r>
            <a:r>
              <a:rPr lang="en-US" sz="2000" dirty="0">
                <a:latin typeface="Arial Nova Light" panose="020B0304020202020204" pitchFamily="34" charset="0"/>
              </a:rPr>
              <a:t> </a:t>
            </a:r>
            <a:r>
              <a:rPr lang="en-US" sz="2000" dirty="0" err="1">
                <a:latin typeface="Arial Nova Light" panose="020B0304020202020204" pitchFamily="34" charset="0"/>
              </a:rPr>
              <a:t>Lieferkette</a:t>
            </a:r>
            <a:r>
              <a:rPr lang="en-US" sz="2000" dirty="0">
                <a:latin typeface="Arial Nova Light" panose="020B0304020202020204" pitchFamily="34" charset="0"/>
              </a:rPr>
              <a:t>, </a:t>
            </a:r>
            <a:r>
              <a:rPr lang="en-US" sz="2000" dirty="0" err="1">
                <a:latin typeface="Arial Nova Light" panose="020B0304020202020204" pitchFamily="34" charset="0"/>
              </a:rPr>
              <a:t>ausgehend</a:t>
            </a:r>
            <a:r>
              <a:rPr lang="en-US" sz="2000" dirty="0">
                <a:latin typeface="Arial Nova Light" panose="020B0304020202020204" pitchFamily="34" charset="0"/>
              </a:rPr>
              <a:t> </a:t>
            </a:r>
            <a:r>
              <a:rPr lang="en-US" sz="2000" dirty="0" err="1">
                <a:latin typeface="Arial Nova Light" panose="020B0304020202020204" pitchFamily="34" charset="0"/>
              </a:rPr>
              <a:t>aus</a:t>
            </a:r>
            <a:r>
              <a:rPr lang="en-US" sz="2000" dirty="0">
                <a:latin typeface="Arial Nova Light" panose="020B0304020202020204" pitchFamily="34" charset="0"/>
              </a:rPr>
              <a:t> Jharkhand in </a:t>
            </a:r>
            <a:r>
              <a:rPr lang="en-US" sz="2000" dirty="0" err="1">
                <a:latin typeface="Arial Nova Light" panose="020B0304020202020204" pitchFamily="34" charset="0"/>
              </a:rPr>
              <a:t>Indien</a:t>
            </a:r>
            <a:r>
              <a:rPr lang="en-US" sz="2000" dirty="0">
                <a:latin typeface="Arial Nova Light" panose="020B0304020202020204" pitchFamily="34" charset="0"/>
              </a:rPr>
              <a:t>  </a:t>
            </a:r>
            <a:endParaRPr lang="en-US" dirty="0">
              <a:latin typeface="Arial Nova Light" panose="020B0304020202020204" pitchFamily="34" charset="0"/>
            </a:endParaRPr>
          </a:p>
        </p:txBody>
      </p:sp>
      <p:pic>
        <p:nvPicPr>
          <p:cNvPr id="49" name="Grafik 48">
            <a:extLst>
              <a:ext uri="{FF2B5EF4-FFF2-40B4-BE49-F238E27FC236}">
                <a16:creationId xmlns:a16="http://schemas.microsoft.com/office/drawing/2014/main" id="{B1DA9B6C-B1DA-275C-1B9B-9C22658AAFE8}"/>
              </a:ext>
            </a:extLst>
          </p:cNvPr>
          <p:cNvPicPr>
            <a:picLocks noChangeAspect="1"/>
          </p:cNvPicPr>
          <p:nvPr/>
        </p:nvPicPr>
        <p:blipFill rotWithShape="1">
          <a:blip r:embed="rId16">
            <a:extLst>
              <a:ext uri="{BEBA8EAE-BF5A-486C-A8C5-ECC9F3942E4B}">
                <a14:imgProps xmlns:a14="http://schemas.microsoft.com/office/drawing/2010/main">
                  <a14:imgLayer r:embed="rId17">
                    <a14:imgEffect>
                      <a14:backgroundRemoval t="4762" b="74150" l="9596" r="96465">
                        <a14:foregroundMark x1="13131" y1="5442" x2="13131" y2="7483"/>
                        <a14:foregroundMark x1="12121" y1="21088" x2="13131" y2="30612"/>
                        <a14:foregroundMark x1="55051" y1="36054" x2="56061" y2="40136"/>
                        <a14:foregroundMark x1="80808" y1="39456" x2="82828" y2="47619"/>
                        <a14:foregroundMark x1="64141" y1="74150" x2="58586" y2="74150"/>
                        <a14:foregroundMark x1="93939" y1="46259" x2="96465" y2="50340"/>
                      </a14:backgroundRemoval>
                    </a14:imgEffect>
                  </a14:imgLayer>
                </a14:imgProps>
              </a:ext>
            </a:extLst>
          </a:blip>
          <a:srcRect l="24125" b="17575"/>
          <a:stretch>
            <a:fillRect/>
          </a:stretch>
        </p:blipFill>
        <p:spPr>
          <a:xfrm>
            <a:off x="10686140" y="1818746"/>
            <a:ext cx="1155064" cy="861195"/>
          </a:xfrm>
          <a:prstGeom prst="rect">
            <a:avLst/>
          </a:prstGeom>
          <a:effectLst>
            <a:outerShdw blurRad="50800" dist="38100" dir="5400000" algn="t" rotWithShape="0">
              <a:schemeClr val="bg1">
                <a:alpha val="40000"/>
              </a:schemeClr>
            </a:outerShdw>
          </a:effectLst>
        </p:spPr>
      </p:pic>
      <p:pic>
        <p:nvPicPr>
          <p:cNvPr id="5" name="Grafik 4">
            <a:extLst>
              <a:ext uri="{FF2B5EF4-FFF2-40B4-BE49-F238E27FC236}">
                <a16:creationId xmlns:a16="http://schemas.microsoft.com/office/drawing/2014/main" id="{13C011F3-DB0E-1CDC-FC83-D0FC938493CA}"/>
              </a:ext>
            </a:extLst>
          </p:cNvPr>
          <p:cNvPicPr>
            <a:picLocks noChangeAspect="1"/>
          </p:cNvPicPr>
          <p:nvPr/>
        </p:nvPicPr>
        <p:blipFill rotWithShape="1">
          <a:blip r:embed="rId16">
            <a:extLst>
              <a:ext uri="{BEBA8EAE-BF5A-486C-A8C5-ECC9F3942E4B}">
                <a14:imgProps xmlns:a14="http://schemas.microsoft.com/office/drawing/2010/main">
                  <a14:imgLayer r:embed="rId17">
                    <a14:imgEffect>
                      <a14:backgroundRemoval t="4762" b="74150" l="9596" r="96465">
                        <a14:foregroundMark x1="13131" y1="5442" x2="13131" y2="7483"/>
                        <a14:foregroundMark x1="12121" y1="21088" x2="13131" y2="30612"/>
                        <a14:foregroundMark x1="55051" y1="36054" x2="56061" y2="40136"/>
                        <a14:foregroundMark x1="80808" y1="39456" x2="82828" y2="47619"/>
                        <a14:foregroundMark x1="64141" y1="74150" x2="58586" y2="74150"/>
                        <a14:foregroundMark x1="93939" y1="46259" x2="96465" y2="50340"/>
                      </a14:backgroundRemoval>
                    </a14:imgEffect>
                  </a14:imgLayer>
                </a14:imgProps>
              </a:ext>
            </a:extLst>
          </a:blip>
          <a:srcRect r="74578" b="17575"/>
          <a:stretch>
            <a:fillRect/>
          </a:stretch>
        </p:blipFill>
        <p:spPr>
          <a:xfrm>
            <a:off x="10307983" y="1965196"/>
            <a:ext cx="489772" cy="1089881"/>
          </a:xfrm>
          <a:prstGeom prst="rect">
            <a:avLst/>
          </a:prstGeom>
          <a:effectLst>
            <a:outerShdw blurRad="50800" dist="38100" dir="5400000" algn="t" rotWithShape="0">
              <a:schemeClr val="bg1">
                <a:alpha val="40000"/>
              </a:schemeClr>
            </a:outerShdw>
          </a:effectLst>
        </p:spPr>
      </p:pic>
      <p:sp>
        <p:nvSpPr>
          <p:cNvPr id="10" name="Titel 25">
            <a:extLst>
              <a:ext uri="{FF2B5EF4-FFF2-40B4-BE49-F238E27FC236}">
                <a16:creationId xmlns:a16="http://schemas.microsoft.com/office/drawing/2014/main" id="{B29B5608-3A3F-945C-4838-C19C8A8C93F5}"/>
              </a:ext>
            </a:extLst>
          </p:cNvPr>
          <p:cNvSpPr txBox="1">
            <a:spLocks/>
          </p:cNvSpPr>
          <p:nvPr/>
        </p:nvSpPr>
        <p:spPr bwMode="auto">
          <a:xfrm>
            <a:off x="550297" y="3491744"/>
            <a:ext cx="1800000" cy="365125"/>
          </a:xfrm>
          <a:prstGeom prst="rect">
            <a:avLst/>
          </a:prstGeom>
          <a:no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1400" b="1" dirty="0">
                <a:solidFill>
                  <a:schemeClr val="tx1"/>
                </a:solidFill>
                <a:latin typeface="Arial" panose="020B0604020202020204" pitchFamily="34" charset="0"/>
                <a:cs typeface="Arial" panose="020B0604020202020204" pitchFamily="34" charset="0"/>
              </a:rPr>
              <a:t>Was?</a:t>
            </a:r>
          </a:p>
        </p:txBody>
      </p:sp>
      <p:sp>
        <p:nvSpPr>
          <p:cNvPr id="11" name="Titel 25">
            <a:extLst>
              <a:ext uri="{FF2B5EF4-FFF2-40B4-BE49-F238E27FC236}">
                <a16:creationId xmlns:a16="http://schemas.microsoft.com/office/drawing/2014/main" id="{A92F18E0-A85F-9B53-8F9F-FF41C0F939D7}"/>
              </a:ext>
            </a:extLst>
          </p:cNvPr>
          <p:cNvSpPr txBox="1">
            <a:spLocks/>
          </p:cNvSpPr>
          <p:nvPr/>
        </p:nvSpPr>
        <p:spPr bwMode="auto">
          <a:xfrm>
            <a:off x="550297" y="5819770"/>
            <a:ext cx="4976444" cy="623719"/>
          </a:xfrm>
          <a:prstGeom prst="rect">
            <a:avLst/>
          </a:prstGeom>
          <a:no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1400" b="1" dirty="0">
                <a:solidFill>
                  <a:schemeClr val="tx1"/>
                </a:solidFill>
                <a:latin typeface="Arial" panose="020B0604020202020204" pitchFamily="34" charset="0"/>
                <a:cs typeface="Arial" panose="020B0604020202020204" pitchFamily="34" charset="0"/>
              </a:rPr>
              <a:t>Anteil an den Umsätzen der gesamten Mica-Warenkette</a:t>
            </a:r>
          </a:p>
        </p:txBody>
      </p:sp>
      <p:sp>
        <p:nvSpPr>
          <p:cNvPr id="2" name="Geschweifte Klammer links 1">
            <a:extLst>
              <a:ext uri="{FF2B5EF4-FFF2-40B4-BE49-F238E27FC236}">
                <a16:creationId xmlns:a16="http://schemas.microsoft.com/office/drawing/2014/main" id="{C35F652E-50B5-E920-2373-EA2CE182E986}"/>
              </a:ext>
            </a:extLst>
          </p:cNvPr>
          <p:cNvSpPr/>
          <p:nvPr/>
        </p:nvSpPr>
        <p:spPr>
          <a:xfrm rot="16200000">
            <a:off x="2296682" y="3506327"/>
            <a:ext cx="564427" cy="2987093"/>
          </a:xfrm>
          <a:prstGeom prst="leftBrace">
            <a:avLst>
              <a:gd name="adj1" fmla="val 57765"/>
              <a:gd name="adj2" fmla="val 50000"/>
            </a:avLst>
          </a:prstGeom>
          <a:ln w="57150"/>
        </p:spPr>
        <p:style>
          <a:lnRef idx="1">
            <a:schemeClr val="dk1"/>
          </a:lnRef>
          <a:fillRef idx="0">
            <a:schemeClr val="dk1"/>
          </a:fillRef>
          <a:effectRef idx="0">
            <a:schemeClr val="dk1"/>
          </a:effectRef>
          <a:fontRef idx="minor">
            <a:schemeClr val="tx1"/>
          </a:fontRef>
        </p:style>
        <p:txBody>
          <a:bodyPr rtlCol="0" anchor="ctr"/>
          <a:lstStyle/>
          <a:p>
            <a:pPr algn="ctr"/>
            <a:endParaRPr lang="de-DE"/>
          </a:p>
        </p:txBody>
      </p:sp>
      <p:sp>
        <p:nvSpPr>
          <p:cNvPr id="6" name="Geschweifte Klammer links 5">
            <a:extLst>
              <a:ext uri="{FF2B5EF4-FFF2-40B4-BE49-F238E27FC236}">
                <a16:creationId xmlns:a16="http://schemas.microsoft.com/office/drawing/2014/main" id="{457C50F4-AD42-966E-75C7-B85BAE207CBC}"/>
              </a:ext>
            </a:extLst>
          </p:cNvPr>
          <p:cNvSpPr/>
          <p:nvPr/>
        </p:nvSpPr>
        <p:spPr>
          <a:xfrm rot="16200000">
            <a:off x="9997394" y="3506327"/>
            <a:ext cx="564427" cy="2987093"/>
          </a:xfrm>
          <a:prstGeom prst="leftBrace">
            <a:avLst>
              <a:gd name="adj1" fmla="val 57765"/>
              <a:gd name="adj2" fmla="val 50000"/>
            </a:avLst>
          </a:prstGeom>
          <a:ln w="57150"/>
        </p:spPr>
        <p:style>
          <a:lnRef idx="1">
            <a:schemeClr val="dk1"/>
          </a:lnRef>
          <a:fillRef idx="0">
            <a:schemeClr val="dk1"/>
          </a:fillRef>
          <a:effectRef idx="0">
            <a:schemeClr val="dk1"/>
          </a:effectRef>
          <a:fontRef idx="minor">
            <a:schemeClr val="tx1"/>
          </a:fontRef>
        </p:style>
        <p:txBody>
          <a:bodyPr rtlCol="0" anchor="ctr"/>
          <a:lstStyle/>
          <a:p>
            <a:pPr algn="ctr"/>
            <a:endParaRPr lang="de-DE"/>
          </a:p>
        </p:txBody>
      </p:sp>
      <p:sp>
        <p:nvSpPr>
          <p:cNvPr id="7" name="Titel 25">
            <a:extLst>
              <a:ext uri="{FF2B5EF4-FFF2-40B4-BE49-F238E27FC236}">
                <a16:creationId xmlns:a16="http://schemas.microsoft.com/office/drawing/2014/main" id="{A3ECE14F-9831-BF37-FEA1-039EEAF78F31}"/>
              </a:ext>
            </a:extLst>
          </p:cNvPr>
          <p:cNvSpPr txBox="1">
            <a:spLocks/>
          </p:cNvSpPr>
          <p:nvPr/>
        </p:nvSpPr>
        <p:spPr bwMode="auto">
          <a:xfrm>
            <a:off x="1678896" y="5473211"/>
            <a:ext cx="1800000"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000" b="1" dirty="0">
                <a:solidFill>
                  <a:schemeClr val="tx1"/>
                </a:solidFill>
                <a:latin typeface="Arial" panose="020B0604020202020204" pitchFamily="34" charset="0"/>
                <a:cs typeface="Arial" panose="020B0604020202020204" pitchFamily="34" charset="0"/>
              </a:rPr>
              <a:t>1%</a:t>
            </a:r>
          </a:p>
        </p:txBody>
      </p:sp>
      <p:sp>
        <p:nvSpPr>
          <p:cNvPr id="8" name="Titel 25">
            <a:extLst>
              <a:ext uri="{FF2B5EF4-FFF2-40B4-BE49-F238E27FC236}">
                <a16:creationId xmlns:a16="http://schemas.microsoft.com/office/drawing/2014/main" id="{14950B28-0D40-2888-8F0C-4668F7C416C3}"/>
              </a:ext>
            </a:extLst>
          </p:cNvPr>
          <p:cNvSpPr txBox="1">
            <a:spLocks/>
          </p:cNvSpPr>
          <p:nvPr/>
        </p:nvSpPr>
        <p:spPr bwMode="auto">
          <a:xfrm>
            <a:off x="9394188" y="5473211"/>
            <a:ext cx="1800000" cy="365125"/>
          </a:xfrm>
          <a:prstGeom prst="rect">
            <a:avLst/>
          </a:prstGeom>
          <a:solidFill>
            <a:schemeClr val="tx2">
              <a:lumMod val="20000"/>
              <a:lumOff val="80000"/>
            </a:schemeClr>
          </a:solidFill>
          <a:ln w="25400">
            <a:noFill/>
          </a:ln>
        </p:spPr>
        <p:txBody>
          <a:bodyPr vert="horz" wrap="square" lIns="0" tIns="0" rIns="0" bIns="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000" b="1" dirty="0">
                <a:solidFill>
                  <a:schemeClr val="tx1"/>
                </a:solidFill>
                <a:latin typeface="Arial" panose="020B0604020202020204" pitchFamily="34" charset="0"/>
                <a:cs typeface="Arial" panose="020B0604020202020204" pitchFamily="34" charset="0"/>
              </a:rPr>
              <a:t>95-99%</a:t>
            </a:r>
          </a:p>
        </p:txBody>
      </p:sp>
    </p:spTree>
    <p:extLst>
      <p:ext uri="{BB962C8B-B14F-4D97-AF65-F5344CB8AC3E}">
        <p14:creationId xmlns:p14="http://schemas.microsoft.com/office/powerpoint/2010/main" val="3999198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50DB86-BF8F-B9EF-C86A-06038D65162A}"/>
            </a:ext>
          </a:extLst>
        </p:cNvPr>
        <p:cNvGrpSpPr/>
        <p:nvPr/>
      </p:nvGrpSpPr>
      <p:grpSpPr>
        <a:xfrm>
          <a:off x="0" y="0"/>
          <a:ext cx="0" cy="0"/>
          <a:chOff x="0" y="0"/>
          <a:chExt cx="0" cy="0"/>
        </a:xfrm>
      </p:grpSpPr>
      <p:sp>
        <p:nvSpPr>
          <p:cNvPr id="3" name="Shape 99">
            <a:extLst>
              <a:ext uri="{FF2B5EF4-FFF2-40B4-BE49-F238E27FC236}">
                <a16:creationId xmlns:a16="http://schemas.microsoft.com/office/drawing/2014/main" id="{5ECC59D3-1A97-8AE6-65BA-38D9CE6666FF}"/>
              </a:ext>
            </a:extLst>
          </p:cNvPr>
          <p:cNvSpPr txBox="1">
            <a:spLocks noGrp="1"/>
          </p:cNvSpPr>
          <p:nvPr>
            <p:ph type="title"/>
          </p:nvPr>
        </p:nvSpPr>
        <p:spPr>
          <a:xfrm>
            <a:off x="928328" y="116001"/>
            <a:ext cx="7923572"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Kinderarbeit</a:t>
            </a:r>
            <a:r>
              <a:rPr lang="en-US" sz="2000" dirty="0">
                <a:latin typeface="Arial Nova Light" panose="020B0304020202020204" pitchFamily="34" charset="0"/>
              </a:rPr>
              <a:t> </a:t>
            </a:r>
            <a:r>
              <a:rPr lang="en-US" sz="2000" dirty="0" err="1">
                <a:latin typeface="Arial Nova Light" panose="020B0304020202020204" pitchFamily="34" charset="0"/>
              </a:rPr>
              <a:t>im</a:t>
            </a:r>
            <a:r>
              <a:rPr lang="en-US" sz="2000" dirty="0">
                <a:latin typeface="Arial Nova Light" panose="020B0304020202020204" pitchFamily="34" charset="0"/>
              </a:rPr>
              <a:t> </a:t>
            </a:r>
            <a:r>
              <a:rPr lang="en-US" sz="2000" dirty="0" err="1">
                <a:latin typeface="Arial Nova Light" panose="020B0304020202020204" pitchFamily="34" charset="0"/>
              </a:rPr>
              <a:t>Abbau</a:t>
            </a:r>
            <a:endParaRPr lang="en-US" dirty="0">
              <a:latin typeface="Arial Nova Light" panose="020B0304020202020204" pitchFamily="34" charset="0"/>
            </a:endParaRPr>
          </a:p>
        </p:txBody>
      </p:sp>
      <p:sp>
        <p:nvSpPr>
          <p:cNvPr id="7" name="Foliennummernplatzhalter 6">
            <a:extLst>
              <a:ext uri="{FF2B5EF4-FFF2-40B4-BE49-F238E27FC236}">
                <a16:creationId xmlns:a16="http://schemas.microsoft.com/office/drawing/2014/main" id="{80246C32-726D-7217-E2D1-C7EF270275AC}"/>
              </a:ext>
            </a:extLst>
          </p:cNvPr>
          <p:cNvSpPr>
            <a:spLocks noGrp="1"/>
          </p:cNvSpPr>
          <p:nvPr>
            <p:ph type="sldNum" sz="quarter" idx="12"/>
          </p:nvPr>
        </p:nvSpPr>
        <p:spPr/>
        <p:txBody>
          <a:bodyPr/>
          <a:lstStyle/>
          <a:p>
            <a:pPr>
              <a:defRPr/>
            </a:pPr>
            <a:fld id="{4EB1374E-61F6-42AB-AC76-359646F345F5}" type="slidenum">
              <a:rPr lang="de-DE" altLang="de-DE" smtClean="0"/>
              <a:pPr>
                <a:defRPr/>
              </a:pPr>
              <a:t>9</a:t>
            </a:fld>
            <a:endParaRPr lang="de-DE" altLang="de-DE"/>
          </a:p>
        </p:txBody>
      </p:sp>
      <p:sp>
        <p:nvSpPr>
          <p:cNvPr id="2" name="Titel 25">
            <a:extLst>
              <a:ext uri="{FF2B5EF4-FFF2-40B4-BE49-F238E27FC236}">
                <a16:creationId xmlns:a16="http://schemas.microsoft.com/office/drawing/2014/main" id="{C493374D-EBD9-5975-3575-6B167C3A0702}"/>
              </a:ext>
            </a:extLst>
          </p:cNvPr>
          <p:cNvSpPr txBox="1">
            <a:spLocks/>
          </p:cNvSpPr>
          <p:nvPr/>
        </p:nvSpPr>
        <p:spPr bwMode="auto">
          <a:xfrm>
            <a:off x="928328" y="1840126"/>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400" b="1" dirty="0">
                <a:solidFill>
                  <a:schemeClr val="tx1"/>
                </a:solidFill>
                <a:latin typeface="Arial Nova Light" panose="020B0304020202020204" pitchFamily="34" charset="0"/>
              </a:rPr>
              <a:t>Video</a:t>
            </a:r>
          </a:p>
        </p:txBody>
      </p:sp>
    </p:spTree>
    <p:extLst>
      <p:ext uri="{BB962C8B-B14F-4D97-AF65-F5344CB8AC3E}">
        <p14:creationId xmlns:p14="http://schemas.microsoft.com/office/powerpoint/2010/main" val="1252089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21B456-7015-4A2C-EE94-7D8295AE9970}"/>
            </a:ext>
          </a:extLst>
        </p:cNvPr>
        <p:cNvGrpSpPr/>
        <p:nvPr/>
      </p:nvGrpSpPr>
      <p:grpSpPr>
        <a:xfrm>
          <a:off x="0" y="0"/>
          <a:ext cx="0" cy="0"/>
          <a:chOff x="0" y="0"/>
          <a:chExt cx="0" cy="0"/>
        </a:xfrm>
      </p:grpSpPr>
      <p:sp>
        <p:nvSpPr>
          <p:cNvPr id="12" name="Titel 25">
            <a:extLst>
              <a:ext uri="{FF2B5EF4-FFF2-40B4-BE49-F238E27FC236}">
                <a16:creationId xmlns:a16="http://schemas.microsoft.com/office/drawing/2014/main" id="{3825FF4B-3B6B-1068-1E05-659B43242D87}"/>
              </a:ext>
            </a:extLst>
          </p:cNvPr>
          <p:cNvSpPr txBox="1">
            <a:spLocks/>
          </p:cNvSpPr>
          <p:nvPr/>
        </p:nvSpPr>
        <p:spPr bwMode="auto">
          <a:xfrm>
            <a:off x="928328" y="1840126"/>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400" b="1" dirty="0">
                <a:solidFill>
                  <a:schemeClr val="tx1"/>
                </a:solidFill>
                <a:latin typeface="Arial Nova Light" panose="020B0304020202020204" pitchFamily="34" charset="0"/>
              </a:rPr>
              <a:t>Fragen zum Video?</a:t>
            </a:r>
          </a:p>
        </p:txBody>
      </p:sp>
      <p:sp>
        <p:nvSpPr>
          <p:cNvPr id="3" name="Shape 99">
            <a:extLst>
              <a:ext uri="{FF2B5EF4-FFF2-40B4-BE49-F238E27FC236}">
                <a16:creationId xmlns:a16="http://schemas.microsoft.com/office/drawing/2014/main" id="{309A1DEB-2F33-E558-0B1C-A4C3096FF526}"/>
              </a:ext>
            </a:extLst>
          </p:cNvPr>
          <p:cNvSpPr txBox="1">
            <a:spLocks noGrp="1"/>
          </p:cNvSpPr>
          <p:nvPr>
            <p:ph type="title"/>
          </p:nvPr>
        </p:nvSpPr>
        <p:spPr>
          <a:xfrm>
            <a:off x="928328" y="116001"/>
            <a:ext cx="7923572"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Kinderarbeit</a:t>
            </a:r>
            <a:r>
              <a:rPr lang="en-US" sz="2000" dirty="0">
                <a:latin typeface="Arial Nova Light" panose="020B0304020202020204" pitchFamily="34" charset="0"/>
              </a:rPr>
              <a:t> </a:t>
            </a:r>
            <a:r>
              <a:rPr lang="en-US" sz="2000" dirty="0" err="1">
                <a:latin typeface="Arial Nova Light" panose="020B0304020202020204" pitchFamily="34" charset="0"/>
              </a:rPr>
              <a:t>im</a:t>
            </a:r>
            <a:r>
              <a:rPr lang="en-US" sz="2000" dirty="0">
                <a:latin typeface="Arial Nova Light" panose="020B0304020202020204" pitchFamily="34" charset="0"/>
              </a:rPr>
              <a:t> </a:t>
            </a:r>
            <a:r>
              <a:rPr lang="en-US" sz="2000" dirty="0" err="1">
                <a:latin typeface="Arial Nova Light" panose="020B0304020202020204" pitchFamily="34" charset="0"/>
              </a:rPr>
              <a:t>Abbau</a:t>
            </a:r>
            <a:endParaRPr lang="en-US" dirty="0">
              <a:latin typeface="Arial Nova Light" panose="020B0304020202020204" pitchFamily="34" charset="0"/>
            </a:endParaRPr>
          </a:p>
        </p:txBody>
      </p:sp>
      <p:sp>
        <p:nvSpPr>
          <p:cNvPr id="2" name="Foliennummernplatzhalter 1">
            <a:extLst>
              <a:ext uri="{FF2B5EF4-FFF2-40B4-BE49-F238E27FC236}">
                <a16:creationId xmlns:a16="http://schemas.microsoft.com/office/drawing/2014/main" id="{A02428EF-7B9D-002C-B334-2056219F693B}"/>
              </a:ext>
            </a:extLst>
          </p:cNvPr>
          <p:cNvSpPr>
            <a:spLocks noGrp="1"/>
          </p:cNvSpPr>
          <p:nvPr>
            <p:ph type="sldNum" sz="quarter" idx="12"/>
          </p:nvPr>
        </p:nvSpPr>
        <p:spPr/>
        <p:txBody>
          <a:bodyPr/>
          <a:lstStyle/>
          <a:p>
            <a:pPr>
              <a:defRPr/>
            </a:pPr>
            <a:fld id="{4EB1374E-61F6-42AB-AC76-359646F345F5}" type="slidenum">
              <a:rPr lang="de-DE" altLang="de-DE" smtClean="0"/>
              <a:pPr>
                <a:defRPr/>
              </a:pPr>
              <a:t>10</a:t>
            </a:fld>
            <a:endParaRPr lang="de-DE" altLang="de-DE"/>
          </a:p>
        </p:txBody>
      </p:sp>
    </p:spTree>
    <p:extLst>
      <p:ext uri="{BB962C8B-B14F-4D97-AF65-F5344CB8AC3E}">
        <p14:creationId xmlns:p14="http://schemas.microsoft.com/office/powerpoint/2010/main" val="7874171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06949" y="1156064"/>
            <a:ext cx="6418724" cy="432371"/>
          </a:xfrm>
          <a:prstGeom prst="rect">
            <a:avLst/>
          </a:prstGeom>
          <a:noFill/>
          <a:ln w="25400">
            <a:noFill/>
          </a:ln>
        </p:spPr>
        <p:txBody>
          <a:bodyPr vert="horz" wrap="square" lIns="91440" tIns="45720" rIns="91440" bIns="45720" numCol="1" anchor="ctr" anchorCtr="0" compatLnSpc="1">
            <a:prstTxWarp prst="textNoShape">
              <a:avLst/>
            </a:prstTxWarp>
            <a:normAutofit fontScale="85000" lnSpcReduction="10000"/>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400" b="1" dirty="0">
                <a:solidFill>
                  <a:schemeClr val="tx1"/>
                </a:solidFill>
                <a:latin typeface="Arial Nova Light" panose="020B0304020202020204" pitchFamily="34" charset="0"/>
              </a:rPr>
              <a:t>Planspiel – Die indische Regierung lädt zur Konferenz ein</a:t>
            </a: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2688056" y="3209276"/>
            <a:ext cx="8275233" cy="1896124"/>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Kein Theaterstück, eher großes Rollenspiel</a:t>
            </a:r>
          </a:p>
          <a:p>
            <a:pPr algn="l">
              <a:lnSpc>
                <a:spcPct val="160000"/>
              </a:lnSpc>
            </a:pPr>
            <a:endParaRPr lang="de-DE" sz="1800"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Ausgedachte Situation mit wahrem Hintergrund</a:t>
            </a:r>
          </a:p>
          <a:p>
            <a:pPr marL="174625" indent="-174625" algn="l">
              <a:lnSpc>
                <a:spcPct val="160000"/>
              </a:lnSpc>
              <a:buFont typeface="Arial" panose="020B0604020202020204" pitchFamily="34" charset="0"/>
              <a:buChar char="•"/>
            </a:pPr>
            <a:endParaRPr lang="de-DE" sz="18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Es geht um ein Problem zwischen verschiedenen Gruppen</a:t>
            </a:r>
          </a:p>
          <a:p>
            <a:pPr marL="174625" indent="-174625" algn="l">
              <a:lnSpc>
                <a:spcPct val="160000"/>
              </a:lnSpc>
              <a:buFont typeface="Arial" panose="020B0604020202020204" pitchFamily="34" charset="0"/>
              <a:buChar char="•"/>
            </a:pPr>
            <a:endParaRPr lang="de-DE" sz="1800"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Jede Gruppe verhandelt und versucht, eigene Ziele zu erreichen</a:t>
            </a:r>
          </a:p>
          <a:p>
            <a:pPr marL="174625" indent="-174625" algn="l">
              <a:lnSpc>
                <a:spcPct val="160000"/>
              </a:lnSpc>
              <a:buFont typeface="Arial" panose="020B0604020202020204" pitchFamily="34" charset="0"/>
              <a:buChar char="•"/>
            </a:pPr>
            <a:endParaRPr lang="de-DE" sz="1800"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Stellt gerne Fragen während des Spiels! </a:t>
            </a:r>
          </a:p>
        </p:txBody>
      </p:sp>
      <p:sp>
        <p:nvSpPr>
          <p:cNvPr id="3" name="Shape 99">
            <a:extLst>
              <a:ext uri="{FF2B5EF4-FFF2-40B4-BE49-F238E27FC236}">
                <a16:creationId xmlns:a16="http://schemas.microsoft.com/office/drawing/2014/main" id="{275E4225-7392-8F35-B61A-C55D29ED9012}"/>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4" name="Foliennummernplatzhalter 3">
            <a:extLst>
              <a:ext uri="{FF2B5EF4-FFF2-40B4-BE49-F238E27FC236}">
                <a16:creationId xmlns:a16="http://schemas.microsoft.com/office/drawing/2014/main" id="{06118821-C607-4732-22A3-CC71281DB042}"/>
              </a:ext>
            </a:extLst>
          </p:cNvPr>
          <p:cNvSpPr>
            <a:spLocks noGrp="1"/>
          </p:cNvSpPr>
          <p:nvPr>
            <p:ph type="sldNum" sz="quarter" idx="12"/>
          </p:nvPr>
        </p:nvSpPr>
        <p:spPr/>
        <p:txBody>
          <a:bodyPr/>
          <a:lstStyle/>
          <a:p>
            <a:pPr>
              <a:defRPr/>
            </a:pPr>
            <a:fld id="{4EB1374E-61F6-42AB-AC76-359646F345F5}" type="slidenum">
              <a:rPr lang="de-DE" altLang="de-DE" smtClean="0"/>
              <a:pPr>
                <a:defRPr/>
              </a:pPr>
              <a:t>11</a:t>
            </a:fld>
            <a:endParaRPr lang="de-DE" altLang="de-DE"/>
          </a:p>
        </p:txBody>
      </p:sp>
      <p:pic>
        <p:nvPicPr>
          <p:cNvPr id="5" name="Grafik 4" descr="Ein Bild, das Schwarz, Dunkelheit enthält.&#10;&#10;KI-generierte Inhalte können fehlerhaft sein.">
            <a:extLst>
              <a:ext uri="{FF2B5EF4-FFF2-40B4-BE49-F238E27FC236}">
                <a16:creationId xmlns:a16="http://schemas.microsoft.com/office/drawing/2014/main" id="{5C7F59E9-7BAB-95BF-504E-4397F7D76D57}"/>
              </a:ext>
            </a:extLst>
          </p:cNvPr>
          <p:cNvPicPr>
            <a:picLocks noChangeAspect="1"/>
          </p:cNvPicPr>
          <p:nvPr/>
        </p:nvPicPr>
        <p:blipFill>
          <a:blip r:embed="rId3">
            <a:duotone>
              <a:schemeClr val="accent1">
                <a:shade val="45000"/>
                <a:satMod val="135000"/>
              </a:schemeClr>
              <a:prstClr val="white"/>
            </a:duotone>
          </a:blip>
          <a:stretch>
            <a:fillRect/>
          </a:stretch>
        </p:blipFill>
        <p:spPr>
          <a:xfrm>
            <a:off x="774000" y="4352960"/>
            <a:ext cx="1348976" cy="1348976"/>
          </a:xfrm>
          <a:prstGeom prst="rect">
            <a:avLst/>
          </a:prstGeom>
        </p:spPr>
      </p:pic>
      <p:pic>
        <p:nvPicPr>
          <p:cNvPr id="9" name="Grafik 8" descr="Ein Bild, das Schwarz, Dunkelheit enthält.&#10;&#10;KI-generierte Inhalte können fehlerhaft sein.">
            <a:extLst>
              <a:ext uri="{FF2B5EF4-FFF2-40B4-BE49-F238E27FC236}">
                <a16:creationId xmlns:a16="http://schemas.microsoft.com/office/drawing/2014/main" id="{2B00E786-C8EF-DBA9-A946-D6608F2FC530}"/>
              </a:ext>
            </a:extLst>
          </p:cNvPr>
          <p:cNvPicPr>
            <a:picLocks noChangeAspect="1"/>
          </p:cNvPicPr>
          <p:nvPr/>
        </p:nvPicPr>
        <p:blipFill>
          <a:blip r:embed="rId4">
            <a:duotone>
              <a:schemeClr val="accent1">
                <a:shade val="45000"/>
                <a:satMod val="135000"/>
              </a:schemeClr>
              <a:prstClr val="white"/>
            </a:duotone>
          </a:blip>
          <a:stretch>
            <a:fillRect/>
          </a:stretch>
        </p:blipFill>
        <p:spPr>
          <a:xfrm>
            <a:off x="774000" y="1978872"/>
            <a:ext cx="1230404" cy="1230404"/>
          </a:xfrm>
          <a:prstGeom prst="rect">
            <a:avLst/>
          </a:prstGeom>
        </p:spPr>
      </p:pic>
      <p:pic>
        <p:nvPicPr>
          <p:cNvPr id="14" name="Grafik 13" descr="Ein Bild, das Schwarz, Dunkelheit enthält.&#10;&#10;KI-generierte Inhalte können fehlerhaft sein.">
            <a:extLst>
              <a:ext uri="{FF2B5EF4-FFF2-40B4-BE49-F238E27FC236}">
                <a16:creationId xmlns:a16="http://schemas.microsoft.com/office/drawing/2014/main" id="{398E36D3-939C-E7B6-BF21-76042041D58F}"/>
              </a:ext>
            </a:extLst>
          </p:cNvPr>
          <p:cNvPicPr>
            <a:picLocks noChangeAspect="1"/>
          </p:cNvPicPr>
          <p:nvPr/>
        </p:nvPicPr>
        <p:blipFill>
          <a:blip r:embed="rId5">
            <a:duotone>
              <a:schemeClr val="accent1">
                <a:shade val="45000"/>
                <a:satMod val="135000"/>
              </a:schemeClr>
              <a:prstClr val="white"/>
            </a:duotone>
          </a:blip>
          <a:stretch>
            <a:fillRect/>
          </a:stretch>
        </p:blipFill>
        <p:spPr>
          <a:xfrm>
            <a:off x="7549437" y="1156064"/>
            <a:ext cx="1123487" cy="1123487"/>
          </a:xfrm>
          <a:prstGeom prst="rect">
            <a:avLst/>
          </a:prstGeom>
        </p:spPr>
      </p:pic>
    </p:spTree>
    <p:extLst>
      <p:ext uri="{BB962C8B-B14F-4D97-AF65-F5344CB8AC3E}">
        <p14:creationId xmlns:p14="http://schemas.microsoft.com/office/powerpoint/2010/main" val="3573799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81722" y="258828"/>
            <a:ext cx="293856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200" b="1" dirty="0">
                <a:solidFill>
                  <a:schemeClr val="tx1"/>
                </a:solidFill>
                <a:latin typeface="Arial Nova Light" panose="020B0304020202020204" pitchFamily="34" charset="0"/>
              </a:rPr>
              <a:t>Ablauf</a:t>
            </a: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2501668" y="2849380"/>
            <a:ext cx="8480742"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Einarbeitung in die Rolle: 		</a:t>
            </a:r>
            <a:r>
              <a:rPr lang="de-DE" sz="1800" b="1" dirty="0">
                <a:solidFill>
                  <a:schemeClr val="tx1"/>
                </a:solidFill>
                <a:latin typeface="Arial Nova Light" panose="020B0304020202020204" pitchFamily="34" charset="0"/>
              </a:rPr>
              <a:t>20 Minuten</a:t>
            </a:r>
          </a:p>
          <a:p>
            <a:pPr marL="174625" indent="-174625" algn="l">
              <a:lnSpc>
                <a:spcPct val="160000"/>
              </a:lnSpc>
              <a:buFont typeface="Arial" panose="020B0604020202020204" pitchFamily="34" charset="0"/>
              <a:buChar char="•"/>
            </a:pPr>
            <a:endParaRPr lang="de-DE" sz="18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Kurze Vorstellung der Gruppen: 	</a:t>
            </a:r>
            <a:r>
              <a:rPr lang="de-DE" sz="1800" b="1" dirty="0">
                <a:solidFill>
                  <a:schemeClr val="tx1"/>
                </a:solidFill>
                <a:latin typeface="Arial Nova Light" panose="020B0304020202020204" pitchFamily="34" charset="0"/>
              </a:rPr>
              <a:t>10 Minuten</a:t>
            </a:r>
          </a:p>
          <a:p>
            <a:pPr marL="174625" indent="-174625" algn="l">
              <a:lnSpc>
                <a:spcPct val="160000"/>
              </a:lnSpc>
              <a:buFont typeface="Arial" panose="020B0604020202020204" pitchFamily="34" charset="0"/>
              <a:buChar char="•"/>
            </a:pPr>
            <a:endParaRPr lang="de-DE" sz="18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smtClean="0">
                <a:solidFill>
                  <a:schemeClr val="tx1"/>
                </a:solidFill>
                <a:latin typeface="Arial Nova Light" panose="020B0304020202020204" pitchFamily="34" charset="0"/>
              </a:rPr>
              <a:t>Kontaktphase</a:t>
            </a:r>
            <a:r>
              <a:rPr lang="de-DE" sz="1800" dirty="0">
                <a:solidFill>
                  <a:schemeClr val="tx1"/>
                </a:solidFill>
                <a:latin typeface="Arial Nova Light" panose="020B0304020202020204" pitchFamily="34" charset="0"/>
              </a:rPr>
              <a:t/>
            </a:r>
            <a:br>
              <a:rPr lang="de-DE" sz="1800" dirty="0">
                <a:solidFill>
                  <a:schemeClr val="tx1"/>
                </a:solidFill>
                <a:latin typeface="Arial Nova Light" panose="020B0304020202020204" pitchFamily="34" charset="0"/>
              </a:rPr>
            </a:br>
            <a:r>
              <a:rPr lang="de-DE" sz="1800" dirty="0">
                <a:solidFill>
                  <a:schemeClr val="tx1"/>
                </a:solidFill>
                <a:latin typeface="Arial Nova Light" panose="020B0304020202020204" pitchFamily="34" charset="0"/>
              </a:rPr>
              <a:t>mit den anderen Gruppen: 	</a:t>
            </a:r>
            <a:r>
              <a:rPr lang="de-DE" sz="1800" b="1" dirty="0" smtClean="0">
                <a:solidFill>
                  <a:schemeClr val="tx1"/>
                </a:solidFill>
                <a:latin typeface="Arial Nova Light" panose="020B0304020202020204" pitchFamily="34" charset="0"/>
              </a:rPr>
              <a:t>45 </a:t>
            </a:r>
            <a:r>
              <a:rPr lang="de-DE" sz="1800" b="1" dirty="0">
                <a:solidFill>
                  <a:schemeClr val="tx1"/>
                </a:solidFill>
                <a:latin typeface="Arial Nova Light" panose="020B0304020202020204" pitchFamily="34" charset="0"/>
              </a:rPr>
              <a:t>Minuten</a:t>
            </a:r>
          </a:p>
          <a:p>
            <a:pPr marL="174625" indent="-174625" algn="l">
              <a:lnSpc>
                <a:spcPct val="160000"/>
              </a:lnSpc>
              <a:buFont typeface="Arial" panose="020B0604020202020204" pitchFamily="34" charset="0"/>
              <a:buChar char="•"/>
            </a:pPr>
            <a:endParaRPr lang="de-DE" sz="18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Regierung lädt zur Konferenz ein,</a:t>
            </a:r>
            <a:br>
              <a:rPr lang="de-DE" sz="1800" dirty="0">
                <a:solidFill>
                  <a:schemeClr val="tx1"/>
                </a:solidFill>
                <a:latin typeface="Arial Nova Light" panose="020B0304020202020204" pitchFamily="34" charset="0"/>
              </a:rPr>
            </a:br>
            <a:r>
              <a:rPr lang="de-DE" sz="1800" dirty="0">
                <a:solidFill>
                  <a:schemeClr val="tx1"/>
                </a:solidFill>
                <a:latin typeface="Arial Nova Light" panose="020B0304020202020204" pitchFamily="34" charset="0"/>
              </a:rPr>
              <a:t>alle stellen ihren Standpunkt vor,</a:t>
            </a:r>
            <a:br>
              <a:rPr lang="de-DE" sz="1800" dirty="0">
                <a:solidFill>
                  <a:schemeClr val="tx1"/>
                </a:solidFill>
                <a:latin typeface="Arial Nova Light" panose="020B0304020202020204" pitchFamily="34" charset="0"/>
              </a:rPr>
            </a:br>
            <a:r>
              <a:rPr lang="de-DE" sz="1800" dirty="0">
                <a:solidFill>
                  <a:schemeClr val="tx1"/>
                </a:solidFill>
                <a:latin typeface="Arial Nova Light" panose="020B0304020202020204" pitchFamily="34" charset="0"/>
              </a:rPr>
              <a:t>Regierung trifft eine Entscheidung: 	</a:t>
            </a:r>
            <a:r>
              <a:rPr lang="de-DE" sz="1800" b="1" dirty="0" smtClean="0">
                <a:solidFill>
                  <a:schemeClr val="tx1"/>
                </a:solidFill>
                <a:latin typeface="Arial Nova Light" panose="020B0304020202020204" pitchFamily="34" charset="0"/>
              </a:rPr>
              <a:t>25 + 5 </a:t>
            </a:r>
            <a:r>
              <a:rPr lang="de-DE" sz="1800" b="1" dirty="0">
                <a:solidFill>
                  <a:schemeClr val="tx1"/>
                </a:solidFill>
                <a:latin typeface="Arial Nova Light" panose="020B0304020202020204" pitchFamily="34" charset="0"/>
              </a:rPr>
              <a:t>Minuten</a:t>
            </a:r>
          </a:p>
          <a:p>
            <a:pPr marL="174625" indent="-174625" algn="l">
              <a:lnSpc>
                <a:spcPct val="160000"/>
              </a:lnSpc>
              <a:buFont typeface="Arial" panose="020B0604020202020204" pitchFamily="34" charset="0"/>
              <a:buChar char="•"/>
            </a:pPr>
            <a:endParaRPr lang="de-DE" sz="1800"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800" dirty="0">
                <a:solidFill>
                  <a:schemeClr val="tx1"/>
                </a:solidFill>
                <a:latin typeface="Arial Nova Light" panose="020B0304020202020204" pitchFamily="34" charset="0"/>
              </a:rPr>
              <a:t>Anschließende Auswertung des Planspiels</a:t>
            </a:r>
          </a:p>
        </p:txBody>
      </p:sp>
      <p:sp>
        <p:nvSpPr>
          <p:cNvPr id="4" name="Shape 99">
            <a:extLst>
              <a:ext uri="{FF2B5EF4-FFF2-40B4-BE49-F238E27FC236}">
                <a16:creationId xmlns:a16="http://schemas.microsoft.com/office/drawing/2014/main" id="{E074AE50-D915-7574-C6FE-58C3B2B7B291}"/>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6" name="Foliennummernplatzhalter 5">
            <a:extLst>
              <a:ext uri="{FF2B5EF4-FFF2-40B4-BE49-F238E27FC236}">
                <a16:creationId xmlns:a16="http://schemas.microsoft.com/office/drawing/2014/main" id="{037DF5FA-1A3C-4F75-2E92-9A5520B8C65D}"/>
              </a:ext>
            </a:extLst>
          </p:cNvPr>
          <p:cNvSpPr>
            <a:spLocks noGrp="1"/>
          </p:cNvSpPr>
          <p:nvPr>
            <p:ph type="sldNum" sz="quarter" idx="12"/>
          </p:nvPr>
        </p:nvSpPr>
        <p:spPr/>
        <p:txBody>
          <a:bodyPr/>
          <a:lstStyle/>
          <a:p>
            <a:pPr>
              <a:defRPr/>
            </a:pPr>
            <a:fld id="{4EB1374E-61F6-42AB-AC76-359646F345F5}" type="slidenum">
              <a:rPr lang="de-DE" altLang="de-DE" smtClean="0"/>
              <a:pPr>
                <a:defRPr/>
              </a:pPr>
              <a:t>12</a:t>
            </a:fld>
            <a:endParaRPr lang="de-DE" altLang="de-DE"/>
          </a:p>
        </p:txBody>
      </p:sp>
      <p:pic>
        <p:nvPicPr>
          <p:cNvPr id="3" name="Grafik 2" descr="Ein Bild, das Schwarz, Dunkelheit enthält.&#10;&#10;KI-generierte Inhalte können fehlerhaft sein.">
            <a:extLst>
              <a:ext uri="{FF2B5EF4-FFF2-40B4-BE49-F238E27FC236}">
                <a16:creationId xmlns:a16="http://schemas.microsoft.com/office/drawing/2014/main" id="{F1F0540F-E56B-0A4B-46A5-E0911F0EC94A}"/>
              </a:ext>
            </a:extLst>
          </p:cNvPr>
          <p:cNvPicPr>
            <a:picLocks noChangeAspect="1"/>
          </p:cNvPicPr>
          <p:nvPr/>
        </p:nvPicPr>
        <p:blipFill>
          <a:blip r:embed="rId3">
            <a:duotone>
              <a:schemeClr val="accent1">
                <a:shade val="45000"/>
                <a:satMod val="135000"/>
              </a:schemeClr>
              <a:prstClr val="white"/>
            </a:duotone>
          </a:blip>
          <a:stretch>
            <a:fillRect/>
          </a:stretch>
        </p:blipFill>
        <p:spPr>
          <a:xfrm flipH="1">
            <a:off x="628649" y="1108765"/>
            <a:ext cx="1543050" cy="1543050"/>
          </a:xfrm>
          <a:prstGeom prst="rect">
            <a:avLst/>
          </a:prstGeom>
        </p:spPr>
      </p:pic>
      <p:pic>
        <p:nvPicPr>
          <p:cNvPr id="9" name="Grafik 8" descr="Ein Bild, das Schwarz, Dunkelheit enthält.&#10;&#10;KI-generierte Inhalte können fehlerhaft sein.">
            <a:extLst>
              <a:ext uri="{FF2B5EF4-FFF2-40B4-BE49-F238E27FC236}">
                <a16:creationId xmlns:a16="http://schemas.microsoft.com/office/drawing/2014/main" id="{7972981C-64A2-4FA8-8C30-F171BE50E95F}"/>
              </a:ext>
            </a:extLst>
          </p:cNvPr>
          <p:cNvPicPr>
            <a:picLocks noChangeAspect="1"/>
          </p:cNvPicPr>
          <p:nvPr/>
        </p:nvPicPr>
        <p:blipFill>
          <a:blip r:embed="rId4">
            <a:duotone>
              <a:schemeClr val="accent1">
                <a:shade val="45000"/>
                <a:satMod val="135000"/>
              </a:schemeClr>
              <a:prstClr val="white"/>
            </a:duotone>
          </a:blip>
          <a:stretch>
            <a:fillRect/>
          </a:stretch>
        </p:blipFill>
        <p:spPr>
          <a:xfrm>
            <a:off x="8235822" y="3079859"/>
            <a:ext cx="1056490" cy="1056490"/>
          </a:xfrm>
          <a:prstGeom prst="rect">
            <a:avLst/>
          </a:prstGeom>
        </p:spPr>
      </p:pic>
      <p:pic>
        <p:nvPicPr>
          <p:cNvPr id="14" name="Grafik 13" descr="Ein Bild, das Schwarz, Dunkelheit enthält.&#10;&#10;KI-generierte Inhalte können fehlerhaft sein.">
            <a:extLst>
              <a:ext uri="{FF2B5EF4-FFF2-40B4-BE49-F238E27FC236}">
                <a16:creationId xmlns:a16="http://schemas.microsoft.com/office/drawing/2014/main" id="{52D8CA02-18A4-7058-1195-D8D2E4547D9C}"/>
              </a:ext>
            </a:extLst>
          </p:cNvPr>
          <p:cNvPicPr>
            <a:picLocks noChangeAspect="1"/>
          </p:cNvPicPr>
          <p:nvPr/>
        </p:nvPicPr>
        <p:blipFill>
          <a:blip r:embed="rId5">
            <a:duotone>
              <a:schemeClr val="accent1">
                <a:shade val="45000"/>
                <a:satMod val="135000"/>
              </a:schemeClr>
              <a:prstClr val="white"/>
            </a:duotone>
          </a:blip>
          <a:stretch>
            <a:fillRect/>
          </a:stretch>
        </p:blipFill>
        <p:spPr>
          <a:xfrm>
            <a:off x="752648" y="4949257"/>
            <a:ext cx="1197910" cy="1197910"/>
          </a:xfrm>
          <a:prstGeom prst="rect">
            <a:avLst/>
          </a:prstGeom>
        </p:spPr>
      </p:pic>
    </p:spTree>
    <p:extLst>
      <p:ext uri="{BB962C8B-B14F-4D97-AF65-F5344CB8AC3E}">
        <p14:creationId xmlns:p14="http://schemas.microsoft.com/office/powerpoint/2010/main" val="1464857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06121" y="776984"/>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Einarbeitungsphase – 20 Minuten</a:t>
            </a: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872919" y="2615408"/>
            <a:ext cx="8480742"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200000"/>
              </a:lnSpc>
            </a:pPr>
            <a:r>
              <a:rPr lang="de-DE" sz="1800" b="1" dirty="0">
                <a:solidFill>
                  <a:schemeClr val="tx1"/>
                </a:solidFill>
                <a:latin typeface="Arial Nova Light" panose="020B0304020202020204" pitchFamily="34" charset="0"/>
              </a:rPr>
              <a:t>Aufgaben:</a:t>
            </a:r>
          </a:p>
          <a:p>
            <a:pPr marL="1089025" lvl="6" indent="-174625">
              <a:lnSpc>
                <a:spcPct val="200000"/>
              </a:lnSpc>
              <a:buFont typeface="Arial" panose="020B0604020202020204" pitchFamily="34" charset="0"/>
              <a:buChar char="•"/>
            </a:pPr>
            <a:r>
              <a:rPr lang="de-DE" sz="2000" b="1" dirty="0">
                <a:solidFill>
                  <a:schemeClr val="tx1"/>
                </a:solidFill>
                <a:latin typeface="Arial Nova Light" panose="020B0304020202020204" pitchFamily="34" charset="0"/>
              </a:rPr>
              <a:t>Rollenbeschreibung</a:t>
            </a:r>
            <a:r>
              <a:rPr lang="de-DE" sz="2000" dirty="0">
                <a:solidFill>
                  <a:schemeClr val="tx1"/>
                </a:solidFill>
                <a:latin typeface="Arial Nova Light" panose="020B0304020202020204" pitchFamily="34" charset="0"/>
              </a:rPr>
              <a:t> durchlesen</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Verständnisfragen stellen</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Strategieplan ausfüllen und eigene Ziele festlegen</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In dieser Phase: kein Kontakt zu anderen Gruppen!</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Sie haben 20 Minuten Zeit.</a:t>
            </a:r>
          </a:p>
        </p:txBody>
      </p:sp>
      <p:pic>
        <p:nvPicPr>
          <p:cNvPr id="4" name="Grafik 3" descr="Bleistift">
            <a:extLst>
              <a:ext uri="{FF2B5EF4-FFF2-40B4-BE49-F238E27FC236}">
                <a16:creationId xmlns:a16="http://schemas.microsoft.com/office/drawing/2014/main" id="{BD02647C-DFAF-4753-A10C-084E95C2D1D8}"/>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1044511" y="3559192"/>
            <a:ext cx="685658" cy="685658"/>
          </a:xfrm>
          <a:prstGeom prst="rect">
            <a:avLst/>
          </a:prstGeom>
        </p:spPr>
      </p:pic>
      <p:sp>
        <p:nvSpPr>
          <p:cNvPr id="6" name="Shape 99">
            <a:extLst>
              <a:ext uri="{FF2B5EF4-FFF2-40B4-BE49-F238E27FC236}">
                <a16:creationId xmlns:a16="http://schemas.microsoft.com/office/drawing/2014/main" id="{F1AA7FC3-E143-13D4-AAC4-B578960E2FB8}"/>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11" name="Foliennummernplatzhalter 10">
            <a:extLst>
              <a:ext uri="{FF2B5EF4-FFF2-40B4-BE49-F238E27FC236}">
                <a16:creationId xmlns:a16="http://schemas.microsoft.com/office/drawing/2014/main" id="{7BBDFE7F-9CA0-965F-5B2E-9FCA9D05630C}"/>
              </a:ext>
            </a:extLst>
          </p:cNvPr>
          <p:cNvSpPr>
            <a:spLocks noGrp="1"/>
          </p:cNvSpPr>
          <p:nvPr>
            <p:ph type="sldNum" sz="quarter" idx="12"/>
          </p:nvPr>
        </p:nvSpPr>
        <p:spPr/>
        <p:txBody>
          <a:bodyPr/>
          <a:lstStyle/>
          <a:p>
            <a:pPr>
              <a:defRPr/>
            </a:pPr>
            <a:fld id="{4EB1374E-61F6-42AB-AC76-359646F345F5}" type="slidenum">
              <a:rPr lang="de-DE" altLang="de-DE" smtClean="0"/>
              <a:pPr>
                <a:defRPr/>
              </a:pPr>
              <a:t>13</a:t>
            </a:fld>
            <a:endParaRPr lang="de-DE" altLang="de-DE"/>
          </a:p>
        </p:txBody>
      </p:sp>
      <p:pic>
        <p:nvPicPr>
          <p:cNvPr id="2" name="Grafik 1" descr="Ein Bild, das Schwarz, Dunkelheit enthält.&#10;&#10;KI-generierte Inhalte können fehlerhaft sein.">
            <a:extLst>
              <a:ext uri="{FF2B5EF4-FFF2-40B4-BE49-F238E27FC236}">
                <a16:creationId xmlns:a16="http://schemas.microsoft.com/office/drawing/2014/main" id="{BC3D0DCA-03A0-B8CD-965D-62F60F4F6EFF}"/>
              </a:ext>
            </a:extLst>
          </p:cNvPr>
          <p:cNvPicPr>
            <a:picLocks noChangeAspect="1"/>
          </p:cNvPicPr>
          <p:nvPr/>
        </p:nvPicPr>
        <p:blipFill>
          <a:blip r:embed="rId5">
            <a:duotone>
              <a:schemeClr val="accent1">
                <a:shade val="45000"/>
                <a:satMod val="135000"/>
              </a:schemeClr>
              <a:prstClr val="white"/>
            </a:duotone>
          </a:blip>
          <a:stretch>
            <a:fillRect/>
          </a:stretch>
        </p:blipFill>
        <p:spPr>
          <a:xfrm flipH="1">
            <a:off x="7570237" y="2056897"/>
            <a:ext cx="2040851" cy="2040851"/>
          </a:xfrm>
          <a:prstGeom prst="rect">
            <a:avLst/>
          </a:prstGeom>
        </p:spPr>
      </p:pic>
      <p:pic>
        <p:nvPicPr>
          <p:cNvPr id="5" name="Grafik 4" descr="Ein Bild, das Schwarz, Dunkelheit enthält.&#10;&#10;KI-generierte Inhalte können fehlerhaft sein.">
            <a:extLst>
              <a:ext uri="{FF2B5EF4-FFF2-40B4-BE49-F238E27FC236}">
                <a16:creationId xmlns:a16="http://schemas.microsoft.com/office/drawing/2014/main" id="{4452C272-36E6-6818-EBB3-B6637096EDE5}"/>
              </a:ext>
            </a:extLst>
          </p:cNvPr>
          <p:cNvPicPr>
            <a:picLocks noChangeAspect="1"/>
          </p:cNvPicPr>
          <p:nvPr/>
        </p:nvPicPr>
        <p:blipFill>
          <a:blip r:embed="rId6">
            <a:duotone>
              <a:schemeClr val="accent1">
                <a:shade val="45000"/>
                <a:satMod val="135000"/>
              </a:schemeClr>
              <a:prstClr val="white"/>
            </a:duotone>
          </a:blip>
          <a:stretch>
            <a:fillRect/>
          </a:stretch>
        </p:blipFill>
        <p:spPr>
          <a:xfrm>
            <a:off x="4554271" y="295651"/>
            <a:ext cx="1733924" cy="1733924"/>
          </a:xfrm>
          <a:prstGeom prst="rect">
            <a:avLst/>
          </a:prstGeom>
        </p:spPr>
      </p:pic>
      <p:pic>
        <p:nvPicPr>
          <p:cNvPr id="9" name="Grafik 8" descr="Ein Bild, das Schwarz, Dunkelheit enthält.&#10;&#10;KI-generierte Inhalte können fehlerhaft sein.">
            <a:extLst>
              <a:ext uri="{FF2B5EF4-FFF2-40B4-BE49-F238E27FC236}">
                <a16:creationId xmlns:a16="http://schemas.microsoft.com/office/drawing/2014/main" id="{4DD10E9A-5A8F-83BF-53B7-47A58F3D188D}"/>
              </a:ext>
            </a:extLst>
          </p:cNvPr>
          <p:cNvPicPr>
            <a:picLocks noChangeAspect="1"/>
          </p:cNvPicPr>
          <p:nvPr/>
        </p:nvPicPr>
        <p:blipFill>
          <a:blip r:embed="rId7">
            <a:duotone>
              <a:schemeClr val="accent1">
                <a:shade val="45000"/>
                <a:satMod val="135000"/>
              </a:schemeClr>
              <a:prstClr val="white"/>
            </a:duotone>
          </a:blip>
          <a:stretch>
            <a:fillRect/>
          </a:stretch>
        </p:blipFill>
        <p:spPr>
          <a:xfrm>
            <a:off x="6052766" y="5088809"/>
            <a:ext cx="1517471" cy="1517471"/>
          </a:xfrm>
          <a:prstGeom prst="rect">
            <a:avLst/>
          </a:prstGeom>
        </p:spPr>
      </p:pic>
    </p:spTree>
    <p:extLst>
      <p:ext uri="{BB962C8B-B14F-4D97-AF65-F5344CB8AC3E}">
        <p14:creationId xmlns:p14="http://schemas.microsoft.com/office/powerpoint/2010/main" val="244531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0ACE9F-E500-C0B7-CE92-0F0AABE0652F}"/>
            </a:ext>
          </a:extLst>
        </p:cNvPr>
        <p:cNvGrpSpPr/>
        <p:nvPr/>
      </p:nvGrpSpPr>
      <p:grpSpPr>
        <a:xfrm>
          <a:off x="0" y="0"/>
          <a:ext cx="0" cy="0"/>
          <a:chOff x="0" y="0"/>
          <a:chExt cx="0" cy="0"/>
        </a:xfrm>
      </p:grpSpPr>
      <p:sp>
        <p:nvSpPr>
          <p:cNvPr id="12" name="Titel 25">
            <a:extLst>
              <a:ext uri="{FF2B5EF4-FFF2-40B4-BE49-F238E27FC236}">
                <a16:creationId xmlns:a16="http://schemas.microsoft.com/office/drawing/2014/main" id="{7EB05734-4F67-756E-DC82-43B441FFC22A}"/>
              </a:ext>
            </a:extLst>
          </p:cNvPr>
          <p:cNvSpPr txBox="1">
            <a:spLocks/>
          </p:cNvSpPr>
          <p:nvPr/>
        </p:nvSpPr>
        <p:spPr bwMode="auto">
          <a:xfrm>
            <a:off x="2335085" y="2253983"/>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800" b="1" u="sng" dirty="0">
                <a:solidFill>
                  <a:schemeClr val="tx1"/>
                </a:solidFill>
                <a:latin typeface="Arial Nova Light" panose="020B0304020202020204" pitchFamily="34" charset="0"/>
              </a:rPr>
              <a:t>Die </a:t>
            </a:r>
            <a:r>
              <a:rPr lang="de-DE" sz="2800" b="1" u="sng" dirty="0" smtClean="0">
                <a:solidFill>
                  <a:schemeClr val="tx1"/>
                </a:solidFill>
                <a:latin typeface="Arial Nova Light" panose="020B0304020202020204" pitchFamily="34" charset="0"/>
              </a:rPr>
              <a:t>indische </a:t>
            </a:r>
            <a:r>
              <a:rPr lang="de-DE" sz="2800" b="1" u="sng" dirty="0">
                <a:solidFill>
                  <a:schemeClr val="tx1"/>
                </a:solidFill>
                <a:latin typeface="Arial Nova Light" panose="020B0304020202020204" pitchFamily="34" charset="0"/>
              </a:rPr>
              <a:t>Regierung lädt </a:t>
            </a:r>
            <a:r>
              <a:rPr lang="de-DE" sz="2800" b="1" u="sng" dirty="0" smtClean="0">
                <a:solidFill>
                  <a:schemeClr val="tx1"/>
                </a:solidFill>
                <a:latin typeface="Arial Nova Light" panose="020B0304020202020204" pitchFamily="34" charset="0"/>
              </a:rPr>
              <a:t>ein!</a:t>
            </a:r>
            <a:endParaRPr lang="de-DE" sz="2800" b="1" u="sng" dirty="0">
              <a:solidFill>
                <a:schemeClr val="tx1"/>
              </a:solidFill>
              <a:latin typeface="Arial Nova Light" panose="020B0304020202020204" pitchFamily="34" charset="0"/>
            </a:endParaRPr>
          </a:p>
          <a:p>
            <a:endParaRPr lang="de-DE" sz="2800" b="1" u="sng" dirty="0">
              <a:solidFill>
                <a:schemeClr val="tx1"/>
              </a:solidFill>
              <a:latin typeface="Arial Nova Light" panose="020B0304020202020204" pitchFamily="34" charset="0"/>
            </a:endParaRPr>
          </a:p>
          <a:p>
            <a:r>
              <a:rPr lang="de-DE" sz="2800" b="1" dirty="0">
                <a:solidFill>
                  <a:schemeClr val="tx1"/>
                </a:solidFill>
                <a:latin typeface="Arial Nova Light" panose="020B0304020202020204" pitchFamily="34" charset="0"/>
              </a:rPr>
              <a:t>Herzlich willkommen!</a:t>
            </a:r>
          </a:p>
        </p:txBody>
      </p:sp>
      <p:sp>
        <p:nvSpPr>
          <p:cNvPr id="6" name="Shape 99">
            <a:extLst>
              <a:ext uri="{FF2B5EF4-FFF2-40B4-BE49-F238E27FC236}">
                <a16:creationId xmlns:a16="http://schemas.microsoft.com/office/drawing/2014/main" id="{D8DA9A3C-E487-A2EB-DEA3-955343C6217E}"/>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11" name="Foliennummernplatzhalter 10">
            <a:extLst>
              <a:ext uri="{FF2B5EF4-FFF2-40B4-BE49-F238E27FC236}">
                <a16:creationId xmlns:a16="http://schemas.microsoft.com/office/drawing/2014/main" id="{3415A4DD-FC66-B525-7D47-DBD28FF77EE9}"/>
              </a:ext>
            </a:extLst>
          </p:cNvPr>
          <p:cNvSpPr>
            <a:spLocks noGrp="1"/>
          </p:cNvSpPr>
          <p:nvPr>
            <p:ph type="sldNum" sz="quarter" idx="12"/>
          </p:nvPr>
        </p:nvSpPr>
        <p:spPr/>
        <p:txBody>
          <a:bodyPr/>
          <a:lstStyle/>
          <a:p>
            <a:pPr>
              <a:defRPr/>
            </a:pPr>
            <a:fld id="{4EB1374E-61F6-42AB-AC76-359646F345F5}" type="slidenum">
              <a:rPr lang="de-DE" altLang="de-DE" smtClean="0"/>
              <a:pPr>
                <a:defRPr/>
              </a:pPr>
              <a:t>14</a:t>
            </a:fld>
            <a:endParaRPr lang="de-DE" altLang="de-DE"/>
          </a:p>
        </p:txBody>
      </p:sp>
      <p:pic>
        <p:nvPicPr>
          <p:cNvPr id="3" name="Grafik 2" descr="Schlägel und Eisen mit einfarbiger Füllung">
            <a:extLst>
              <a:ext uri="{FF2B5EF4-FFF2-40B4-BE49-F238E27FC236}">
                <a16:creationId xmlns:a16="http://schemas.microsoft.com/office/drawing/2014/main" id="{9B256984-2378-363A-DDA3-0DB92BEBC154}"/>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3466411" y="3475334"/>
            <a:ext cx="1013557" cy="1013557"/>
          </a:xfrm>
          <a:prstGeom prst="rect">
            <a:avLst/>
          </a:prstGeom>
        </p:spPr>
      </p:pic>
      <p:pic>
        <p:nvPicPr>
          <p:cNvPr id="5" name="Grafik 4" descr="Ein Bild, das Entwurf, Zeichnung, Kleidung, Cartoon enthält.&#10;&#10;KI-generierte Inhalte können fehlerhaft sein.">
            <a:extLst>
              <a:ext uri="{FF2B5EF4-FFF2-40B4-BE49-F238E27FC236}">
                <a16:creationId xmlns:a16="http://schemas.microsoft.com/office/drawing/2014/main" id="{05974AF7-1BE1-95D1-6217-600A9800C223}"/>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9117" b="90883" l="25376" r="65789">
                        <a14:foregroundMark x1="50846" y1="39286" x2="49812" y2="65508"/>
                        <a14:foregroundMark x1="57707" y1="9492" x2="46898" y2="23872"/>
                        <a14:foregroundMark x1="54511" y1="41823" x2="45113" y2="61936"/>
                        <a14:foregroundMark x1="45113" y1="61936" x2="45113" y2="61936"/>
                        <a14:foregroundMark x1="45865" y1="63064" x2="50846" y2="77068"/>
                        <a14:foregroundMark x1="50846" y1="78853" x2="50564" y2="85996"/>
                        <a14:foregroundMark x1="49436" y1="85996" x2="46523" y2="91071"/>
                        <a14:foregroundMark x1="47274" y1="90695" x2="25376" y2="87782"/>
                        <a14:foregroundMark x1="53008" y1="14850" x2="57707" y2="9117"/>
                      </a14:backgroundRemoval>
                    </a14:imgEffect>
                  </a14:imgLayer>
                </a14:imgProps>
              </a:ext>
              <a:ext uri="{28A0092B-C50C-407E-A947-70E740481C1C}">
                <a14:useLocalDpi xmlns:a14="http://schemas.microsoft.com/office/drawing/2010/main"/>
              </a:ext>
            </a:extLst>
          </a:blip>
          <a:srcRect l="25247" r="29323"/>
          <a:stretch>
            <a:fillRect/>
          </a:stretch>
        </p:blipFill>
        <p:spPr>
          <a:xfrm flipH="1">
            <a:off x="421472" y="400354"/>
            <a:ext cx="1684186" cy="3707257"/>
          </a:xfrm>
          <a:prstGeom prst="rect">
            <a:avLst/>
          </a:prstGeom>
        </p:spPr>
      </p:pic>
      <p:pic>
        <p:nvPicPr>
          <p:cNvPr id="8" name="Grafik 7" descr="Ein Bild, das Schuhwerk, Mann, Kleidung, Cartoon enthält.&#10;&#10;KI-generierte Inhalte können fehlerhaft sein.">
            <a:extLst>
              <a:ext uri="{FF2B5EF4-FFF2-40B4-BE49-F238E27FC236}">
                <a16:creationId xmlns:a16="http://schemas.microsoft.com/office/drawing/2014/main" id="{326A529E-1779-CDCC-81AE-ECD05B4BF86E}"/>
              </a:ext>
            </a:extLst>
          </p:cNvPr>
          <p:cNvPicPr>
            <a:picLocks noChangeAspect="1"/>
          </p:cNvPicPr>
          <p:nvPr/>
        </p:nvPicPr>
        <p:blipFill>
          <a:blip r:embed="rId7" cstate="print">
            <a:extLst>
              <a:ext uri="{BEBA8EAE-BF5A-486C-A8C5-ECC9F3942E4B}">
                <a14:imgProps xmlns:a14="http://schemas.microsoft.com/office/drawing/2010/main">
                  <a14:imgLayer r:embed="rId8">
                    <a14:imgEffect>
                      <a14:backgroundRemoval t="9774" b="89944" l="7049" r="95489">
                        <a14:foregroundMark x1="91729" y1="31767" x2="85902" y2="29229"/>
                        <a14:foregroundMark x1="95489" y1="25940" x2="84023" y2="25094"/>
                        <a14:foregroundMark x1="20207" y1="83459" x2="12030" y2="82989"/>
                        <a14:foregroundMark x1="9586" y1="44549" x2="7049" y2="43515"/>
                        <a14:foregroundMark x1="16071" y1="80733" x2="7895" y2="84023"/>
                      </a14:backgroundRemoval>
                    </a14:imgEffect>
                  </a14:imgLayer>
                </a14:imgProps>
              </a:ext>
              <a:ext uri="{28A0092B-C50C-407E-A947-70E740481C1C}">
                <a14:useLocalDpi xmlns:a14="http://schemas.microsoft.com/office/drawing/2010/main"/>
              </a:ext>
            </a:extLst>
          </a:blip>
          <a:stretch>
            <a:fillRect/>
          </a:stretch>
        </p:blipFill>
        <p:spPr>
          <a:xfrm>
            <a:off x="1292895" y="4773620"/>
            <a:ext cx="2084380" cy="2084380"/>
          </a:xfrm>
          <a:prstGeom prst="rect">
            <a:avLst/>
          </a:prstGeom>
          <a:effectLst>
            <a:outerShdw blurRad="50800" dist="38100" dir="2700000" algn="tl" rotWithShape="0">
              <a:prstClr val="black">
                <a:alpha val="40000"/>
              </a:prstClr>
            </a:outerShdw>
          </a:effectLst>
        </p:spPr>
      </p:pic>
      <p:pic>
        <p:nvPicPr>
          <p:cNvPr id="9" name="Grafik 8" descr="Ein Bild, das Mobiliar, Stuhl, Mann, Anzug enthält.&#10;&#10;KI-generierte Inhalte können fehlerhaft sein.">
            <a:extLst>
              <a:ext uri="{FF2B5EF4-FFF2-40B4-BE49-F238E27FC236}">
                <a16:creationId xmlns:a16="http://schemas.microsoft.com/office/drawing/2014/main" id="{DBA3A2C8-4287-69DB-A017-0F12E9F845E1}"/>
              </a:ext>
            </a:extLst>
          </p:cNvPr>
          <p:cNvPicPr>
            <a:picLocks noChangeAspect="1"/>
          </p:cNvPicPr>
          <p:nvPr/>
        </p:nvPicPr>
        <p:blipFill>
          <a:blip r:embed="rId9" cstate="print">
            <a:extLst>
              <a:ext uri="{BEBA8EAE-BF5A-486C-A8C5-ECC9F3942E4B}">
                <a14:imgProps xmlns:a14="http://schemas.microsoft.com/office/drawing/2010/main">
                  <a14:imgLayer r:embed="rId10">
                    <a14:imgEffect>
                      <a14:backgroundRemoval t="15226" b="82707" l="14098" r="87312">
                        <a14:foregroundMark x1="44267" y1="15226" x2="45677" y2="19173"/>
                        <a14:foregroundMark x1="47462" y1="24718" x2="51974" y2="34868"/>
                        <a14:foregroundMark x1="44455" y1="51316" x2="28477" y2="49624"/>
                        <a14:foregroundMark x1="22838" y1="53383" x2="22180" y2="61466"/>
                        <a14:foregroundMark x1="23496" y1="50846" x2="23026" y2="79323"/>
                        <a14:foregroundMark x1="25846" y1="82895" x2="55733" y2="82707"/>
                        <a14:foregroundMark x1="55733" y1="82707" x2="57989" y2="82707"/>
                        <a14:foregroundMark x1="50658" y1="79981" x2="40602" y2="57519"/>
                        <a14:foregroundMark x1="38910" y1="57519" x2="42011" y2="77256"/>
                        <a14:foregroundMark x1="84305" y1="44925" x2="85244" y2="56579"/>
                        <a14:foregroundMark x1="82613" y1="43045" x2="82237" y2="36748"/>
                        <a14:foregroundMark x1="28008" y1="81391" x2="18515" y2="82613"/>
                        <a14:foregroundMark x1="37030" y1="81015" x2="71711" y2="78665"/>
                        <a14:foregroundMark x1="79135" y1="80545" x2="87406" y2="80075"/>
                        <a14:foregroundMark x1="25470" y1="81767" x2="14098" y2="81767"/>
                        <a14:foregroundMark x1="70019" y1="66541" x2="69643" y2="69549"/>
                      </a14:backgroundRemoval>
                    </a14:imgEffect>
                  </a14:imgLayer>
                </a14:imgProps>
              </a:ext>
              <a:ext uri="{28A0092B-C50C-407E-A947-70E740481C1C}">
                <a14:useLocalDpi xmlns:a14="http://schemas.microsoft.com/office/drawing/2010/main"/>
              </a:ext>
            </a:extLst>
          </a:blip>
          <a:srcRect l="16508" t="10056" r="10213" b="12094"/>
          <a:stretch>
            <a:fillRect/>
          </a:stretch>
        </p:blipFill>
        <p:spPr>
          <a:xfrm flipH="1">
            <a:off x="8932332" y="1010251"/>
            <a:ext cx="2545201" cy="2703958"/>
          </a:xfrm>
          <a:prstGeom prst="rect">
            <a:avLst/>
          </a:prstGeom>
          <a:effectLst>
            <a:outerShdw blurRad="50800" dist="38100" dir="2700000" algn="tl" rotWithShape="0">
              <a:schemeClr val="bg1">
                <a:alpha val="40000"/>
              </a:schemeClr>
            </a:outerShdw>
          </a:effectLst>
        </p:spPr>
      </p:pic>
      <p:pic>
        <p:nvPicPr>
          <p:cNvPr id="14" name="Grafik 13" descr="Ein Bild, das Mobiliar, Entwurf, Schwarzweiß, Schuhwerk enthält.&#10;&#10;KI-generierte Inhalte können fehlerhaft sein.">
            <a:extLst>
              <a:ext uri="{FF2B5EF4-FFF2-40B4-BE49-F238E27FC236}">
                <a16:creationId xmlns:a16="http://schemas.microsoft.com/office/drawing/2014/main" id="{41CBEF14-3104-9E97-5259-A046A91A0FB4}"/>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6990554" y="4773620"/>
            <a:ext cx="2283448" cy="1821524"/>
          </a:xfrm>
          <a:prstGeom prst="rect">
            <a:avLst/>
          </a:prstGeom>
        </p:spPr>
      </p:pic>
      <p:pic>
        <p:nvPicPr>
          <p:cNvPr id="4" name="Grafik 3" descr="Kristalle Silhouette">
            <a:extLst>
              <a:ext uri="{FF2B5EF4-FFF2-40B4-BE49-F238E27FC236}">
                <a16:creationId xmlns:a16="http://schemas.microsoft.com/office/drawing/2014/main" id="{C2C8357F-4FA8-96A7-B5B6-A96D6BCC1275}"/>
              </a:ext>
            </a:extLst>
          </p:cNvPr>
          <p:cNvPicPr>
            <a:picLocks noChangeAspect="1"/>
          </p:cNvPicPr>
          <p:nvPr/>
        </p:nvPicPr>
        <p:blipFill>
          <a:blip r:embed="rId12">
            <a:extLst>
              <a:ext uri="{96DAC541-7B7A-43D3-8B79-37D633B846F1}">
                <asvg:svgBlip xmlns="" xmlns:asvg="http://schemas.microsoft.com/office/drawing/2016/SVG/main" r:embed="rId13"/>
              </a:ext>
            </a:extLst>
          </a:blip>
          <a:stretch>
            <a:fillRect/>
          </a:stretch>
        </p:blipFill>
        <p:spPr>
          <a:xfrm>
            <a:off x="6305325" y="3348985"/>
            <a:ext cx="1266254" cy="1266254"/>
          </a:xfrm>
          <a:prstGeom prst="rect">
            <a:avLst/>
          </a:prstGeom>
        </p:spPr>
      </p:pic>
      <p:pic>
        <p:nvPicPr>
          <p:cNvPr id="2" name="Grafik 1" descr="Ein Bild, das Schwarz, Dunkelheit enthält.&#10;&#10;KI-generierte Inhalte können fehlerhaft sein.">
            <a:extLst>
              <a:ext uri="{FF2B5EF4-FFF2-40B4-BE49-F238E27FC236}">
                <a16:creationId xmlns:a16="http://schemas.microsoft.com/office/drawing/2014/main" id="{E936241B-4BBC-B11F-08D7-64D34DAE6357}"/>
              </a:ext>
            </a:extLst>
          </p:cNvPr>
          <p:cNvPicPr>
            <a:picLocks noChangeAspect="1"/>
          </p:cNvPicPr>
          <p:nvPr/>
        </p:nvPicPr>
        <p:blipFill>
          <a:blip r:embed="rId14">
            <a:duotone>
              <a:schemeClr val="accent1">
                <a:shade val="45000"/>
                <a:satMod val="135000"/>
              </a:schemeClr>
              <a:prstClr val="white"/>
            </a:duotone>
          </a:blip>
          <a:stretch>
            <a:fillRect/>
          </a:stretch>
        </p:blipFill>
        <p:spPr>
          <a:xfrm>
            <a:off x="4830903" y="3420369"/>
            <a:ext cx="1123487" cy="1123487"/>
          </a:xfrm>
          <a:prstGeom prst="rect">
            <a:avLst/>
          </a:prstGeom>
        </p:spPr>
      </p:pic>
    </p:spTree>
    <p:extLst>
      <p:ext uri="{BB962C8B-B14F-4D97-AF65-F5344CB8AC3E}">
        <p14:creationId xmlns:p14="http://schemas.microsoft.com/office/powerpoint/2010/main" val="3332407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06121" y="776984"/>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Vorstellungsrunde – 10 Minuten</a:t>
            </a: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872919" y="2615408"/>
            <a:ext cx="8480742"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200000"/>
              </a:lnSpc>
            </a:pPr>
            <a:r>
              <a:rPr lang="de-DE" sz="1800" b="1" dirty="0">
                <a:solidFill>
                  <a:schemeClr val="tx1"/>
                </a:solidFill>
                <a:latin typeface="Arial Nova Light" panose="020B0304020202020204" pitchFamily="34" charset="0"/>
              </a:rPr>
              <a:t>Aufgaben:</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Wer stellt die Gruppe vor?</a:t>
            </a:r>
          </a:p>
          <a:p>
            <a:pPr marL="1089025" lvl="6" indent="-174625">
              <a:lnSpc>
                <a:spcPct val="200000"/>
              </a:lnSpc>
              <a:buFont typeface="Arial" panose="020B0604020202020204" pitchFamily="34" charset="0"/>
              <a:buChar char="•"/>
            </a:pPr>
            <a:r>
              <a:rPr lang="de-DE" sz="2000" i="1" dirty="0">
                <a:solidFill>
                  <a:schemeClr val="tx1"/>
                </a:solidFill>
                <a:latin typeface="Arial Nova Light" panose="020B0304020202020204" pitchFamily="34" charset="0"/>
              </a:rPr>
              <a:t>Kurz</a:t>
            </a:r>
            <a:r>
              <a:rPr lang="de-DE" sz="2000" dirty="0">
                <a:solidFill>
                  <a:schemeClr val="tx1"/>
                </a:solidFill>
                <a:latin typeface="Arial Nova Light" panose="020B0304020202020204" pitchFamily="34" charset="0"/>
              </a:rPr>
              <a:t> die Forderungen und Ziele sammeln</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Nichts preisgeben, was in die Verhandlungen gehört</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Sie haben 5 Minuten Zeit zur </a:t>
            </a:r>
            <a:r>
              <a:rPr lang="de-DE" sz="2000" dirty="0" smtClean="0">
                <a:solidFill>
                  <a:schemeClr val="tx1"/>
                </a:solidFill>
                <a:latin typeface="Arial Nova Light" panose="020B0304020202020204" pitchFamily="34" charset="0"/>
              </a:rPr>
              <a:t>Vorbereitung.</a:t>
            </a:r>
            <a:endParaRPr lang="de-DE" sz="2000" dirty="0">
              <a:solidFill>
                <a:schemeClr val="tx1"/>
              </a:solidFill>
              <a:latin typeface="Arial Nova Light" panose="020B0304020202020204" pitchFamily="34" charset="0"/>
            </a:endParaRPr>
          </a:p>
        </p:txBody>
      </p:sp>
      <p:pic>
        <p:nvPicPr>
          <p:cNvPr id="6" name="Grafik 5" descr="Klassenzimmer">
            <a:extLst>
              <a:ext uri="{FF2B5EF4-FFF2-40B4-BE49-F238E27FC236}">
                <a16:creationId xmlns:a16="http://schemas.microsoft.com/office/drawing/2014/main" id="{AA29C53B-B7E5-4861-81D1-31C7FC657BF8}"/>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750676" y="1899322"/>
            <a:ext cx="2000139" cy="2000139"/>
          </a:xfrm>
          <a:prstGeom prst="rect">
            <a:avLst/>
          </a:prstGeom>
        </p:spPr>
      </p:pic>
      <p:sp>
        <p:nvSpPr>
          <p:cNvPr id="4" name="Shape 99">
            <a:extLst>
              <a:ext uri="{FF2B5EF4-FFF2-40B4-BE49-F238E27FC236}">
                <a16:creationId xmlns:a16="http://schemas.microsoft.com/office/drawing/2014/main" id="{BAD7ABCB-F210-5AF4-40A6-DBA7E2FAA747}"/>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11" name="Foliennummernplatzhalter 10">
            <a:extLst>
              <a:ext uri="{FF2B5EF4-FFF2-40B4-BE49-F238E27FC236}">
                <a16:creationId xmlns:a16="http://schemas.microsoft.com/office/drawing/2014/main" id="{1783CB27-62A1-89A9-4E86-1BD2A7FC1F25}"/>
              </a:ext>
            </a:extLst>
          </p:cNvPr>
          <p:cNvSpPr>
            <a:spLocks noGrp="1"/>
          </p:cNvSpPr>
          <p:nvPr>
            <p:ph type="sldNum" sz="quarter" idx="12"/>
          </p:nvPr>
        </p:nvSpPr>
        <p:spPr/>
        <p:txBody>
          <a:bodyPr/>
          <a:lstStyle/>
          <a:p>
            <a:pPr>
              <a:defRPr/>
            </a:pPr>
            <a:fld id="{4EB1374E-61F6-42AB-AC76-359646F345F5}" type="slidenum">
              <a:rPr lang="de-DE" altLang="de-DE" smtClean="0"/>
              <a:pPr>
                <a:defRPr/>
              </a:pPr>
              <a:t>15</a:t>
            </a:fld>
            <a:endParaRPr lang="de-DE" altLang="de-DE"/>
          </a:p>
        </p:txBody>
      </p:sp>
      <p:pic>
        <p:nvPicPr>
          <p:cNvPr id="2" name="Grafik 1" descr="Ein Bild, das Schwarz, Dunkelheit enthält.&#10;&#10;KI-generierte Inhalte können fehlerhaft sein.">
            <a:extLst>
              <a:ext uri="{FF2B5EF4-FFF2-40B4-BE49-F238E27FC236}">
                <a16:creationId xmlns:a16="http://schemas.microsoft.com/office/drawing/2014/main" id="{52870B74-470C-8CE2-26D8-A7212169326C}"/>
              </a:ext>
            </a:extLst>
          </p:cNvPr>
          <p:cNvPicPr>
            <a:picLocks noChangeAspect="1"/>
          </p:cNvPicPr>
          <p:nvPr/>
        </p:nvPicPr>
        <p:blipFill>
          <a:blip r:embed="rId5">
            <a:duotone>
              <a:schemeClr val="accent1">
                <a:shade val="45000"/>
                <a:satMod val="135000"/>
              </a:schemeClr>
              <a:prstClr val="white"/>
            </a:duotone>
          </a:blip>
          <a:stretch>
            <a:fillRect/>
          </a:stretch>
        </p:blipFill>
        <p:spPr>
          <a:xfrm>
            <a:off x="4554271" y="295651"/>
            <a:ext cx="1733924" cy="1733924"/>
          </a:xfrm>
          <a:prstGeom prst="rect">
            <a:avLst/>
          </a:prstGeom>
        </p:spPr>
      </p:pic>
    </p:spTree>
    <p:extLst>
      <p:ext uri="{BB962C8B-B14F-4D97-AF65-F5344CB8AC3E}">
        <p14:creationId xmlns:p14="http://schemas.microsoft.com/office/powerpoint/2010/main" val="23384048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bgerundetes Rechteck 5">
            <a:extLst>
              <a:ext uri="{FF2B5EF4-FFF2-40B4-BE49-F238E27FC236}">
                <a16:creationId xmlns:a16="http://schemas.microsoft.com/office/drawing/2014/main" id="{9304232E-DDAE-415F-90A3-74A7CF8CC2DF}"/>
              </a:ext>
            </a:extLst>
          </p:cNvPr>
          <p:cNvSpPr/>
          <p:nvPr/>
        </p:nvSpPr>
        <p:spPr>
          <a:xfrm>
            <a:off x="192595" y="578134"/>
            <a:ext cx="2880000" cy="252472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Arial Nova Light" panose="020B0304020202020204" pitchFamily="34" charset="0"/>
            </a:endParaRP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431666" y="651826"/>
            <a:ext cx="2880000" cy="1887568"/>
          </a:xfrm>
          <a:prstGeom prst="rect">
            <a:avLst/>
          </a:prstGeom>
          <a:noFill/>
          <a:ln w="25400">
            <a:noFill/>
          </a:ln>
        </p:spPr>
        <p:txBody>
          <a:bodyPr vert="horz" wrap="square" lIns="91440" tIns="45720" rIns="91440" bIns="45720" numCol="1" anchor="t"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60000"/>
              </a:lnSpc>
            </a:pPr>
            <a:r>
              <a:rPr lang="de-DE" sz="1300" b="1" dirty="0">
                <a:solidFill>
                  <a:schemeClr val="tx1"/>
                </a:solidFill>
                <a:latin typeface="Arial Nova Light" panose="020B0304020202020204" pitchFamily="34" charset="0"/>
              </a:rPr>
              <a:t>Indische Regierung des</a:t>
            </a:r>
          </a:p>
          <a:p>
            <a:pPr algn="l">
              <a:lnSpc>
                <a:spcPct val="160000"/>
              </a:lnSpc>
            </a:pPr>
            <a:r>
              <a:rPr lang="de-DE" sz="1300" b="1" dirty="0">
                <a:solidFill>
                  <a:schemeClr val="tx1"/>
                </a:solidFill>
                <a:latin typeface="Arial Nova Light" panose="020B0304020202020204" pitchFamily="34" charset="0"/>
              </a:rPr>
              <a:t>Bundesstaates Jharkhand</a:t>
            </a:r>
          </a:p>
          <a:p>
            <a:pPr algn="l">
              <a:lnSpc>
                <a:spcPct val="160000"/>
              </a:lnSpc>
            </a:pPr>
            <a:endParaRPr lang="de-DE" sz="13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Laden zur Konferenz ein</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Bereitet sich auf die Wahlen vor</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Wirtschaftsinteressen und Wiederwahl</a:t>
            </a:r>
          </a:p>
        </p:txBody>
      </p:sp>
      <p:grpSp>
        <p:nvGrpSpPr>
          <p:cNvPr id="11" name="Gruppieren 10">
            <a:extLst>
              <a:ext uri="{FF2B5EF4-FFF2-40B4-BE49-F238E27FC236}">
                <a16:creationId xmlns:a16="http://schemas.microsoft.com/office/drawing/2014/main" id="{7A9BC14E-6E54-4BED-87E1-782AB8797B66}"/>
              </a:ext>
            </a:extLst>
          </p:cNvPr>
          <p:cNvGrpSpPr/>
          <p:nvPr/>
        </p:nvGrpSpPr>
        <p:grpSpPr>
          <a:xfrm>
            <a:off x="4445500" y="432550"/>
            <a:ext cx="2880000" cy="2850866"/>
            <a:chOff x="528937" y="2645924"/>
            <a:chExt cx="3735812" cy="2524720"/>
          </a:xfrm>
        </p:grpSpPr>
        <p:sp>
          <p:nvSpPr>
            <p:cNvPr id="13" name="Abgerundetes Rechteck 5">
              <a:extLst>
                <a:ext uri="{FF2B5EF4-FFF2-40B4-BE49-F238E27FC236}">
                  <a16:creationId xmlns:a16="http://schemas.microsoft.com/office/drawing/2014/main" id="{3C11ACCD-353A-41AC-AAF7-687AF856A800}"/>
                </a:ext>
              </a:extLst>
            </p:cNvPr>
            <p:cNvSpPr/>
            <p:nvPr/>
          </p:nvSpPr>
          <p:spPr>
            <a:xfrm>
              <a:off x="528937" y="2645924"/>
              <a:ext cx="3735812" cy="252472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Arial Nova Light" panose="020B0304020202020204" pitchFamily="34" charset="0"/>
              </a:endParaRPr>
            </a:p>
          </p:txBody>
        </p:sp>
        <p:sp>
          <p:nvSpPr>
            <p:cNvPr id="15" name="Titel 25">
              <a:extLst>
                <a:ext uri="{FF2B5EF4-FFF2-40B4-BE49-F238E27FC236}">
                  <a16:creationId xmlns:a16="http://schemas.microsoft.com/office/drawing/2014/main" id="{2F923986-3A80-4347-98CA-1BB25F1F156D}"/>
                </a:ext>
              </a:extLst>
            </p:cNvPr>
            <p:cNvSpPr txBox="1">
              <a:spLocks/>
            </p:cNvSpPr>
            <p:nvPr/>
          </p:nvSpPr>
          <p:spPr bwMode="auto">
            <a:xfrm>
              <a:off x="668368" y="2743505"/>
              <a:ext cx="3512319" cy="1887568"/>
            </a:xfrm>
            <a:prstGeom prst="rect">
              <a:avLst/>
            </a:prstGeom>
            <a:noFill/>
            <a:ln w="25400">
              <a:noFill/>
            </a:ln>
          </p:spPr>
          <p:txBody>
            <a:bodyPr vert="horz" wrap="square" lIns="91440" tIns="45720" rIns="91440" bIns="45720" numCol="1" anchor="t"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60000"/>
                </a:lnSpc>
              </a:pPr>
              <a:r>
                <a:rPr lang="de-DE" sz="1300" b="1" dirty="0">
                  <a:solidFill>
                    <a:schemeClr val="tx1"/>
                  </a:solidFill>
                  <a:latin typeface="Arial Nova Light" panose="020B0304020202020204" pitchFamily="34" charset="0"/>
                </a:rPr>
                <a:t>INM - Initiative</a:t>
              </a:r>
              <a:br>
                <a:rPr lang="de-DE" sz="1300" b="1" dirty="0">
                  <a:solidFill>
                    <a:schemeClr val="tx1"/>
                  </a:solidFill>
                  <a:latin typeface="Arial Nova Light" panose="020B0304020202020204" pitchFamily="34" charset="0"/>
                </a:rPr>
              </a:br>
              <a:r>
                <a:rPr lang="de-DE" sz="1300" b="1" dirty="0">
                  <a:solidFill>
                    <a:schemeClr val="tx1"/>
                  </a:solidFill>
                  <a:latin typeface="Arial Nova Light" panose="020B0304020202020204" pitchFamily="34" charset="0"/>
                </a:rPr>
                <a:t>Nachhaltiges Mica</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Internationaler Verband</a:t>
              </a:r>
              <a:br>
                <a:rPr lang="de-DE" sz="1300" dirty="0">
                  <a:solidFill>
                    <a:schemeClr val="tx1"/>
                  </a:solidFill>
                  <a:latin typeface="Arial Nova Light" panose="020B0304020202020204" pitchFamily="34" charset="0"/>
                </a:rPr>
              </a:br>
              <a:r>
                <a:rPr lang="de-DE" sz="1300" dirty="0">
                  <a:solidFill>
                    <a:schemeClr val="tx1"/>
                  </a:solidFill>
                  <a:latin typeface="Arial Nova Light" panose="020B0304020202020204" pitchFamily="34" charset="0"/>
                </a:rPr>
                <a:t>von Interessensgruppen </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Hat viele Mitglieder und große Reichweite</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Setz sich für Mica-Lieferketten ein</a:t>
              </a:r>
            </a:p>
          </p:txBody>
        </p:sp>
      </p:grpSp>
      <p:grpSp>
        <p:nvGrpSpPr>
          <p:cNvPr id="18" name="Gruppieren 17">
            <a:extLst>
              <a:ext uri="{FF2B5EF4-FFF2-40B4-BE49-F238E27FC236}">
                <a16:creationId xmlns:a16="http://schemas.microsoft.com/office/drawing/2014/main" id="{0B2EC9E0-5C6C-480D-885C-DA162EA7E3D4}"/>
              </a:ext>
            </a:extLst>
          </p:cNvPr>
          <p:cNvGrpSpPr/>
          <p:nvPr/>
        </p:nvGrpSpPr>
        <p:grpSpPr>
          <a:xfrm>
            <a:off x="121154" y="3971190"/>
            <a:ext cx="2880801" cy="2524720"/>
            <a:chOff x="528937" y="2645924"/>
            <a:chExt cx="3735812" cy="2524720"/>
          </a:xfrm>
        </p:grpSpPr>
        <p:sp>
          <p:nvSpPr>
            <p:cNvPr id="19" name="Abgerundetes Rechteck 5">
              <a:extLst>
                <a:ext uri="{FF2B5EF4-FFF2-40B4-BE49-F238E27FC236}">
                  <a16:creationId xmlns:a16="http://schemas.microsoft.com/office/drawing/2014/main" id="{E21F6806-6A30-4FDD-A7B3-BD102E6F9F79}"/>
                </a:ext>
              </a:extLst>
            </p:cNvPr>
            <p:cNvSpPr/>
            <p:nvPr/>
          </p:nvSpPr>
          <p:spPr>
            <a:xfrm>
              <a:off x="528937" y="2645924"/>
              <a:ext cx="3735812" cy="252472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Arial Nova Light" panose="020B0304020202020204" pitchFamily="34" charset="0"/>
              </a:endParaRPr>
            </a:p>
          </p:txBody>
        </p:sp>
        <p:sp>
          <p:nvSpPr>
            <p:cNvPr id="20" name="Titel 25">
              <a:extLst>
                <a:ext uri="{FF2B5EF4-FFF2-40B4-BE49-F238E27FC236}">
                  <a16:creationId xmlns:a16="http://schemas.microsoft.com/office/drawing/2014/main" id="{31164225-999B-4C3E-A8DB-DE15F368BC6F}"/>
                </a:ext>
              </a:extLst>
            </p:cNvPr>
            <p:cNvSpPr txBox="1">
              <a:spLocks/>
            </p:cNvSpPr>
            <p:nvPr/>
          </p:nvSpPr>
          <p:spPr bwMode="auto">
            <a:xfrm>
              <a:off x="640683" y="2719616"/>
              <a:ext cx="3512319" cy="1887568"/>
            </a:xfrm>
            <a:prstGeom prst="rect">
              <a:avLst/>
            </a:prstGeom>
            <a:noFill/>
            <a:ln w="25400">
              <a:noFill/>
            </a:ln>
          </p:spPr>
          <p:txBody>
            <a:bodyPr vert="horz" wrap="square" lIns="91440" tIns="45720" rIns="91440" bIns="45720" numCol="1" anchor="t"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60000"/>
                </a:lnSpc>
              </a:pPr>
              <a:r>
                <a:rPr lang="de-DE" sz="1300" b="1" dirty="0">
                  <a:solidFill>
                    <a:schemeClr val="tx1"/>
                  </a:solidFill>
                  <a:latin typeface="Arial Nova Light" panose="020B0304020202020204" pitchFamily="34" charset="0"/>
                </a:rPr>
                <a:t>Menschenrechtsorganisation</a:t>
              </a:r>
            </a:p>
            <a:p>
              <a:pPr algn="l">
                <a:lnSpc>
                  <a:spcPct val="160000"/>
                </a:lnSpc>
              </a:pPr>
              <a:r>
                <a:rPr lang="de-DE" sz="1300" b="1" dirty="0">
                  <a:solidFill>
                    <a:schemeClr val="tx1"/>
                  </a:solidFill>
                  <a:latin typeface="Arial Nova Light" panose="020B0304020202020204" pitchFamily="34" charset="0"/>
                </a:rPr>
                <a:t>aus Jharkhand</a:t>
              </a:r>
            </a:p>
            <a:p>
              <a:pPr algn="l">
                <a:lnSpc>
                  <a:spcPct val="160000"/>
                </a:lnSpc>
              </a:pPr>
              <a:endParaRPr lang="de-DE" sz="13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Setzt sich für Rechte von </a:t>
              </a:r>
              <a:br>
                <a:rPr lang="de-DE" sz="1300" dirty="0">
                  <a:solidFill>
                    <a:schemeClr val="tx1"/>
                  </a:solidFill>
                  <a:latin typeface="Arial Nova Light" panose="020B0304020202020204" pitchFamily="34" charset="0"/>
                </a:rPr>
              </a:br>
              <a:r>
                <a:rPr lang="de-DE" sz="1300" dirty="0">
                  <a:solidFill>
                    <a:schemeClr val="tx1"/>
                  </a:solidFill>
                  <a:latin typeface="Arial Nova Light" panose="020B0304020202020204" pitchFamily="34" charset="0"/>
                </a:rPr>
                <a:t>Kindern ein</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Kritisiert die informellen Minen</a:t>
              </a:r>
            </a:p>
          </p:txBody>
        </p:sp>
      </p:grpSp>
      <p:grpSp>
        <p:nvGrpSpPr>
          <p:cNvPr id="23" name="Gruppieren 22">
            <a:extLst>
              <a:ext uri="{FF2B5EF4-FFF2-40B4-BE49-F238E27FC236}">
                <a16:creationId xmlns:a16="http://schemas.microsoft.com/office/drawing/2014/main" id="{5D2DA597-8B7C-452A-9A6F-AAE455D2C33F}"/>
              </a:ext>
            </a:extLst>
          </p:cNvPr>
          <p:cNvGrpSpPr/>
          <p:nvPr/>
        </p:nvGrpSpPr>
        <p:grpSpPr>
          <a:xfrm>
            <a:off x="4445500" y="3971190"/>
            <a:ext cx="2880000" cy="2524720"/>
            <a:chOff x="528937" y="2645924"/>
            <a:chExt cx="3735812" cy="2524720"/>
          </a:xfrm>
        </p:grpSpPr>
        <p:sp>
          <p:nvSpPr>
            <p:cNvPr id="24" name="Abgerundetes Rechteck 5">
              <a:extLst>
                <a:ext uri="{FF2B5EF4-FFF2-40B4-BE49-F238E27FC236}">
                  <a16:creationId xmlns:a16="http://schemas.microsoft.com/office/drawing/2014/main" id="{1AA571E5-FE16-4B27-B82F-CB34E39EE2E9}"/>
                </a:ext>
              </a:extLst>
            </p:cNvPr>
            <p:cNvSpPr/>
            <p:nvPr/>
          </p:nvSpPr>
          <p:spPr>
            <a:xfrm>
              <a:off x="528937" y="2645924"/>
              <a:ext cx="3735812" cy="252472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Arial Nova Light" panose="020B0304020202020204" pitchFamily="34" charset="0"/>
              </a:endParaRPr>
            </a:p>
          </p:txBody>
        </p:sp>
        <p:sp>
          <p:nvSpPr>
            <p:cNvPr id="25" name="Titel 25">
              <a:extLst>
                <a:ext uri="{FF2B5EF4-FFF2-40B4-BE49-F238E27FC236}">
                  <a16:creationId xmlns:a16="http://schemas.microsoft.com/office/drawing/2014/main" id="{E50D3B86-2C86-4C70-8B6E-1280A484697C}"/>
                </a:ext>
              </a:extLst>
            </p:cNvPr>
            <p:cNvSpPr txBox="1">
              <a:spLocks/>
            </p:cNvSpPr>
            <p:nvPr/>
          </p:nvSpPr>
          <p:spPr bwMode="auto">
            <a:xfrm>
              <a:off x="640683" y="2719616"/>
              <a:ext cx="3512319" cy="1887568"/>
            </a:xfrm>
            <a:prstGeom prst="rect">
              <a:avLst/>
            </a:prstGeom>
            <a:noFill/>
            <a:ln w="25400">
              <a:noFill/>
            </a:ln>
          </p:spPr>
          <p:txBody>
            <a:bodyPr vert="horz" wrap="square" lIns="91440" tIns="45720" rIns="91440" bIns="45720" numCol="1" anchor="t"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60000"/>
                </a:lnSpc>
              </a:pPr>
              <a:r>
                <a:rPr lang="de-DE" sz="1300" b="1" dirty="0">
                  <a:solidFill>
                    <a:schemeClr val="tx1"/>
                  </a:solidFill>
                  <a:latin typeface="Arial Nova Light" panose="020B0304020202020204" pitchFamily="34" charset="0"/>
                </a:rPr>
                <a:t>Lokale Mica-Händler*innen </a:t>
              </a:r>
            </a:p>
            <a:p>
              <a:pPr marL="174625" indent="-174625" algn="l">
                <a:lnSpc>
                  <a:spcPct val="160000"/>
                </a:lnSpc>
                <a:buFont typeface="Arial" panose="020B0604020202020204" pitchFamily="34" charset="0"/>
                <a:buChar char="•"/>
              </a:pPr>
              <a:endParaRPr lang="de-DE" sz="1300"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Kaufen Mica aus den Minen von Familien</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Handeln mit lokalen und globalen Abnehmern</a:t>
              </a:r>
            </a:p>
          </p:txBody>
        </p:sp>
      </p:grpSp>
      <p:grpSp>
        <p:nvGrpSpPr>
          <p:cNvPr id="28" name="Gruppieren 27">
            <a:extLst>
              <a:ext uri="{FF2B5EF4-FFF2-40B4-BE49-F238E27FC236}">
                <a16:creationId xmlns:a16="http://schemas.microsoft.com/office/drawing/2014/main" id="{02108493-DCD8-4CA1-AC77-91ECC9740288}"/>
              </a:ext>
            </a:extLst>
          </p:cNvPr>
          <p:cNvGrpSpPr/>
          <p:nvPr/>
        </p:nvGrpSpPr>
        <p:grpSpPr>
          <a:xfrm>
            <a:off x="8713782" y="3971190"/>
            <a:ext cx="2880000" cy="2524720"/>
            <a:chOff x="528937" y="2645924"/>
            <a:chExt cx="3735812" cy="2524720"/>
          </a:xfrm>
        </p:grpSpPr>
        <p:sp>
          <p:nvSpPr>
            <p:cNvPr id="29" name="Abgerundetes Rechteck 5">
              <a:extLst>
                <a:ext uri="{FF2B5EF4-FFF2-40B4-BE49-F238E27FC236}">
                  <a16:creationId xmlns:a16="http://schemas.microsoft.com/office/drawing/2014/main" id="{43476DC2-1427-4E67-A72A-B6E60C682ECC}"/>
                </a:ext>
              </a:extLst>
            </p:cNvPr>
            <p:cNvSpPr/>
            <p:nvPr/>
          </p:nvSpPr>
          <p:spPr>
            <a:xfrm>
              <a:off x="528937" y="2645924"/>
              <a:ext cx="3735812" cy="252472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Arial Nova Light" panose="020B0304020202020204" pitchFamily="34" charset="0"/>
              </a:endParaRPr>
            </a:p>
          </p:txBody>
        </p:sp>
        <p:sp>
          <p:nvSpPr>
            <p:cNvPr id="30" name="Titel 25">
              <a:extLst>
                <a:ext uri="{FF2B5EF4-FFF2-40B4-BE49-F238E27FC236}">
                  <a16:creationId xmlns:a16="http://schemas.microsoft.com/office/drawing/2014/main" id="{8C4E09DE-FDDF-4955-8F79-14B247DE4D20}"/>
                </a:ext>
              </a:extLst>
            </p:cNvPr>
            <p:cNvSpPr txBox="1">
              <a:spLocks/>
            </p:cNvSpPr>
            <p:nvPr/>
          </p:nvSpPr>
          <p:spPr bwMode="auto">
            <a:xfrm>
              <a:off x="640683" y="2719616"/>
              <a:ext cx="3512319" cy="1887568"/>
            </a:xfrm>
            <a:prstGeom prst="rect">
              <a:avLst/>
            </a:prstGeom>
            <a:noFill/>
            <a:ln w="25400">
              <a:noFill/>
            </a:ln>
          </p:spPr>
          <p:txBody>
            <a:bodyPr vert="horz" wrap="square" lIns="91440" tIns="45720" rIns="91440" bIns="45720" numCol="1" anchor="t"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60000"/>
                </a:lnSpc>
              </a:pPr>
              <a:r>
                <a:rPr lang="de-DE" sz="1300" b="1" dirty="0" err="1">
                  <a:solidFill>
                    <a:schemeClr val="tx1"/>
                  </a:solidFill>
                  <a:latin typeface="Arial Nova Light" panose="020B0304020202020204" pitchFamily="34" charset="0"/>
                </a:rPr>
                <a:t>Mobilo</a:t>
              </a:r>
              <a:r>
                <a:rPr lang="de-DE" sz="1300" b="1" dirty="0">
                  <a:solidFill>
                    <a:schemeClr val="tx1"/>
                  </a:solidFill>
                  <a:latin typeface="Arial Nova Light" panose="020B0304020202020204" pitchFamily="34" charset="0"/>
                </a:rPr>
                <a:t> GmbH</a:t>
              </a:r>
            </a:p>
            <a:p>
              <a:pPr algn="l">
                <a:lnSpc>
                  <a:spcPct val="160000"/>
                </a:lnSpc>
              </a:pPr>
              <a:endParaRPr lang="de-DE" sz="13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Automobil-Unternehmen</a:t>
              </a:r>
              <a:br>
                <a:rPr lang="de-DE" sz="1300" dirty="0">
                  <a:solidFill>
                    <a:schemeClr val="tx1"/>
                  </a:solidFill>
                  <a:latin typeface="Arial Nova Light" panose="020B0304020202020204" pitchFamily="34" charset="0"/>
                </a:rPr>
              </a:br>
              <a:r>
                <a:rPr lang="de-DE" sz="1300" dirty="0">
                  <a:solidFill>
                    <a:schemeClr val="tx1"/>
                  </a:solidFill>
                  <a:latin typeface="Arial Nova Light" panose="020B0304020202020204" pitchFamily="34" charset="0"/>
                </a:rPr>
                <a:t>aus Deutschland </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Interessant an günstigen Preisen</a:t>
              </a:r>
              <a:br>
                <a:rPr lang="de-DE" sz="1300" dirty="0">
                  <a:solidFill>
                    <a:schemeClr val="tx1"/>
                  </a:solidFill>
                  <a:latin typeface="Arial Nova Light" panose="020B0304020202020204" pitchFamily="34" charset="0"/>
                </a:rPr>
              </a:br>
              <a:r>
                <a:rPr lang="de-DE" sz="1300" dirty="0">
                  <a:solidFill>
                    <a:schemeClr val="tx1"/>
                  </a:solidFill>
                  <a:latin typeface="Arial Nova Light" panose="020B0304020202020204" pitchFamily="34" charset="0"/>
                </a:rPr>
                <a:t>und zufriedener Kundschaft </a:t>
              </a:r>
            </a:p>
          </p:txBody>
        </p:sp>
      </p:grpSp>
      <p:sp>
        <p:nvSpPr>
          <p:cNvPr id="12" name="Foliennummernplatzhalter 11">
            <a:extLst>
              <a:ext uri="{FF2B5EF4-FFF2-40B4-BE49-F238E27FC236}">
                <a16:creationId xmlns:a16="http://schemas.microsoft.com/office/drawing/2014/main" id="{2AE2408D-0D58-B414-112A-AAB69180F693}"/>
              </a:ext>
            </a:extLst>
          </p:cNvPr>
          <p:cNvSpPr>
            <a:spLocks noGrp="1"/>
          </p:cNvSpPr>
          <p:nvPr>
            <p:ph type="sldNum" sz="quarter" idx="12"/>
          </p:nvPr>
        </p:nvSpPr>
        <p:spPr/>
        <p:txBody>
          <a:bodyPr/>
          <a:lstStyle/>
          <a:p>
            <a:pPr>
              <a:defRPr/>
            </a:pPr>
            <a:fld id="{4EB1374E-61F6-42AB-AC76-359646F345F5}" type="slidenum">
              <a:rPr lang="de-DE" altLang="de-DE" smtClean="0"/>
              <a:pPr>
                <a:defRPr/>
              </a:pPr>
              <a:t>16</a:t>
            </a:fld>
            <a:endParaRPr lang="de-DE" altLang="de-DE"/>
          </a:p>
        </p:txBody>
      </p:sp>
      <p:grpSp>
        <p:nvGrpSpPr>
          <p:cNvPr id="2" name="Gruppieren 1">
            <a:extLst>
              <a:ext uri="{FF2B5EF4-FFF2-40B4-BE49-F238E27FC236}">
                <a16:creationId xmlns:a16="http://schemas.microsoft.com/office/drawing/2014/main" id="{B90DABE1-E509-B25C-B376-CEFCFB48BD3F}"/>
              </a:ext>
            </a:extLst>
          </p:cNvPr>
          <p:cNvGrpSpPr/>
          <p:nvPr/>
        </p:nvGrpSpPr>
        <p:grpSpPr>
          <a:xfrm>
            <a:off x="8713782" y="578134"/>
            <a:ext cx="2880000" cy="2524720"/>
            <a:chOff x="528937" y="2645924"/>
            <a:chExt cx="3735812" cy="2524720"/>
          </a:xfrm>
        </p:grpSpPr>
        <p:sp>
          <p:nvSpPr>
            <p:cNvPr id="4" name="Abgerundetes Rechteck 5">
              <a:extLst>
                <a:ext uri="{FF2B5EF4-FFF2-40B4-BE49-F238E27FC236}">
                  <a16:creationId xmlns:a16="http://schemas.microsoft.com/office/drawing/2014/main" id="{08F7B7FA-04AA-3300-2AF6-F392ECE43882}"/>
                </a:ext>
              </a:extLst>
            </p:cNvPr>
            <p:cNvSpPr/>
            <p:nvPr/>
          </p:nvSpPr>
          <p:spPr>
            <a:xfrm>
              <a:off x="528937" y="2645924"/>
              <a:ext cx="3735812" cy="252472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latin typeface="Arial Nova Light" panose="020B0304020202020204" pitchFamily="34" charset="0"/>
              </a:endParaRPr>
            </a:p>
          </p:txBody>
        </p:sp>
        <p:sp>
          <p:nvSpPr>
            <p:cNvPr id="5" name="Titel 25">
              <a:extLst>
                <a:ext uri="{FF2B5EF4-FFF2-40B4-BE49-F238E27FC236}">
                  <a16:creationId xmlns:a16="http://schemas.microsoft.com/office/drawing/2014/main" id="{16CB06F1-444E-D776-0C1D-86A402773286}"/>
                </a:ext>
              </a:extLst>
            </p:cNvPr>
            <p:cNvSpPr txBox="1">
              <a:spLocks/>
            </p:cNvSpPr>
            <p:nvPr/>
          </p:nvSpPr>
          <p:spPr bwMode="auto">
            <a:xfrm>
              <a:off x="640683" y="2719616"/>
              <a:ext cx="3512319" cy="1887568"/>
            </a:xfrm>
            <a:prstGeom prst="rect">
              <a:avLst/>
            </a:prstGeom>
            <a:noFill/>
            <a:ln w="25400">
              <a:noFill/>
            </a:ln>
          </p:spPr>
          <p:txBody>
            <a:bodyPr vert="horz" wrap="square" lIns="91440" tIns="45720" rIns="91440" bIns="45720" numCol="1" anchor="t"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60000"/>
                </a:lnSpc>
              </a:pPr>
              <a:r>
                <a:rPr lang="de-DE" sz="1300" b="1" dirty="0">
                  <a:solidFill>
                    <a:schemeClr val="tx1"/>
                  </a:solidFill>
                  <a:latin typeface="Arial Nova Light" panose="020B0304020202020204" pitchFamily="34" charset="0"/>
                </a:rPr>
                <a:t>Presse</a:t>
              </a:r>
            </a:p>
            <a:p>
              <a:pPr algn="l">
                <a:lnSpc>
                  <a:spcPct val="160000"/>
                </a:lnSpc>
              </a:pPr>
              <a:endParaRPr lang="de-DE" sz="1300" b="1" dirty="0">
                <a:solidFill>
                  <a:schemeClr val="tx1"/>
                </a:solidFill>
                <a:latin typeface="Arial Nova Light" panose="020B0304020202020204" pitchFamily="34" charset="0"/>
              </a:endParaRP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Unabhängig</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Beobachtet kritisch die Konferenz</a:t>
              </a:r>
            </a:p>
            <a:p>
              <a:pPr marL="174625" indent="-174625" algn="l">
                <a:lnSpc>
                  <a:spcPct val="160000"/>
                </a:lnSpc>
                <a:buFont typeface="Arial" panose="020B0604020202020204" pitchFamily="34" charset="0"/>
                <a:buChar char="•"/>
              </a:pPr>
              <a:r>
                <a:rPr lang="de-DE" sz="1300" dirty="0">
                  <a:solidFill>
                    <a:schemeClr val="tx1"/>
                  </a:solidFill>
                  <a:latin typeface="Arial Nova Light" panose="020B0304020202020204" pitchFamily="34" charset="0"/>
                </a:rPr>
                <a:t>Veröffentlicht Statements und Informationen  </a:t>
              </a:r>
            </a:p>
          </p:txBody>
        </p:sp>
      </p:grpSp>
      <p:pic>
        <p:nvPicPr>
          <p:cNvPr id="14" name="Grafik 13" descr="Ein Bild, das Schuhwerk, Mann, Kleidung, Cartoon enthält.&#10;&#10;KI-generierte Inhalte können fehlerhaft sein.">
            <a:extLst>
              <a:ext uri="{FF2B5EF4-FFF2-40B4-BE49-F238E27FC236}">
                <a16:creationId xmlns:a16="http://schemas.microsoft.com/office/drawing/2014/main" id="{A50C7479-A4EB-4389-8DF0-8ED63411BDAB}"/>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9774" b="89944" l="7049" r="95489">
                        <a14:foregroundMark x1="91729" y1="31767" x2="85902" y2="29229"/>
                        <a14:foregroundMark x1="95489" y1="25940" x2="84023" y2="25094"/>
                        <a14:foregroundMark x1="20207" y1="83459" x2="12030" y2="82989"/>
                        <a14:foregroundMark x1="9586" y1="44549" x2="7049" y2="43515"/>
                        <a14:foregroundMark x1="16071" y1="80733" x2="7895" y2="84023"/>
                      </a14:backgroundRemoval>
                    </a14:imgEffect>
                  </a14:imgLayer>
                </a14:imgProps>
              </a:ext>
              <a:ext uri="{28A0092B-C50C-407E-A947-70E740481C1C}">
                <a14:useLocalDpi xmlns:a14="http://schemas.microsoft.com/office/drawing/2010/main"/>
              </a:ext>
            </a:extLst>
          </a:blip>
          <a:stretch>
            <a:fillRect/>
          </a:stretch>
        </p:blipFill>
        <p:spPr>
          <a:xfrm>
            <a:off x="10209933" y="88366"/>
            <a:ext cx="1789472" cy="1789472"/>
          </a:xfrm>
          <a:prstGeom prst="rect">
            <a:avLst/>
          </a:prstGeom>
          <a:effectLst>
            <a:outerShdw blurRad="50800" dist="38100" dir="2700000" algn="tl" rotWithShape="0">
              <a:prstClr val="black">
                <a:alpha val="40000"/>
              </a:prstClr>
            </a:outerShdw>
          </a:effectLst>
        </p:spPr>
      </p:pic>
      <p:pic>
        <p:nvPicPr>
          <p:cNvPr id="31" name="Grafik 30" descr="Ein Bild, das Entwurf, Zeichnung, Cartoon, Kunst enthält.&#10;&#10;KI-generierte Inhalte können fehlerhaft sein.">
            <a:extLst>
              <a:ext uri="{FF2B5EF4-FFF2-40B4-BE49-F238E27FC236}">
                <a16:creationId xmlns:a16="http://schemas.microsoft.com/office/drawing/2014/main" id="{645D813B-2574-A265-C17A-984C31738984}"/>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5733" b="92293" l="34023" r="75094">
                        <a14:foregroundMark x1="41635" y1="9868" x2="43327" y2="20771"/>
                        <a14:foregroundMark x1="46053" y1="10056" x2="47086" y2="17575"/>
                        <a14:foregroundMark x1="47556" y1="8647" x2="42857" y2="5921"/>
                        <a14:foregroundMark x1="51316" y1="26410" x2="51786" y2="30451"/>
                        <a14:foregroundMark x1="62688" y1="25940" x2="67857" y2="20301"/>
                        <a14:foregroundMark x1="46335" y1="79229" x2="44831" y2="82989"/>
                        <a14:foregroundMark x1="60244" y1="80733" x2="59962" y2="92387"/>
                        <a14:foregroundMark x1="70865" y1="91447" x2="75094" y2="90695"/>
                        <a14:foregroundMark x1="45113" y1="90883" x2="43139" y2="87218"/>
                        <a14:foregroundMark x1="53477" y1="39098" x2="56955" y2="48308"/>
                        <a14:foregroundMark x1="56767" y1="47274" x2="56767" y2="53477"/>
                      </a14:backgroundRemoval>
                    </a14:imgEffect>
                  </a14:imgLayer>
                </a14:imgProps>
              </a:ext>
              <a:ext uri="{28A0092B-C50C-407E-A947-70E740481C1C}">
                <a14:useLocalDpi xmlns:a14="http://schemas.microsoft.com/office/drawing/2010/main"/>
              </a:ext>
            </a:extLst>
          </a:blip>
          <a:srcRect l="29324" r="23371"/>
          <a:stretch>
            <a:fillRect/>
          </a:stretch>
        </p:blipFill>
        <p:spPr>
          <a:xfrm>
            <a:off x="2430846" y="4044882"/>
            <a:ext cx="1142170" cy="2414441"/>
          </a:xfrm>
          <a:prstGeom prst="rect">
            <a:avLst/>
          </a:prstGeom>
        </p:spPr>
      </p:pic>
      <p:pic>
        <p:nvPicPr>
          <p:cNvPr id="33" name="Grafik 32" descr="Ein Bild, das Entwurf, Zeichnung, Kleidung, Cartoon enthält.&#10;&#10;KI-generierte Inhalte können fehlerhaft sein.">
            <a:extLst>
              <a:ext uri="{FF2B5EF4-FFF2-40B4-BE49-F238E27FC236}">
                <a16:creationId xmlns:a16="http://schemas.microsoft.com/office/drawing/2014/main" id="{1424324D-058E-A22F-331E-5CE54AB11775}"/>
              </a:ext>
            </a:extLst>
          </p:cNvPr>
          <p:cNvPicPr>
            <a:picLocks noChangeAspect="1"/>
          </p:cNvPicPr>
          <p:nvPr/>
        </p:nvPicPr>
        <p:blipFill>
          <a:blip r:embed="rId7" cstate="print">
            <a:extLst>
              <a:ext uri="{BEBA8EAE-BF5A-486C-A8C5-ECC9F3942E4B}">
                <a14:imgProps xmlns:a14="http://schemas.microsoft.com/office/drawing/2010/main">
                  <a14:imgLayer r:embed="rId8">
                    <a14:imgEffect>
                      <a14:backgroundRemoval t="9117" b="90883" l="25376" r="65789">
                        <a14:foregroundMark x1="50846" y1="39286" x2="49812" y2="65508"/>
                        <a14:foregroundMark x1="57707" y1="9492" x2="46898" y2="23872"/>
                        <a14:foregroundMark x1="54511" y1="41823" x2="45113" y2="61936"/>
                        <a14:foregroundMark x1="45113" y1="61936" x2="45113" y2="61936"/>
                        <a14:foregroundMark x1="45865" y1="63064" x2="50846" y2="77068"/>
                        <a14:foregroundMark x1="50846" y1="78853" x2="50564" y2="85996"/>
                        <a14:foregroundMark x1="49436" y1="85996" x2="46523" y2="91071"/>
                        <a14:foregroundMark x1="47274" y1="90695" x2="25376" y2="87782"/>
                        <a14:foregroundMark x1="53008" y1="14850" x2="57707" y2="9117"/>
                      </a14:backgroundRemoval>
                    </a14:imgEffect>
                  </a14:imgLayer>
                </a14:imgProps>
              </a:ext>
              <a:ext uri="{28A0092B-C50C-407E-A947-70E740481C1C}">
                <a14:useLocalDpi xmlns:a14="http://schemas.microsoft.com/office/drawing/2010/main"/>
              </a:ext>
            </a:extLst>
          </a:blip>
          <a:srcRect l="25247" r="29323"/>
          <a:stretch>
            <a:fillRect/>
          </a:stretch>
        </p:blipFill>
        <p:spPr>
          <a:xfrm>
            <a:off x="2813090" y="1091578"/>
            <a:ext cx="1041700" cy="2293006"/>
          </a:xfrm>
          <a:prstGeom prst="rect">
            <a:avLst/>
          </a:prstGeom>
        </p:spPr>
      </p:pic>
      <p:pic>
        <p:nvPicPr>
          <p:cNvPr id="35" name="Grafik 34" descr="Ein Bild, das Kleidung, Entwurf, Mann, stehend enthält.&#10;&#10;KI-generierte Inhalte können fehlerhaft sein.">
            <a:extLst>
              <a:ext uri="{FF2B5EF4-FFF2-40B4-BE49-F238E27FC236}">
                <a16:creationId xmlns:a16="http://schemas.microsoft.com/office/drawing/2014/main" id="{6118C3B6-73F8-620F-D311-79A7169150E5}"/>
              </a:ext>
            </a:extLst>
          </p:cNvPr>
          <p:cNvPicPr>
            <a:picLocks noChangeAspect="1"/>
          </p:cNvPicPr>
          <p:nvPr/>
        </p:nvPicPr>
        <p:blipFill>
          <a:blip r:embed="rId9" cstate="print">
            <a:extLst>
              <a:ext uri="{28A0092B-C50C-407E-A947-70E740481C1C}">
                <a14:useLocalDpi xmlns:a14="http://schemas.microsoft.com/office/drawing/2010/main"/>
              </a:ext>
            </a:extLst>
          </a:blip>
          <a:srcRect l="25247" r="22744"/>
          <a:stretch>
            <a:fillRect/>
          </a:stretch>
        </p:blipFill>
        <p:spPr>
          <a:xfrm>
            <a:off x="6711259" y="207311"/>
            <a:ext cx="1283634" cy="2468133"/>
          </a:xfrm>
          <a:prstGeom prst="rect">
            <a:avLst/>
          </a:prstGeom>
        </p:spPr>
      </p:pic>
      <p:pic>
        <p:nvPicPr>
          <p:cNvPr id="37" name="Grafik 36" descr="Ein Bild, das Mobiliar, Stuhl, Mann, Anzug enthält.&#10;&#10;KI-generierte Inhalte können fehlerhaft sein.">
            <a:extLst>
              <a:ext uri="{FF2B5EF4-FFF2-40B4-BE49-F238E27FC236}">
                <a16:creationId xmlns:a16="http://schemas.microsoft.com/office/drawing/2014/main" id="{DC445EFC-5852-3471-AE69-AEAC6B1329B2}"/>
              </a:ext>
            </a:extLst>
          </p:cNvPr>
          <p:cNvPicPr>
            <a:picLocks noChangeAspect="1"/>
          </p:cNvPicPr>
          <p:nvPr/>
        </p:nvPicPr>
        <p:blipFill>
          <a:blip r:embed="rId10" cstate="print">
            <a:extLst>
              <a:ext uri="{BEBA8EAE-BF5A-486C-A8C5-ECC9F3942E4B}">
                <a14:imgProps xmlns:a14="http://schemas.microsoft.com/office/drawing/2010/main">
                  <a14:imgLayer r:embed="rId11">
                    <a14:imgEffect>
                      <a14:backgroundRemoval t="15226" b="82707" l="14098" r="87312">
                        <a14:foregroundMark x1="44267" y1="15226" x2="45677" y2="19173"/>
                        <a14:foregroundMark x1="47462" y1="24718" x2="51974" y2="34868"/>
                        <a14:foregroundMark x1="44455" y1="51316" x2="28477" y2="49624"/>
                        <a14:foregroundMark x1="22838" y1="53383" x2="22180" y2="61466"/>
                        <a14:foregroundMark x1="23496" y1="50846" x2="23026" y2="79323"/>
                        <a14:foregroundMark x1="25846" y1="82895" x2="55733" y2="82707"/>
                        <a14:foregroundMark x1="55733" y1="82707" x2="57989" y2="82707"/>
                        <a14:foregroundMark x1="50658" y1="79981" x2="40602" y2="57519"/>
                        <a14:foregroundMark x1="38910" y1="57519" x2="42011" y2="77256"/>
                        <a14:foregroundMark x1="84305" y1="44925" x2="85244" y2="56579"/>
                        <a14:foregroundMark x1="82613" y1="43045" x2="82237" y2="36748"/>
                        <a14:foregroundMark x1="28008" y1="81391" x2="18515" y2="82613"/>
                        <a14:foregroundMark x1="37030" y1="81015" x2="71711" y2="78665"/>
                        <a14:foregroundMark x1="79135" y1="80545" x2="87406" y2="80075"/>
                        <a14:foregroundMark x1="25470" y1="81767" x2="14098" y2="81767"/>
                        <a14:foregroundMark x1="70019" y1="66541" x2="69643" y2="69549"/>
                      </a14:backgroundRemoval>
                    </a14:imgEffect>
                  </a14:imgLayer>
                </a14:imgProps>
              </a:ext>
              <a:ext uri="{28A0092B-C50C-407E-A947-70E740481C1C}">
                <a14:useLocalDpi xmlns:a14="http://schemas.microsoft.com/office/drawing/2010/main"/>
              </a:ext>
            </a:extLst>
          </a:blip>
          <a:srcRect l="16508" t="10056" r="10213" b="12094"/>
          <a:stretch>
            <a:fillRect/>
          </a:stretch>
        </p:blipFill>
        <p:spPr>
          <a:xfrm>
            <a:off x="10377763" y="3237243"/>
            <a:ext cx="1381709" cy="1467893"/>
          </a:xfrm>
          <a:prstGeom prst="rect">
            <a:avLst/>
          </a:prstGeom>
          <a:effectLst>
            <a:outerShdw blurRad="50800" dist="38100" dir="2700000" algn="tl" rotWithShape="0">
              <a:prstClr val="black">
                <a:alpha val="40000"/>
              </a:prstClr>
            </a:outerShdw>
          </a:effectLst>
        </p:spPr>
      </p:pic>
      <p:pic>
        <p:nvPicPr>
          <p:cNvPr id="9" name="Grafik 8" descr="Ein Bild, das Mobiliar, Entwurf, Schwarzweiß, Schuhwerk enthält.&#10;&#10;KI-generierte Inhalte können fehlerhaft sein.">
            <a:extLst>
              <a:ext uri="{FF2B5EF4-FFF2-40B4-BE49-F238E27FC236}">
                <a16:creationId xmlns:a16="http://schemas.microsoft.com/office/drawing/2014/main" id="{65D75C41-CA70-72EF-B80C-32A28BA23D8A}"/>
              </a:ext>
            </a:extLst>
          </p:cNvPr>
          <p:cNvPicPr>
            <a:picLocks noChangeAspect="1"/>
          </p:cNvPicPr>
          <p:nvPr/>
        </p:nvPicPr>
        <p:blipFill>
          <a:blip r:embed="rId12" cstate="print">
            <a:extLst>
              <a:ext uri="{28A0092B-C50C-407E-A947-70E740481C1C}">
                <a14:useLocalDpi xmlns:a14="http://schemas.microsoft.com/office/drawing/2010/main"/>
              </a:ext>
            </a:extLst>
          </a:blip>
          <a:stretch>
            <a:fillRect/>
          </a:stretch>
        </p:blipFill>
        <p:spPr>
          <a:xfrm>
            <a:off x="6400831" y="2931171"/>
            <a:ext cx="2283448" cy="1821524"/>
          </a:xfrm>
          <a:prstGeom prst="rect">
            <a:avLst/>
          </a:prstGeom>
        </p:spPr>
      </p:pic>
    </p:spTree>
    <p:extLst>
      <p:ext uri="{BB962C8B-B14F-4D97-AF65-F5344CB8AC3E}">
        <p14:creationId xmlns:p14="http://schemas.microsoft.com/office/powerpoint/2010/main" val="25797370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06121" y="776984"/>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Kontaktphase – </a:t>
            </a:r>
            <a:r>
              <a:rPr lang="de-DE" sz="2200" b="1" dirty="0" smtClean="0">
                <a:solidFill>
                  <a:schemeClr val="tx1"/>
                </a:solidFill>
                <a:latin typeface="Arial Nova Light" panose="020B0304020202020204" pitchFamily="34" charset="0"/>
              </a:rPr>
              <a:t>45 </a:t>
            </a:r>
            <a:r>
              <a:rPr lang="de-DE" sz="2200" b="1" dirty="0">
                <a:solidFill>
                  <a:schemeClr val="tx1"/>
                </a:solidFill>
                <a:latin typeface="Arial Nova Light" panose="020B0304020202020204" pitchFamily="34" charset="0"/>
              </a:rPr>
              <a:t>Minuten</a:t>
            </a: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406121" y="1944632"/>
            <a:ext cx="8480742"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50000"/>
              </a:lnSpc>
            </a:pPr>
            <a:r>
              <a:rPr lang="de-DE" sz="1800" b="1" dirty="0">
                <a:solidFill>
                  <a:schemeClr val="tx1"/>
                </a:solidFill>
                <a:latin typeface="Arial Nova Light" panose="020B0304020202020204" pitchFamily="34" charset="0"/>
              </a:rPr>
              <a:t>Aufgaben:</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Kontakt zu anderen Gruppen aufnehmen</a:t>
            </a:r>
          </a:p>
          <a:p>
            <a:pPr marL="1546225" lvl="7" indent="-174625">
              <a:lnSpc>
                <a:spcPct val="150000"/>
              </a:lnSpc>
              <a:buFont typeface="Arial" panose="020B0604020202020204" pitchFamily="34" charset="0"/>
              <a:buChar char="•"/>
            </a:pPr>
            <a:r>
              <a:rPr lang="de-DE" sz="1600" dirty="0">
                <a:solidFill>
                  <a:schemeClr val="tx1"/>
                </a:solidFill>
                <a:latin typeface="Arial Nova Light" panose="020B0304020202020204" pitchFamily="34" charset="0"/>
              </a:rPr>
              <a:t>Fragen stellen, Allianzen schmieden, Vorschläge unterbreiten…</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Persönliche Treffen vereinbaren</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Sie haben 45 Minuten Zeit. </a:t>
            </a:r>
          </a:p>
        </p:txBody>
      </p:sp>
      <p:sp>
        <p:nvSpPr>
          <p:cNvPr id="11" name="Titel 25">
            <a:extLst>
              <a:ext uri="{FF2B5EF4-FFF2-40B4-BE49-F238E27FC236}">
                <a16:creationId xmlns:a16="http://schemas.microsoft.com/office/drawing/2014/main" id="{15802359-4783-44CC-81D7-0BACE10B68DC}"/>
              </a:ext>
            </a:extLst>
          </p:cNvPr>
          <p:cNvSpPr txBox="1">
            <a:spLocks/>
          </p:cNvSpPr>
          <p:nvPr/>
        </p:nvSpPr>
        <p:spPr bwMode="auto">
          <a:xfrm>
            <a:off x="406120" y="4348736"/>
            <a:ext cx="11239780"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50000"/>
              </a:lnSpc>
            </a:pPr>
            <a:r>
              <a:rPr lang="de-DE" sz="1800" b="1" dirty="0">
                <a:solidFill>
                  <a:schemeClr val="tx1"/>
                </a:solidFill>
                <a:latin typeface="Arial Nova Light" panose="020B0304020202020204" pitchFamily="34" charset="0"/>
              </a:rPr>
              <a:t>Regeln:</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Erste Kontaktaufnahme: </a:t>
            </a:r>
            <a:r>
              <a:rPr lang="de-DE" sz="2000" b="1" dirty="0">
                <a:solidFill>
                  <a:schemeClr val="tx1"/>
                </a:solidFill>
                <a:latin typeface="Arial Nova Light" panose="020B0304020202020204" pitchFamily="34" charset="0"/>
              </a:rPr>
              <a:t>nur per Post</a:t>
            </a:r>
            <a:r>
              <a:rPr lang="de-DE" sz="2000" dirty="0">
                <a:solidFill>
                  <a:schemeClr val="tx1"/>
                </a:solidFill>
                <a:latin typeface="Arial Nova Light" panose="020B0304020202020204" pitchFamily="34" charset="0"/>
              </a:rPr>
              <a:t>!</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Brieftransport durch Spielleitung</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Bei Anfragen für Treffen müssen die anderen Gruppen schriftlich zusagen.</a:t>
            </a:r>
          </a:p>
        </p:txBody>
      </p:sp>
      <p:pic>
        <p:nvPicPr>
          <p:cNvPr id="13" name="Grafik 12" descr="Sitzungssaal">
            <a:extLst>
              <a:ext uri="{FF2B5EF4-FFF2-40B4-BE49-F238E27FC236}">
                <a16:creationId xmlns:a16="http://schemas.microsoft.com/office/drawing/2014/main" id="{281F7987-D0DA-4E73-8A47-D95E24769060}"/>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7320609" y="4304925"/>
            <a:ext cx="1566254" cy="1566254"/>
          </a:xfrm>
          <a:prstGeom prst="rect">
            <a:avLst/>
          </a:prstGeom>
        </p:spPr>
      </p:pic>
      <p:sp>
        <p:nvSpPr>
          <p:cNvPr id="8" name="Shape 99">
            <a:extLst>
              <a:ext uri="{FF2B5EF4-FFF2-40B4-BE49-F238E27FC236}">
                <a16:creationId xmlns:a16="http://schemas.microsoft.com/office/drawing/2014/main" id="{F3CEDC19-3924-50C1-FF7E-C8D516714047}"/>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15" name="Foliennummernplatzhalter 14">
            <a:extLst>
              <a:ext uri="{FF2B5EF4-FFF2-40B4-BE49-F238E27FC236}">
                <a16:creationId xmlns:a16="http://schemas.microsoft.com/office/drawing/2014/main" id="{A9BA9371-836A-2469-44E6-F369C1A57384}"/>
              </a:ext>
            </a:extLst>
          </p:cNvPr>
          <p:cNvSpPr>
            <a:spLocks noGrp="1"/>
          </p:cNvSpPr>
          <p:nvPr>
            <p:ph type="sldNum" sz="quarter" idx="12"/>
          </p:nvPr>
        </p:nvSpPr>
        <p:spPr/>
        <p:txBody>
          <a:bodyPr/>
          <a:lstStyle/>
          <a:p>
            <a:pPr>
              <a:defRPr/>
            </a:pPr>
            <a:fld id="{4EB1374E-61F6-42AB-AC76-359646F345F5}" type="slidenum">
              <a:rPr lang="de-DE" altLang="de-DE" smtClean="0"/>
              <a:pPr>
                <a:defRPr/>
              </a:pPr>
              <a:t>17</a:t>
            </a:fld>
            <a:endParaRPr lang="de-DE" altLang="de-DE"/>
          </a:p>
        </p:txBody>
      </p:sp>
      <p:pic>
        <p:nvPicPr>
          <p:cNvPr id="3" name="Grafik 2" descr="Ein Bild, das Schwarz, Dunkelheit enthält.&#10;&#10;KI-generierte Inhalte können fehlerhaft sein.">
            <a:extLst>
              <a:ext uri="{FF2B5EF4-FFF2-40B4-BE49-F238E27FC236}">
                <a16:creationId xmlns:a16="http://schemas.microsoft.com/office/drawing/2014/main" id="{72AE9FB0-76E0-0D87-BD45-6643DCAE4A0D}"/>
              </a:ext>
            </a:extLst>
          </p:cNvPr>
          <p:cNvPicPr>
            <a:picLocks noChangeAspect="1"/>
          </p:cNvPicPr>
          <p:nvPr/>
        </p:nvPicPr>
        <p:blipFill>
          <a:blip r:embed="rId5">
            <a:duotone>
              <a:schemeClr val="accent1">
                <a:shade val="45000"/>
                <a:satMod val="135000"/>
              </a:schemeClr>
              <a:prstClr val="white"/>
            </a:duotone>
          </a:blip>
          <a:stretch>
            <a:fillRect/>
          </a:stretch>
        </p:blipFill>
        <p:spPr>
          <a:xfrm>
            <a:off x="4554271" y="295651"/>
            <a:ext cx="1733924" cy="1733924"/>
          </a:xfrm>
          <a:prstGeom prst="rect">
            <a:avLst/>
          </a:prstGeom>
        </p:spPr>
      </p:pic>
      <p:pic>
        <p:nvPicPr>
          <p:cNvPr id="5" name="Grafik 4" descr="Ein Bild, das Schwarz, Dunkelheit enthält.&#10;&#10;KI-generierte Inhalte können fehlerhaft sein.">
            <a:extLst>
              <a:ext uri="{FF2B5EF4-FFF2-40B4-BE49-F238E27FC236}">
                <a16:creationId xmlns:a16="http://schemas.microsoft.com/office/drawing/2014/main" id="{98924F79-7111-B0E1-5105-D176E2F98F9B}"/>
              </a:ext>
            </a:extLst>
          </p:cNvPr>
          <p:cNvPicPr>
            <a:picLocks noChangeAspect="1"/>
          </p:cNvPicPr>
          <p:nvPr/>
        </p:nvPicPr>
        <p:blipFill>
          <a:blip r:embed="rId6">
            <a:duotone>
              <a:schemeClr val="accent1">
                <a:shade val="45000"/>
                <a:satMod val="135000"/>
              </a:schemeClr>
              <a:prstClr val="white"/>
            </a:duotone>
          </a:blip>
          <a:stretch>
            <a:fillRect/>
          </a:stretch>
        </p:blipFill>
        <p:spPr>
          <a:xfrm>
            <a:off x="7718248" y="1879985"/>
            <a:ext cx="1744829" cy="1744829"/>
          </a:xfrm>
          <a:prstGeom prst="rect">
            <a:avLst/>
          </a:prstGeom>
        </p:spPr>
      </p:pic>
    </p:spTree>
    <p:extLst>
      <p:ext uri="{BB962C8B-B14F-4D97-AF65-F5344CB8AC3E}">
        <p14:creationId xmlns:p14="http://schemas.microsoft.com/office/powerpoint/2010/main" val="3522560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06121" y="776984"/>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Konferenz – 25 Minuten</a:t>
            </a: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406121" y="3024871"/>
            <a:ext cx="7114819"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50000"/>
              </a:lnSpc>
            </a:pPr>
            <a:r>
              <a:rPr lang="de-DE" sz="1800" b="1" dirty="0">
                <a:solidFill>
                  <a:schemeClr val="tx1"/>
                </a:solidFill>
                <a:latin typeface="Arial Nova Light" panose="020B0304020202020204" pitchFamily="34" charset="0"/>
              </a:rPr>
              <a:t>Aufgaben:</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Die Regierung begrüßt feierlich die Teilnehmer*innen und erklärt die aktuelle Situation und den Anlass für die Konferenz.</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Die Sprecher*innen der verschiedenen Gruppen tragen ihre Position vor.</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Mögliche Diskussionen werden durch die Regierung (ggf. Spielleitung) moderiert</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 Diese Phase dauert </a:t>
            </a:r>
            <a:r>
              <a:rPr lang="de-DE" sz="2000" dirty="0" smtClean="0">
                <a:solidFill>
                  <a:schemeClr val="tx1"/>
                </a:solidFill>
                <a:latin typeface="Arial Nova Light" panose="020B0304020202020204" pitchFamily="34" charset="0"/>
              </a:rPr>
              <a:t>25 </a:t>
            </a:r>
            <a:r>
              <a:rPr lang="de-DE" sz="2000" dirty="0">
                <a:solidFill>
                  <a:schemeClr val="tx1"/>
                </a:solidFill>
                <a:latin typeface="Arial Nova Light" panose="020B0304020202020204" pitchFamily="34" charset="0"/>
              </a:rPr>
              <a:t>Minuten. </a:t>
            </a:r>
          </a:p>
        </p:txBody>
      </p:sp>
      <p:sp>
        <p:nvSpPr>
          <p:cNvPr id="8" name="Shape 99">
            <a:extLst>
              <a:ext uri="{FF2B5EF4-FFF2-40B4-BE49-F238E27FC236}">
                <a16:creationId xmlns:a16="http://schemas.microsoft.com/office/drawing/2014/main" id="{934B3835-3671-6724-3F4E-312FE13507E8}"/>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11" name="Foliennummernplatzhalter 10">
            <a:extLst>
              <a:ext uri="{FF2B5EF4-FFF2-40B4-BE49-F238E27FC236}">
                <a16:creationId xmlns:a16="http://schemas.microsoft.com/office/drawing/2014/main" id="{E1530B54-F1BA-D2EE-64AA-7BA7AC5104CF}"/>
              </a:ext>
            </a:extLst>
          </p:cNvPr>
          <p:cNvSpPr>
            <a:spLocks noGrp="1"/>
          </p:cNvSpPr>
          <p:nvPr>
            <p:ph type="sldNum" sz="quarter" idx="12"/>
          </p:nvPr>
        </p:nvSpPr>
        <p:spPr/>
        <p:txBody>
          <a:bodyPr/>
          <a:lstStyle/>
          <a:p>
            <a:pPr>
              <a:defRPr/>
            </a:pPr>
            <a:fld id="{4EB1374E-61F6-42AB-AC76-359646F345F5}" type="slidenum">
              <a:rPr lang="de-DE" altLang="de-DE" smtClean="0"/>
              <a:pPr>
                <a:defRPr/>
              </a:pPr>
              <a:t>18</a:t>
            </a:fld>
            <a:endParaRPr lang="de-DE" altLang="de-DE"/>
          </a:p>
        </p:txBody>
      </p:sp>
      <p:pic>
        <p:nvPicPr>
          <p:cNvPr id="2" name="Grafik 1" descr="Ein Bild, das Schwarz, Dunkelheit enthält.&#10;&#10;KI-generierte Inhalte können fehlerhaft sein.">
            <a:extLst>
              <a:ext uri="{FF2B5EF4-FFF2-40B4-BE49-F238E27FC236}">
                <a16:creationId xmlns:a16="http://schemas.microsoft.com/office/drawing/2014/main" id="{EA31A4C5-E6D2-C413-5A3A-A133BE57A11C}"/>
              </a:ext>
            </a:extLst>
          </p:cNvPr>
          <p:cNvPicPr>
            <a:picLocks noChangeAspect="1"/>
          </p:cNvPicPr>
          <p:nvPr/>
        </p:nvPicPr>
        <p:blipFill>
          <a:blip r:embed="rId3">
            <a:duotone>
              <a:schemeClr val="accent1">
                <a:shade val="45000"/>
                <a:satMod val="135000"/>
              </a:schemeClr>
              <a:prstClr val="white"/>
            </a:duotone>
          </a:blip>
          <a:stretch>
            <a:fillRect/>
          </a:stretch>
        </p:blipFill>
        <p:spPr>
          <a:xfrm>
            <a:off x="4554271" y="295651"/>
            <a:ext cx="1733924" cy="1733924"/>
          </a:xfrm>
          <a:prstGeom prst="rect">
            <a:avLst/>
          </a:prstGeom>
        </p:spPr>
      </p:pic>
      <p:pic>
        <p:nvPicPr>
          <p:cNvPr id="5" name="Grafik 4" descr="Ein Bild, das Schwarz, Dunkelheit enthält.&#10;&#10;KI-generierte Inhalte können fehlerhaft sein.">
            <a:extLst>
              <a:ext uri="{FF2B5EF4-FFF2-40B4-BE49-F238E27FC236}">
                <a16:creationId xmlns:a16="http://schemas.microsoft.com/office/drawing/2014/main" id="{53C6157F-85FF-C637-09BC-88EE1EBC000C}"/>
              </a:ext>
            </a:extLst>
          </p:cNvPr>
          <p:cNvPicPr>
            <a:picLocks noChangeAspect="1"/>
          </p:cNvPicPr>
          <p:nvPr/>
        </p:nvPicPr>
        <p:blipFill>
          <a:blip r:embed="rId4">
            <a:duotone>
              <a:schemeClr val="accent1">
                <a:shade val="45000"/>
                <a:satMod val="135000"/>
              </a:schemeClr>
              <a:prstClr val="white"/>
            </a:duotone>
          </a:blip>
          <a:stretch>
            <a:fillRect/>
          </a:stretch>
        </p:blipFill>
        <p:spPr>
          <a:xfrm>
            <a:off x="7716331" y="2574763"/>
            <a:ext cx="2047900" cy="2047900"/>
          </a:xfrm>
          <a:prstGeom prst="rect">
            <a:avLst/>
          </a:prstGeom>
        </p:spPr>
      </p:pic>
    </p:spTree>
    <p:extLst>
      <p:ext uri="{BB962C8B-B14F-4D97-AF65-F5344CB8AC3E}">
        <p14:creationId xmlns:p14="http://schemas.microsoft.com/office/powerpoint/2010/main" val="34492214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06121" y="776984"/>
            <a:ext cx="6120409"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Entscheidung der Regierung – </a:t>
            </a:r>
            <a:r>
              <a:rPr lang="de-DE" sz="2200" b="1" dirty="0" smtClean="0">
                <a:solidFill>
                  <a:schemeClr val="tx1"/>
                </a:solidFill>
                <a:latin typeface="Arial Nova Light" panose="020B0304020202020204" pitchFamily="34" charset="0"/>
              </a:rPr>
              <a:t>5 Minuten</a:t>
            </a:r>
            <a:endParaRPr lang="de-DE" sz="2200" b="1" dirty="0">
              <a:solidFill>
                <a:schemeClr val="tx1"/>
              </a:solidFill>
              <a:latin typeface="Arial Nova Light" panose="020B0304020202020204" pitchFamily="34" charset="0"/>
            </a:endParaRP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406121" y="3024871"/>
            <a:ext cx="8480742"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50000"/>
              </a:lnSpc>
            </a:pPr>
            <a:r>
              <a:rPr lang="de-DE" sz="1800" b="1" dirty="0">
                <a:solidFill>
                  <a:schemeClr val="tx1"/>
                </a:solidFill>
                <a:latin typeface="Arial Nova Light" panose="020B0304020202020204" pitchFamily="34" charset="0"/>
              </a:rPr>
              <a:t>Aufgaben:</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Die Regierung zieht sich am Ende der Konferenz zurück und trifft die wichtige Entscheidung: </a:t>
            </a:r>
          </a:p>
          <a:p>
            <a:pPr marL="1089025" lvl="6" indent="-174625">
              <a:lnSpc>
                <a:spcPct val="150000"/>
              </a:lnSpc>
              <a:buFont typeface="Arial" panose="020B0604020202020204" pitchFamily="34" charset="0"/>
              <a:buChar char="•"/>
            </a:pPr>
            <a:endParaRPr lang="de-DE" sz="2000" dirty="0">
              <a:solidFill>
                <a:schemeClr val="tx1"/>
              </a:solidFill>
              <a:latin typeface="Arial Nova Light" panose="020B0304020202020204" pitchFamily="34" charset="0"/>
            </a:endParaRP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Welche Anliegen werden unterstützt? </a:t>
            </a: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Was möchte die Regierung in Zukunft unternehmen?</a:t>
            </a:r>
          </a:p>
          <a:p>
            <a:pPr marL="1089025" lvl="6" indent="-174625">
              <a:lnSpc>
                <a:spcPct val="150000"/>
              </a:lnSpc>
              <a:buFont typeface="Arial" panose="020B0604020202020204" pitchFamily="34" charset="0"/>
              <a:buChar char="•"/>
            </a:pPr>
            <a:endParaRPr lang="de-DE" sz="2000" dirty="0">
              <a:solidFill>
                <a:schemeClr val="tx1"/>
              </a:solidFill>
              <a:latin typeface="Arial Nova Light" panose="020B0304020202020204" pitchFamily="34" charset="0"/>
            </a:endParaRPr>
          </a:p>
          <a:p>
            <a:pPr marL="1089025" lvl="6" indent="-174625">
              <a:lnSpc>
                <a:spcPct val="150000"/>
              </a:lnSpc>
              <a:buFont typeface="Arial" panose="020B0604020202020204" pitchFamily="34" charset="0"/>
              <a:buChar char="•"/>
            </a:pPr>
            <a:r>
              <a:rPr lang="de-DE" sz="2000" dirty="0">
                <a:solidFill>
                  <a:schemeClr val="tx1"/>
                </a:solidFill>
                <a:latin typeface="Arial Nova Light" panose="020B0304020202020204" pitchFamily="34" charset="0"/>
              </a:rPr>
              <a:t>Die Entscheidung wird verkündet.</a:t>
            </a:r>
            <a:br>
              <a:rPr lang="de-DE" sz="2000" dirty="0">
                <a:solidFill>
                  <a:schemeClr val="tx1"/>
                </a:solidFill>
                <a:latin typeface="Arial Nova Light" panose="020B0304020202020204" pitchFamily="34" charset="0"/>
              </a:rPr>
            </a:br>
            <a:r>
              <a:rPr lang="de-DE" sz="2000" dirty="0">
                <a:solidFill>
                  <a:schemeClr val="tx1"/>
                </a:solidFill>
                <a:latin typeface="Arial Nova Light" panose="020B0304020202020204" pitchFamily="34" charset="0"/>
              </a:rPr>
              <a:t>Das Spiel ist damit beendet. </a:t>
            </a:r>
          </a:p>
        </p:txBody>
      </p:sp>
      <p:pic>
        <p:nvPicPr>
          <p:cNvPr id="18" name="Grafik 17" descr="Händedruck">
            <a:extLst>
              <a:ext uri="{FF2B5EF4-FFF2-40B4-BE49-F238E27FC236}">
                <a16:creationId xmlns:a16="http://schemas.microsoft.com/office/drawing/2014/main" id="{C3B24921-7FB1-412C-ACBF-8369F616C7A3}"/>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4771305" y="5309842"/>
            <a:ext cx="1324695" cy="1324695"/>
          </a:xfrm>
          <a:prstGeom prst="rect">
            <a:avLst/>
          </a:prstGeom>
        </p:spPr>
      </p:pic>
      <p:sp>
        <p:nvSpPr>
          <p:cNvPr id="4" name="Shape 99">
            <a:extLst>
              <a:ext uri="{FF2B5EF4-FFF2-40B4-BE49-F238E27FC236}">
                <a16:creationId xmlns:a16="http://schemas.microsoft.com/office/drawing/2014/main" id="{5E9C165F-3CAA-90A4-CDFD-F6E698BA0DB3}"/>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8" name="Foliennummernplatzhalter 7">
            <a:extLst>
              <a:ext uri="{FF2B5EF4-FFF2-40B4-BE49-F238E27FC236}">
                <a16:creationId xmlns:a16="http://schemas.microsoft.com/office/drawing/2014/main" id="{C0554283-F0DC-EF95-639B-3403C8502463}"/>
              </a:ext>
            </a:extLst>
          </p:cNvPr>
          <p:cNvSpPr>
            <a:spLocks noGrp="1"/>
          </p:cNvSpPr>
          <p:nvPr>
            <p:ph type="sldNum" sz="quarter" idx="12"/>
          </p:nvPr>
        </p:nvSpPr>
        <p:spPr/>
        <p:txBody>
          <a:bodyPr/>
          <a:lstStyle/>
          <a:p>
            <a:pPr>
              <a:defRPr/>
            </a:pPr>
            <a:fld id="{4EB1374E-61F6-42AB-AC76-359646F345F5}" type="slidenum">
              <a:rPr lang="de-DE" altLang="de-DE" smtClean="0"/>
              <a:pPr>
                <a:defRPr/>
              </a:pPr>
              <a:t>19</a:t>
            </a:fld>
            <a:endParaRPr lang="de-DE" altLang="de-DE"/>
          </a:p>
        </p:txBody>
      </p:sp>
      <p:pic>
        <p:nvPicPr>
          <p:cNvPr id="3" name="Grafik 2" descr="Ein Bild, das Schwarz, Dunkelheit enthält.&#10;&#10;KI-generierte Inhalte können fehlerhaft sein.">
            <a:extLst>
              <a:ext uri="{FF2B5EF4-FFF2-40B4-BE49-F238E27FC236}">
                <a16:creationId xmlns:a16="http://schemas.microsoft.com/office/drawing/2014/main" id="{364616B4-715A-7566-AA78-AA50556E1536}"/>
              </a:ext>
            </a:extLst>
          </p:cNvPr>
          <p:cNvPicPr>
            <a:picLocks noChangeAspect="1"/>
          </p:cNvPicPr>
          <p:nvPr/>
        </p:nvPicPr>
        <p:blipFill>
          <a:blip r:embed="rId5">
            <a:duotone>
              <a:schemeClr val="accent1">
                <a:shade val="45000"/>
                <a:satMod val="135000"/>
              </a:schemeClr>
              <a:prstClr val="white"/>
            </a:duotone>
          </a:blip>
          <a:stretch>
            <a:fillRect/>
          </a:stretch>
        </p:blipFill>
        <p:spPr>
          <a:xfrm>
            <a:off x="7853824" y="2935616"/>
            <a:ext cx="2066078" cy="2066078"/>
          </a:xfrm>
          <a:prstGeom prst="rect">
            <a:avLst/>
          </a:prstGeom>
        </p:spPr>
      </p:pic>
    </p:spTree>
    <p:extLst>
      <p:ext uri="{BB962C8B-B14F-4D97-AF65-F5344CB8AC3E}">
        <p14:creationId xmlns:p14="http://schemas.microsoft.com/office/powerpoint/2010/main" val="29197122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06121" y="1637599"/>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Rollen ablegen - wir verlassen jetzt das Planspiel!  </a:t>
            </a:r>
          </a:p>
          <a:p>
            <a:pPr algn="l"/>
            <a:endParaRPr lang="de-DE" sz="2200" b="1" dirty="0">
              <a:solidFill>
                <a:schemeClr val="tx1"/>
              </a:solidFill>
              <a:latin typeface="Arial Nova Light" panose="020B0304020202020204" pitchFamily="34" charset="0"/>
            </a:endParaRPr>
          </a:p>
          <a:p>
            <a:pPr algn="l"/>
            <a:endParaRPr lang="de-DE" sz="2200" b="1" dirty="0">
              <a:solidFill>
                <a:schemeClr val="tx1"/>
              </a:solidFill>
              <a:latin typeface="Arial Nova Light" panose="020B0304020202020204" pitchFamily="34" charset="0"/>
            </a:endParaRPr>
          </a:p>
          <a:p>
            <a:pPr algn="l"/>
            <a:endParaRPr lang="de-DE" sz="2200" b="1" dirty="0">
              <a:solidFill>
                <a:schemeClr val="tx1"/>
              </a:solidFill>
              <a:latin typeface="Arial Nova Light" panose="020B0304020202020204" pitchFamily="34" charset="0"/>
            </a:endParaRPr>
          </a:p>
          <a:p>
            <a:pPr algn="l"/>
            <a:r>
              <a:rPr lang="de-DE" sz="2200" b="1" dirty="0">
                <a:solidFill>
                  <a:schemeClr val="tx1"/>
                </a:solidFill>
                <a:latin typeface="Arial Nova Light" panose="020B0304020202020204" pitchFamily="34" charset="0"/>
              </a:rPr>
              <a:t>Auswertung des Planspiels:</a:t>
            </a:r>
          </a:p>
        </p:txBody>
      </p:sp>
      <p:sp>
        <p:nvSpPr>
          <p:cNvPr id="7" name="Titel 25">
            <a:extLst>
              <a:ext uri="{FF2B5EF4-FFF2-40B4-BE49-F238E27FC236}">
                <a16:creationId xmlns:a16="http://schemas.microsoft.com/office/drawing/2014/main" id="{2962D536-0D2D-400A-8D06-4C2756A892B4}"/>
              </a:ext>
            </a:extLst>
          </p:cNvPr>
          <p:cNvSpPr txBox="1">
            <a:spLocks/>
          </p:cNvSpPr>
          <p:nvPr/>
        </p:nvSpPr>
        <p:spPr bwMode="auto">
          <a:xfrm>
            <a:off x="-529800" y="3024871"/>
            <a:ext cx="10528579" cy="188756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Welche Gruppe des Planspiels hatte im Planspiel die größte Macht?</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Welche Gruppe des Planspiels hat wohl in der Realität die größte Macht?</a:t>
            </a:r>
          </a:p>
          <a:p>
            <a:pPr marL="1089025" lvl="6" indent="-174625">
              <a:lnSpc>
                <a:spcPct val="200000"/>
              </a:lnSpc>
              <a:buFont typeface="Arial" panose="020B0604020202020204" pitchFamily="34" charset="0"/>
              <a:buChar char="•"/>
            </a:pPr>
            <a:r>
              <a:rPr lang="de-DE" sz="2000" dirty="0">
                <a:solidFill>
                  <a:schemeClr val="tx1"/>
                </a:solidFill>
                <a:latin typeface="Arial Nova Light" panose="020B0304020202020204" pitchFamily="34" charset="0"/>
              </a:rPr>
              <a:t>Welche Gruppe des Planspiels hatte das wichtigste Anliegen?</a:t>
            </a:r>
            <a:endParaRPr lang="de-DE" sz="2000" dirty="0">
              <a:solidFill>
                <a:schemeClr val="tx1"/>
              </a:solidFill>
              <a:highlight>
                <a:srgbClr val="FFFF00"/>
              </a:highlight>
              <a:latin typeface="Arial Nova Light" panose="020B0304020202020204" pitchFamily="34" charset="0"/>
            </a:endParaRPr>
          </a:p>
          <a:p>
            <a:pPr marL="1089025" lvl="6" indent="-174625">
              <a:lnSpc>
                <a:spcPct val="200000"/>
              </a:lnSpc>
              <a:buFont typeface="Arial" panose="020B0604020202020204" pitchFamily="34" charset="0"/>
              <a:buChar char="•"/>
            </a:pPr>
            <a:endParaRPr lang="de-DE" sz="2000" dirty="0">
              <a:solidFill>
                <a:schemeClr val="tx1"/>
              </a:solidFill>
              <a:latin typeface="Arial Nova Light" panose="020B0304020202020204" pitchFamily="34" charset="0"/>
            </a:endParaRPr>
          </a:p>
        </p:txBody>
      </p:sp>
      <p:sp>
        <p:nvSpPr>
          <p:cNvPr id="4" name="Shape 99">
            <a:extLst>
              <a:ext uri="{FF2B5EF4-FFF2-40B4-BE49-F238E27FC236}">
                <a16:creationId xmlns:a16="http://schemas.microsoft.com/office/drawing/2014/main" id="{0B142D10-A25B-9EB8-032C-89663FC24AE6}"/>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Planspiel</a:t>
            </a:r>
            <a:endParaRPr lang="en-US" dirty="0">
              <a:latin typeface="Arial Nova Light" panose="020B0304020202020204" pitchFamily="34" charset="0"/>
            </a:endParaRPr>
          </a:p>
        </p:txBody>
      </p:sp>
      <p:sp>
        <p:nvSpPr>
          <p:cNvPr id="6" name="Foliennummernplatzhalter 5">
            <a:extLst>
              <a:ext uri="{FF2B5EF4-FFF2-40B4-BE49-F238E27FC236}">
                <a16:creationId xmlns:a16="http://schemas.microsoft.com/office/drawing/2014/main" id="{583A57D6-887D-E2FE-8741-C666BB48A840}"/>
              </a:ext>
            </a:extLst>
          </p:cNvPr>
          <p:cNvSpPr>
            <a:spLocks noGrp="1"/>
          </p:cNvSpPr>
          <p:nvPr>
            <p:ph type="sldNum" sz="quarter" idx="12"/>
          </p:nvPr>
        </p:nvSpPr>
        <p:spPr/>
        <p:txBody>
          <a:bodyPr/>
          <a:lstStyle/>
          <a:p>
            <a:pPr>
              <a:defRPr/>
            </a:pPr>
            <a:fld id="{4EB1374E-61F6-42AB-AC76-359646F345F5}" type="slidenum">
              <a:rPr lang="de-DE" altLang="de-DE" smtClean="0"/>
              <a:pPr>
                <a:defRPr/>
              </a:pPr>
              <a:t>20</a:t>
            </a:fld>
            <a:endParaRPr lang="de-DE" altLang="de-DE"/>
          </a:p>
        </p:txBody>
      </p:sp>
      <p:pic>
        <p:nvPicPr>
          <p:cNvPr id="3" name="Grafik 2" descr="Ein Bild, das Schwarz, Dunkelheit enthält.&#10;&#10;KI-generierte Inhalte können fehlerhaft sein.">
            <a:extLst>
              <a:ext uri="{FF2B5EF4-FFF2-40B4-BE49-F238E27FC236}">
                <a16:creationId xmlns:a16="http://schemas.microsoft.com/office/drawing/2014/main" id="{D600F14E-2ABB-E7B7-150B-E8B99BC5BD99}"/>
              </a:ext>
            </a:extLst>
          </p:cNvPr>
          <p:cNvPicPr>
            <a:picLocks noChangeAspect="1"/>
          </p:cNvPicPr>
          <p:nvPr/>
        </p:nvPicPr>
        <p:blipFill>
          <a:blip r:embed="rId3">
            <a:duotone>
              <a:schemeClr val="accent1">
                <a:shade val="45000"/>
                <a:satMod val="135000"/>
              </a:schemeClr>
              <a:prstClr val="white"/>
            </a:duotone>
          </a:blip>
          <a:stretch>
            <a:fillRect/>
          </a:stretch>
        </p:blipFill>
        <p:spPr>
          <a:xfrm>
            <a:off x="6404610" y="825338"/>
            <a:ext cx="1070610" cy="1070610"/>
          </a:xfrm>
          <a:prstGeom prst="rect">
            <a:avLst/>
          </a:prstGeom>
        </p:spPr>
      </p:pic>
    </p:spTree>
    <p:extLst>
      <p:ext uri="{BB962C8B-B14F-4D97-AF65-F5344CB8AC3E}">
        <p14:creationId xmlns:p14="http://schemas.microsoft.com/office/powerpoint/2010/main" val="12551549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71D58-16E0-0CFB-3645-EA2AADA27400}"/>
            </a:ext>
          </a:extLst>
        </p:cNvPr>
        <p:cNvGrpSpPr/>
        <p:nvPr/>
      </p:nvGrpSpPr>
      <p:grpSpPr>
        <a:xfrm>
          <a:off x="0" y="0"/>
          <a:ext cx="0" cy="0"/>
          <a:chOff x="0" y="0"/>
          <a:chExt cx="0" cy="0"/>
        </a:xfrm>
      </p:grpSpPr>
      <p:sp>
        <p:nvSpPr>
          <p:cNvPr id="3" name="Shape 99">
            <a:extLst>
              <a:ext uri="{FF2B5EF4-FFF2-40B4-BE49-F238E27FC236}">
                <a16:creationId xmlns:a16="http://schemas.microsoft.com/office/drawing/2014/main" id="{6DB37B9C-EAA5-34A9-E943-6B530BD7B7FC}"/>
              </a:ext>
            </a:extLst>
          </p:cNvPr>
          <p:cNvSpPr txBox="1">
            <a:spLocks noGrp="1"/>
          </p:cNvSpPr>
          <p:nvPr>
            <p:ph type="title"/>
          </p:nvPr>
        </p:nvSpPr>
        <p:spPr>
          <a:xfrm>
            <a:off x="928328" y="116001"/>
            <a:ext cx="7923572"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Auswertung</a:t>
            </a:r>
            <a:r>
              <a:rPr lang="en-US" sz="2000" dirty="0">
                <a:latin typeface="Arial Nova Light" panose="020B0304020202020204" pitchFamily="34" charset="0"/>
              </a:rPr>
              <a:t> des </a:t>
            </a:r>
            <a:r>
              <a:rPr lang="en-US" sz="2000" dirty="0" err="1">
                <a:latin typeface="Arial Nova Light" panose="020B0304020202020204" pitchFamily="34" charset="0"/>
              </a:rPr>
              <a:t>Planspiels</a:t>
            </a:r>
            <a:endParaRPr lang="en-US" dirty="0">
              <a:latin typeface="Arial Nova Light" panose="020B0304020202020204" pitchFamily="34" charset="0"/>
            </a:endParaRPr>
          </a:p>
        </p:txBody>
      </p:sp>
      <p:sp>
        <p:nvSpPr>
          <p:cNvPr id="2" name="Foliennummernplatzhalter 1">
            <a:extLst>
              <a:ext uri="{FF2B5EF4-FFF2-40B4-BE49-F238E27FC236}">
                <a16:creationId xmlns:a16="http://schemas.microsoft.com/office/drawing/2014/main" id="{90B8C839-A456-6FF8-4863-D2DD767E586A}"/>
              </a:ext>
            </a:extLst>
          </p:cNvPr>
          <p:cNvSpPr>
            <a:spLocks noGrp="1"/>
          </p:cNvSpPr>
          <p:nvPr>
            <p:ph type="sldNum" sz="quarter" idx="12"/>
          </p:nvPr>
        </p:nvSpPr>
        <p:spPr/>
        <p:txBody>
          <a:bodyPr/>
          <a:lstStyle/>
          <a:p>
            <a:pPr>
              <a:defRPr/>
            </a:pPr>
            <a:fld id="{4EB1374E-61F6-42AB-AC76-359646F345F5}" type="slidenum">
              <a:rPr lang="de-DE" altLang="de-DE" smtClean="0"/>
              <a:pPr>
                <a:defRPr/>
              </a:pPr>
              <a:t>21</a:t>
            </a:fld>
            <a:endParaRPr lang="de-DE" altLang="de-DE"/>
          </a:p>
        </p:txBody>
      </p:sp>
      <p:sp>
        <p:nvSpPr>
          <p:cNvPr id="5" name="Titel 25">
            <a:extLst>
              <a:ext uri="{FF2B5EF4-FFF2-40B4-BE49-F238E27FC236}">
                <a16:creationId xmlns:a16="http://schemas.microsoft.com/office/drawing/2014/main" id="{7841FCC7-CB71-8B9E-5BAB-3122A3D55923}"/>
              </a:ext>
            </a:extLst>
          </p:cNvPr>
          <p:cNvSpPr txBox="1">
            <a:spLocks/>
          </p:cNvSpPr>
          <p:nvPr/>
        </p:nvSpPr>
        <p:spPr bwMode="auto">
          <a:xfrm>
            <a:off x="928328" y="1840126"/>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400" b="1" dirty="0">
                <a:solidFill>
                  <a:schemeClr val="tx1"/>
                </a:solidFill>
                <a:latin typeface="Arial Nova Light" panose="020B0304020202020204" pitchFamily="34" charset="0"/>
              </a:rPr>
              <a:t>Video</a:t>
            </a:r>
          </a:p>
        </p:txBody>
      </p:sp>
    </p:spTree>
    <p:extLst>
      <p:ext uri="{BB962C8B-B14F-4D97-AF65-F5344CB8AC3E}">
        <p14:creationId xmlns:p14="http://schemas.microsoft.com/office/powerpoint/2010/main" val="1027471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D09903-0439-CEB8-72A6-A009B1510B3E}"/>
            </a:ext>
          </a:extLst>
        </p:cNvPr>
        <p:cNvGrpSpPr/>
        <p:nvPr/>
      </p:nvGrpSpPr>
      <p:grpSpPr>
        <a:xfrm>
          <a:off x="0" y="0"/>
          <a:ext cx="0" cy="0"/>
          <a:chOff x="0" y="0"/>
          <a:chExt cx="0" cy="0"/>
        </a:xfrm>
      </p:grpSpPr>
      <p:sp>
        <p:nvSpPr>
          <p:cNvPr id="3" name="Shape 99">
            <a:extLst>
              <a:ext uri="{FF2B5EF4-FFF2-40B4-BE49-F238E27FC236}">
                <a16:creationId xmlns:a16="http://schemas.microsoft.com/office/drawing/2014/main" id="{B02A104C-7BED-BD7A-2DD5-312B6B8C0360}"/>
              </a:ext>
            </a:extLst>
          </p:cNvPr>
          <p:cNvSpPr txBox="1">
            <a:spLocks noGrp="1"/>
          </p:cNvSpPr>
          <p:nvPr>
            <p:ph type="title"/>
          </p:nvPr>
        </p:nvSpPr>
        <p:spPr>
          <a:xfrm>
            <a:off x="928328" y="116001"/>
            <a:ext cx="7923572"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Auswertung</a:t>
            </a:r>
            <a:r>
              <a:rPr lang="en-US" sz="2000" dirty="0">
                <a:latin typeface="Arial Nova Light" panose="020B0304020202020204" pitchFamily="34" charset="0"/>
              </a:rPr>
              <a:t> des </a:t>
            </a:r>
            <a:r>
              <a:rPr lang="en-US" sz="2000" dirty="0" err="1">
                <a:latin typeface="Arial Nova Light" panose="020B0304020202020204" pitchFamily="34" charset="0"/>
              </a:rPr>
              <a:t>Planspiels</a:t>
            </a:r>
            <a:endParaRPr lang="en-US" dirty="0">
              <a:latin typeface="Arial Nova Light" panose="020B0304020202020204" pitchFamily="34" charset="0"/>
            </a:endParaRPr>
          </a:p>
        </p:txBody>
      </p:sp>
      <p:sp>
        <p:nvSpPr>
          <p:cNvPr id="2" name="Foliennummernplatzhalter 1">
            <a:extLst>
              <a:ext uri="{FF2B5EF4-FFF2-40B4-BE49-F238E27FC236}">
                <a16:creationId xmlns:a16="http://schemas.microsoft.com/office/drawing/2014/main" id="{E6CFE12F-F982-95A9-0A6E-470B4C230F90}"/>
              </a:ext>
            </a:extLst>
          </p:cNvPr>
          <p:cNvSpPr>
            <a:spLocks noGrp="1"/>
          </p:cNvSpPr>
          <p:nvPr>
            <p:ph type="sldNum" sz="quarter" idx="12"/>
          </p:nvPr>
        </p:nvSpPr>
        <p:spPr/>
        <p:txBody>
          <a:bodyPr/>
          <a:lstStyle/>
          <a:p>
            <a:pPr>
              <a:defRPr/>
            </a:pPr>
            <a:fld id="{4EB1374E-61F6-42AB-AC76-359646F345F5}" type="slidenum">
              <a:rPr lang="de-DE" altLang="de-DE" smtClean="0"/>
              <a:pPr>
                <a:defRPr/>
              </a:pPr>
              <a:t>22</a:t>
            </a:fld>
            <a:endParaRPr lang="de-DE" altLang="de-DE"/>
          </a:p>
        </p:txBody>
      </p:sp>
      <p:sp>
        <p:nvSpPr>
          <p:cNvPr id="5" name="Titel 25">
            <a:extLst>
              <a:ext uri="{FF2B5EF4-FFF2-40B4-BE49-F238E27FC236}">
                <a16:creationId xmlns:a16="http://schemas.microsoft.com/office/drawing/2014/main" id="{FF5984CA-E483-5B9B-70EF-19A2CE004D74}"/>
              </a:ext>
            </a:extLst>
          </p:cNvPr>
          <p:cNvSpPr txBox="1">
            <a:spLocks/>
          </p:cNvSpPr>
          <p:nvPr/>
        </p:nvSpPr>
        <p:spPr bwMode="auto">
          <a:xfrm>
            <a:off x="928328" y="1840126"/>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400" b="1" dirty="0">
                <a:solidFill>
                  <a:schemeClr val="tx1"/>
                </a:solidFill>
                <a:latin typeface="Arial Nova Light" panose="020B0304020202020204" pitchFamily="34" charset="0"/>
              </a:rPr>
              <a:t>Fragen zum Video?</a:t>
            </a:r>
          </a:p>
        </p:txBody>
      </p:sp>
    </p:spTree>
    <p:extLst>
      <p:ext uri="{BB962C8B-B14F-4D97-AF65-F5344CB8AC3E}">
        <p14:creationId xmlns:p14="http://schemas.microsoft.com/office/powerpoint/2010/main" val="3273062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e 1">
            <a:extLst>
              <a:ext uri="{FF2B5EF4-FFF2-40B4-BE49-F238E27FC236}">
                <a16:creationId xmlns:a16="http://schemas.microsoft.com/office/drawing/2014/main" id="{48E06DB6-0D2D-3B04-9493-75A0A091C491}"/>
              </a:ext>
            </a:extLst>
          </p:cNvPr>
          <p:cNvGraphicFramePr>
            <a:graphicFrameLocks noGrp="1"/>
          </p:cNvGraphicFramePr>
          <p:nvPr>
            <p:extLst>
              <p:ext uri="{D42A27DB-BD31-4B8C-83A1-F6EECF244321}">
                <p14:modId xmlns:p14="http://schemas.microsoft.com/office/powerpoint/2010/main" val="3538259710"/>
              </p:ext>
            </p:extLst>
          </p:nvPr>
        </p:nvGraphicFramePr>
        <p:xfrm>
          <a:off x="947548" y="1199603"/>
          <a:ext cx="7013111" cy="4402306"/>
        </p:xfrm>
        <a:graphic>
          <a:graphicData uri="http://schemas.openxmlformats.org/drawingml/2006/table">
            <a:tbl>
              <a:tblPr bandRow="1">
                <a:tableStyleId>{93296810-A885-4BE3-A3E7-6D5BEEA58F35}</a:tableStyleId>
              </a:tblPr>
              <a:tblGrid>
                <a:gridCol w="5492463">
                  <a:extLst>
                    <a:ext uri="{9D8B030D-6E8A-4147-A177-3AD203B41FA5}">
                      <a16:colId xmlns:a16="http://schemas.microsoft.com/office/drawing/2014/main" val="2458349096"/>
                    </a:ext>
                  </a:extLst>
                </a:gridCol>
                <a:gridCol w="1520648">
                  <a:extLst>
                    <a:ext uri="{9D8B030D-6E8A-4147-A177-3AD203B41FA5}">
                      <a16:colId xmlns:a16="http://schemas.microsoft.com/office/drawing/2014/main" val="1775620803"/>
                    </a:ext>
                  </a:extLst>
                </a:gridCol>
              </a:tblGrid>
              <a:tr h="1126100">
                <a:tc>
                  <a:txBody>
                    <a:bodyPr/>
                    <a:lstStyle/>
                    <a:p>
                      <a:r>
                        <a:rPr lang="de-DE" sz="2400" b="1" dirty="0">
                          <a:latin typeface="Arial Nova Light" panose="020B0304020202020204" pitchFamily="34" charset="0"/>
                        </a:rPr>
                        <a:t>Gibt es…</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de-DE" sz="3200" b="0" i="0" kern="1200" dirty="0">
                        <a:solidFill>
                          <a:schemeClr val="dk1"/>
                        </a:solidFill>
                        <a:effectLst/>
                        <a:latin typeface="Arial Nova Light" panose="020B0304020202020204" pitchFamily="34" charset="0"/>
                        <a:ea typeface="+mn-ea"/>
                        <a:cs typeface="+mn-cs"/>
                      </a:endParaRPr>
                    </a:p>
                  </a:txBody>
                  <a:tcPr anchor="ctr">
                    <a:solidFill>
                      <a:schemeClr val="bg1"/>
                    </a:solidFill>
                  </a:tcPr>
                </a:tc>
                <a:extLst>
                  <a:ext uri="{0D108BD9-81ED-4DB2-BD59-A6C34878D82A}">
                    <a16:rowId xmlns:a16="http://schemas.microsoft.com/office/drawing/2014/main" val="2094589245"/>
                  </a:ext>
                </a:extLst>
              </a:tr>
              <a:tr h="1126100">
                <a:tc>
                  <a:txBody>
                    <a:bodyPr/>
                    <a:lstStyle/>
                    <a:p>
                      <a:pPr lvl="0" algn="ctr"/>
                      <a:r>
                        <a:rPr lang="de-DE" b="1" dirty="0">
                          <a:latin typeface="Arial Nova Light" panose="020B0304020202020204" pitchFamily="34" charset="0"/>
                        </a:rPr>
                        <a:t>die Menschenrechtsorganisation?</a:t>
                      </a:r>
                    </a:p>
                  </a:txBody>
                  <a:tcPr anchor="ct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kern="1200" dirty="0">
                          <a:effectLst/>
                          <a:latin typeface="Arial Nova Light" panose="020B0304020202020204" pitchFamily="34" charset="0"/>
                        </a:rPr>
                        <a:t>✓</a:t>
                      </a:r>
                      <a:endParaRPr lang="de-DE" sz="3200" b="0" i="0" kern="1200" dirty="0">
                        <a:solidFill>
                          <a:schemeClr val="dk1"/>
                        </a:solidFill>
                        <a:effectLst/>
                        <a:latin typeface="Arial Nova Light" panose="020B0304020202020204" pitchFamily="34" charset="0"/>
                        <a:ea typeface="+mn-ea"/>
                        <a:cs typeface="+mn-cs"/>
                      </a:endParaRPr>
                    </a:p>
                  </a:txBody>
                  <a:tcPr anchor="ctr">
                    <a:solidFill>
                      <a:srgbClr val="92D050"/>
                    </a:solidFill>
                  </a:tcPr>
                </a:tc>
                <a:extLst>
                  <a:ext uri="{0D108BD9-81ED-4DB2-BD59-A6C34878D82A}">
                    <a16:rowId xmlns:a16="http://schemas.microsoft.com/office/drawing/2014/main" val="682339395"/>
                  </a:ext>
                </a:extLst>
              </a:tr>
              <a:tr h="1075053">
                <a:tc>
                  <a:txBody>
                    <a:bodyPr/>
                    <a:lstStyle/>
                    <a:p>
                      <a:pPr lvl="0" algn="ctr"/>
                      <a:r>
                        <a:rPr lang="de-DE" b="1" dirty="0">
                          <a:latin typeface="Arial Nova Light" panose="020B0304020202020204" pitchFamily="34" charset="0"/>
                        </a:rPr>
                        <a:t>das Automobil / Kosmetik-Unternehmen?</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dirty="0">
                          <a:latin typeface="Arial Nova Light" panose="020B0304020202020204" pitchFamily="34" charset="0"/>
                          <a:cs typeface="Arial" panose="020B0604020202020204" pitchFamily="34" charset="0"/>
                        </a:rPr>
                        <a:t>~</a:t>
                      </a:r>
                      <a:endParaRPr lang="de-DE" sz="3200" b="0" dirty="0">
                        <a:latin typeface="Arial Nova Light" panose="020B0304020202020204" pitchFamily="34" charset="0"/>
                      </a:endParaRPr>
                    </a:p>
                  </a:txBody>
                  <a:tcPr anchor="ctr">
                    <a:solidFill>
                      <a:srgbClr val="F5E587"/>
                    </a:solidFill>
                  </a:tcPr>
                </a:tc>
                <a:extLst>
                  <a:ext uri="{0D108BD9-81ED-4DB2-BD59-A6C34878D82A}">
                    <a16:rowId xmlns:a16="http://schemas.microsoft.com/office/drawing/2014/main" val="4013377147"/>
                  </a:ext>
                </a:extLst>
              </a:tr>
              <a:tr h="1075053">
                <a:tc>
                  <a:txBody>
                    <a:bodyPr/>
                    <a:lstStyle/>
                    <a:p>
                      <a:pPr lvl="0" algn="ctr"/>
                      <a:r>
                        <a:rPr lang="de-DE" b="1" dirty="0">
                          <a:latin typeface="Arial Nova Light" panose="020B0304020202020204" pitchFamily="34" charset="0"/>
                        </a:rPr>
                        <a:t>die Initiative Nachhaltiges Mica (INM)?</a:t>
                      </a:r>
                    </a:p>
                  </a:txBody>
                  <a:tcPr anchor="ct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kern="1200" dirty="0">
                          <a:effectLst/>
                          <a:latin typeface="Arial Nova Light" panose="020B0304020202020204" pitchFamily="34" charset="0"/>
                        </a:rPr>
                        <a:t>✓</a:t>
                      </a:r>
                      <a:endParaRPr lang="de-DE" sz="3200" b="0" i="0" kern="1200" dirty="0">
                        <a:solidFill>
                          <a:schemeClr val="dk1"/>
                        </a:solidFill>
                        <a:effectLst/>
                        <a:latin typeface="Arial Nova Light" panose="020B0304020202020204" pitchFamily="34" charset="0"/>
                        <a:ea typeface="+mn-ea"/>
                        <a:cs typeface="+mn-cs"/>
                      </a:endParaRPr>
                    </a:p>
                  </a:txBody>
                  <a:tcPr anchor="ctr">
                    <a:solidFill>
                      <a:srgbClr val="92D050"/>
                    </a:solidFill>
                  </a:tcPr>
                </a:tc>
                <a:extLst>
                  <a:ext uri="{0D108BD9-81ED-4DB2-BD59-A6C34878D82A}">
                    <a16:rowId xmlns:a16="http://schemas.microsoft.com/office/drawing/2014/main" val="131823169"/>
                  </a:ext>
                </a:extLst>
              </a:tr>
            </a:tbl>
          </a:graphicData>
        </a:graphic>
      </p:graphicFrame>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291821" y="144000"/>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Faktencheck zum Planspiel - Gruppen</a:t>
            </a:r>
          </a:p>
        </p:txBody>
      </p:sp>
      <p:pic>
        <p:nvPicPr>
          <p:cNvPr id="1026" name="Picture 2" descr="Responsible Mica Initiative for a responsible mica">
            <a:extLst>
              <a:ext uri="{FF2B5EF4-FFF2-40B4-BE49-F238E27FC236}">
                <a16:creationId xmlns:a16="http://schemas.microsoft.com/office/drawing/2014/main" id="{E91EC80B-E430-41B5-9A30-00A256C0BB03}"/>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2917998" y="5337370"/>
            <a:ext cx="3316965" cy="992067"/>
          </a:xfrm>
          <a:prstGeom prst="rect">
            <a:avLst/>
          </a:prstGeom>
          <a:noFill/>
          <a:extLst>
            <a:ext uri="{909E8E84-426E-40DD-AFC4-6F175D3DCCD1}">
              <a14:hiddenFill xmlns:a14="http://schemas.microsoft.com/office/drawing/2010/main">
                <a:solidFill>
                  <a:srgbClr val="FFFFFF"/>
                </a:solidFill>
              </a14:hiddenFill>
            </a:ext>
          </a:extLst>
        </p:spPr>
      </p:pic>
      <p:sp>
        <p:nvSpPr>
          <p:cNvPr id="8" name="Foliennummernplatzhalter 7">
            <a:extLst>
              <a:ext uri="{FF2B5EF4-FFF2-40B4-BE49-F238E27FC236}">
                <a16:creationId xmlns:a16="http://schemas.microsoft.com/office/drawing/2014/main" id="{4209E641-06E6-CDC8-4A31-871E8F87649A}"/>
              </a:ext>
            </a:extLst>
          </p:cNvPr>
          <p:cNvSpPr>
            <a:spLocks noGrp="1"/>
          </p:cNvSpPr>
          <p:nvPr>
            <p:ph type="sldNum" sz="quarter" idx="12"/>
          </p:nvPr>
        </p:nvSpPr>
        <p:spPr/>
        <p:txBody>
          <a:bodyPr/>
          <a:lstStyle/>
          <a:p>
            <a:pPr>
              <a:defRPr/>
            </a:pPr>
            <a:fld id="{4EB1374E-61F6-42AB-AC76-359646F345F5}" type="slidenum">
              <a:rPr lang="de-DE" altLang="de-DE" smtClean="0"/>
              <a:pPr>
                <a:defRPr/>
              </a:pPr>
              <a:t>23</a:t>
            </a:fld>
            <a:endParaRPr lang="de-DE" altLang="de-DE"/>
          </a:p>
        </p:txBody>
      </p:sp>
      <p:pic>
        <p:nvPicPr>
          <p:cNvPr id="10" name="Grafik 9" descr="Ein Bild, das Text, Schrift, Grafiken, Logo enthält.&#10;&#10;KI-generierte Inhalte können fehlerhaft sein.">
            <a:extLst>
              <a:ext uri="{FF2B5EF4-FFF2-40B4-BE49-F238E27FC236}">
                <a16:creationId xmlns:a16="http://schemas.microsoft.com/office/drawing/2014/main" id="{75EA8EAD-6573-FC58-2CC3-A0C9C46CE957}"/>
              </a:ext>
            </a:extLst>
          </p:cNvPr>
          <p:cNvPicPr>
            <a:picLocks noChangeAspect="1"/>
          </p:cNvPicPr>
          <p:nvPr/>
        </p:nvPicPr>
        <p:blipFill>
          <a:blip r:embed="rId4"/>
          <a:stretch>
            <a:fillRect/>
          </a:stretch>
        </p:blipFill>
        <p:spPr>
          <a:xfrm>
            <a:off x="5870994" y="1357711"/>
            <a:ext cx="4885756" cy="861054"/>
          </a:xfrm>
          <a:prstGeom prst="rect">
            <a:avLst/>
          </a:prstGeom>
        </p:spPr>
      </p:pic>
      <p:pic>
        <p:nvPicPr>
          <p:cNvPr id="5" name="Grafik 4" descr="Ein Bild, das Mobiliar, Stuhl, Mann, Anzug enthält.&#10;&#10;KI-generierte Inhalte können fehlerhaft sein.">
            <a:extLst>
              <a:ext uri="{FF2B5EF4-FFF2-40B4-BE49-F238E27FC236}">
                <a16:creationId xmlns:a16="http://schemas.microsoft.com/office/drawing/2014/main" id="{C4D38419-22A7-06FC-9EAD-CD416E74F528}"/>
              </a:ext>
            </a:extLst>
          </p:cNvPr>
          <p:cNvPicPr>
            <a:picLocks noChangeAspect="1"/>
          </p:cNvPicPr>
          <p:nvPr/>
        </p:nvPicPr>
        <p:blipFill>
          <a:blip r:embed="rId5" cstate="hqprint">
            <a:extLst>
              <a:ext uri="{BEBA8EAE-BF5A-486C-A8C5-ECC9F3942E4B}">
                <a14:imgProps xmlns:a14="http://schemas.microsoft.com/office/drawing/2010/main">
                  <a14:imgLayer r:embed="rId6">
                    <a14:imgEffect>
                      <a14:backgroundRemoval t="15226" b="82707" l="14098" r="87312">
                        <a14:foregroundMark x1="44267" y1="15226" x2="45677" y2="19173"/>
                        <a14:foregroundMark x1="47462" y1="24718" x2="51974" y2="34868"/>
                        <a14:foregroundMark x1="44455" y1="51316" x2="28477" y2="49624"/>
                        <a14:foregroundMark x1="22838" y1="53383" x2="22180" y2="61466"/>
                        <a14:foregroundMark x1="23496" y1="50846" x2="23026" y2="79323"/>
                        <a14:foregroundMark x1="25846" y1="82895" x2="55733" y2="82707"/>
                        <a14:foregroundMark x1="55733" y1="82707" x2="57989" y2="82707"/>
                        <a14:foregroundMark x1="50658" y1="79981" x2="40602" y2="57519"/>
                        <a14:foregroundMark x1="38910" y1="57519" x2="42011" y2="77256"/>
                        <a14:foregroundMark x1="84305" y1="44925" x2="85244" y2="56579"/>
                        <a14:foregroundMark x1="82613" y1="43045" x2="82237" y2="36748"/>
                        <a14:foregroundMark x1="28008" y1="81391" x2="18515" y2="82613"/>
                        <a14:foregroundMark x1="37030" y1="81015" x2="71711" y2="78665"/>
                        <a14:foregroundMark x1="79135" y1="80545" x2="87406" y2="80075"/>
                        <a14:foregroundMark x1="25470" y1="81767" x2="14098" y2="81767"/>
                        <a14:foregroundMark x1="70019" y1="66541" x2="69643" y2="69549"/>
                      </a14:backgroundRemoval>
                    </a14:imgEffect>
                  </a14:imgLayer>
                </a14:imgProps>
              </a:ext>
              <a:ext uri="{28A0092B-C50C-407E-A947-70E740481C1C}">
                <a14:useLocalDpi xmlns:a14="http://schemas.microsoft.com/office/drawing/2010/main"/>
              </a:ext>
            </a:extLst>
          </a:blip>
          <a:srcRect l="16508" t="10056" r="10213" b="12094"/>
          <a:stretch>
            <a:fillRect/>
          </a:stretch>
        </p:blipFill>
        <p:spPr>
          <a:xfrm flipH="1">
            <a:off x="8137998" y="2925080"/>
            <a:ext cx="1613514" cy="171415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0996438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9DF9C-2D28-EFB1-E650-1F91FCF77278}"/>
            </a:ext>
          </a:extLst>
        </p:cNvPr>
        <p:cNvGrpSpPr/>
        <p:nvPr/>
      </p:nvGrpSpPr>
      <p:grpSpPr>
        <a:xfrm>
          <a:off x="0" y="0"/>
          <a:ext cx="0" cy="0"/>
          <a:chOff x="0" y="0"/>
          <a:chExt cx="0" cy="0"/>
        </a:xfrm>
      </p:grpSpPr>
      <p:sp>
        <p:nvSpPr>
          <p:cNvPr id="12" name="Titel 25">
            <a:extLst>
              <a:ext uri="{FF2B5EF4-FFF2-40B4-BE49-F238E27FC236}">
                <a16:creationId xmlns:a16="http://schemas.microsoft.com/office/drawing/2014/main" id="{22B8DD5D-152D-AF9E-A593-50B0CAA93E92}"/>
              </a:ext>
            </a:extLst>
          </p:cNvPr>
          <p:cNvSpPr txBox="1">
            <a:spLocks/>
          </p:cNvSpPr>
          <p:nvPr/>
        </p:nvSpPr>
        <p:spPr bwMode="auto">
          <a:xfrm>
            <a:off x="291821" y="144000"/>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Faktencheck zum Planspiel - Gruppen</a:t>
            </a:r>
          </a:p>
        </p:txBody>
      </p:sp>
      <p:sp>
        <p:nvSpPr>
          <p:cNvPr id="8" name="Foliennummernplatzhalter 7">
            <a:extLst>
              <a:ext uri="{FF2B5EF4-FFF2-40B4-BE49-F238E27FC236}">
                <a16:creationId xmlns:a16="http://schemas.microsoft.com/office/drawing/2014/main" id="{7AEECFD8-F669-3D94-1C88-81075718A5AA}"/>
              </a:ext>
            </a:extLst>
          </p:cNvPr>
          <p:cNvSpPr>
            <a:spLocks noGrp="1"/>
          </p:cNvSpPr>
          <p:nvPr>
            <p:ph type="sldNum" sz="quarter" idx="12"/>
          </p:nvPr>
        </p:nvSpPr>
        <p:spPr/>
        <p:txBody>
          <a:bodyPr/>
          <a:lstStyle/>
          <a:p>
            <a:pPr>
              <a:defRPr/>
            </a:pPr>
            <a:fld id="{4EB1374E-61F6-42AB-AC76-359646F345F5}" type="slidenum">
              <a:rPr lang="de-DE" altLang="de-DE" smtClean="0"/>
              <a:pPr>
                <a:defRPr/>
              </a:pPr>
              <a:t>24</a:t>
            </a:fld>
            <a:endParaRPr lang="de-DE" altLang="de-DE"/>
          </a:p>
        </p:txBody>
      </p:sp>
      <p:graphicFrame>
        <p:nvGraphicFramePr>
          <p:cNvPr id="2" name="Tabelle 1">
            <a:extLst>
              <a:ext uri="{FF2B5EF4-FFF2-40B4-BE49-F238E27FC236}">
                <a16:creationId xmlns:a16="http://schemas.microsoft.com/office/drawing/2014/main" id="{BD100D98-4485-F25F-FD49-C5F2F761A1A1}"/>
              </a:ext>
            </a:extLst>
          </p:cNvPr>
          <p:cNvGraphicFramePr>
            <a:graphicFrameLocks noGrp="1"/>
          </p:cNvGraphicFramePr>
          <p:nvPr>
            <p:extLst>
              <p:ext uri="{D42A27DB-BD31-4B8C-83A1-F6EECF244321}">
                <p14:modId xmlns:p14="http://schemas.microsoft.com/office/powerpoint/2010/main" val="366113793"/>
              </p:ext>
            </p:extLst>
          </p:nvPr>
        </p:nvGraphicFramePr>
        <p:xfrm>
          <a:off x="947548" y="1199603"/>
          <a:ext cx="7013111" cy="4351259"/>
        </p:xfrm>
        <a:graphic>
          <a:graphicData uri="http://schemas.openxmlformats.org/drawingml/2006/table">
            <a:tbl>
              <a:tblPr bandRow="1">
                <a:tableStyleId>{93296810-A885-4BE3-A3E7-6D5BEEA58F35}</a:tableStyleId>
              </a:tblPr>
              <a:tblGrid>
                <a:gridCol w="5492463">
                  <a:extLst>
                    <a:ext uri="{9D8B030D-6E8A-4147-A177-3AD203B41FA5}">
                      <a16:colId xmlns:a16="http://schemas.microsoft.com/office/drawing/2014/main" val="2458349096"/>
                    </a:ext>
                  </a:extLst>
                </a:gridCol>
                <a:gridCol w="1520648">
                  <a:extLst>
                    <a:ext uri="{9D8B030D-6E8A-4147-A177-3AD203B41FA5}">
                      <a16:colId xmlns:a16="http://schemas.microsoft.com/office/drawing/2014/main" val="1775620803"/>
                    </a:ext>
                  </a:extLst>
                </a:gridCol>
              </a:tblGrid>
              <a:tr h="1126100">
                <a:tc>
                  <a:txBody>
                    <a:bodyPr/>
                    <a:lstStyle/>
                    <a:p>
                      <a:r>
                        <a:rPr lang="de-DE" sz="2400" b="1" dirty="0">
                          <a:latin typeface="Arial Nova Light" panose="020B0304020202020204" pitchFamily="34" charset="0"/>
                        </a:rPr>
                        <a:t>Gibt es…</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de-DE" sz="3200" b="0" i="0" kern="1200" dirty="0">
                        <a:solidFill>
                          <a:schemeClr val="dk1"/>
                        </a:solidFill>
                        <a:effectLst/>
                        <a:latin typeface="Arial Nova Light" panose="020B0304020202020204" pitchFamily="34" charset="0"/>
                        <a:ea typeface="+mn-ea"/>
                        <a:cs typeface="+mn-cs"/>
                      </a:endParaRPr>
                    </a:p>
                  </a:txBody>
                  <a:tcPr anchor="ctr">
                    <a:solidFill>
                      <a:schemeClr val="bg1"/>
                    </a:solidFill>
                  </a:tcPr>
                </a:tc>
                <a:extLst>
                  <a:ext uri="{0D108BD9-81ED-4DB2-BD59-A6C34878D82A}">
                    <a16:rowId xmlns:a16="http://schemas.microsoft.com/office/drawing/2014/main" val="2094589245"/>
                  </a:ext>
                </a:extLst>
              </a:tr>
              <a:tr h="1075053">
                <a:tc>
                  <a:txBody>
                    <a:bodyPr/>
                    <a:lstStyle/>
                    <a:p>
                      <a:pPr algn="ctr"/>
                      <a:r>
                        <a:rPr lang="de-DE" b="1" dirty="0">
                          <a:latin typeface="Arial Nova Light" panose="020B0304020202020204" pitchFamily="34" charset="0"/>
                        </a:rPr>
                        <a:t>die lokalen Händler*innen?</a:t>
                      </a:r>
                    </a:p>
                  </a:txBody>
                  <a:tcPr anchor="ct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dirty="0">
                          <a:latin typeface="Arial Nova Light" panose="020B0304020202020204" pitchFamily="34" charset="0"/>
                          <a:cs typeface="Arial" panose="020B0604020202020204" pitchFamily="34" charset="0"/>
                        </a:rPr>
                        <a:t>~</a:t>
                      </a:r>
                      <a:endParaRPr lang="de-DE" sz="3200" b="0" dirty="0">
                        <a:latin typeface="Arial Nova Light" panose="020B0304020202020204" pitchFamily="34" charset="0"/>
                      </a:endParaRPr>
                    </a:p>
                  </a:txBody>
                  <a:tcPr anchor="ctr">
                    <a:solidFill>
                      <a:srgbClr val="F5E587"/>
                    </a:solidFill>
                  </a:tcPr>
                </a:tc>
                <a:extLst>
                  <a:ext uri="{0D108BD9-81ED-4DB2-BD59-A6C34878D82A}">
                    <a16:rowId xmlns:a16="http://schemas.microsoft.com/office/drawing/2014/main" val="4013377147"/>
                  </a:ext>
                </a:extLst>
              </a:tr>
              <a:tr h="1075053">
                <a:tc>
                  <a:txBody>
                    <a:bodyPr/>
                    <a:lstStyle/>
                    <a:p>
                      <a:pPr algn="ctr"/>
                      <a:r>
                        <a:rPr lang="de-DE" b="1" dirty="0">
                          <a:latin typeface="Arial Nova Light" panose="020B0304020202020204" pitchFamily="34" charset="0"/>
                        </a:rPr>
                        <a:t>die indische Lokalregierung? </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dirty="0">
                          <a:latin typeface="Arial Nova Light" panose="020B0304020202020204" pitchFamily="34" charset="0"/>
                          <a:cs typeface="Arial" panose="020B0604020202020204" pitchFamily="34" charset="0"/>
                        </a:rPr>
                        <a:t>~</a:t>
                      </a:r>
                      <a:endParaRPr lang="de-DE" sz="3200" b="0" dirty="0">
                        <a:latin typeface="Arial Nova Light" panose="020B0304020202020204" pitchFamily="34" charset="0"/>
                      </a:endParaRPr>
                    </a:p>
                  </a:txBody>
                  <a:tcPr anchor="ctr">
                    <a:solidFill>
                      <a:srgbClr val="F5E587"/>
                    </a:solidFill>
                  </a:tcPr>
                </a:tc>
                <a:extLst>
                  <a:ext uri="{0D108BD9-81ED-4DB2-BD59-A6C34878D82A}">
                    <a16:rowId xmlns:a16="http://schemas.microsoft.com/office/drawing/2014/main" val="131823169"/>
                  </a:ext>
                </a:extLst>
              </a:tr>
              <a:tr h="1075053">
                <a:tc>
                  <a:txBody>
                    <a:bodyPr/>
                    <a:lstStyle/>
                    <a:p>
                      <a:pPr algn="ctr"/>
                      <a:r>
                        <a:rPr lang="de-DE" b="1" dirty="0">
                          <a:latin typeface="Arial Nova Light" panose="020B0304020202020204" pitchFamily="34" charset="0"/>
                        </a:rPr>
                        <a:t>die indische Konferenz zu Mica, eingeladen von der Regierung?</a:t>
                      </a:r>
                    </a:p>
                  </a:txBody>
                  <a:tcPr anchor="ct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i="0" kern="1200" dirty="0">
                          <a:solidFill>
                            <a:schemeClr val="dk1"/>
                          </a:solidFill>
                          <a:effectLst/>
                          <a:latin typeface="Arial Nova Light" panose="020B0304020202020204" pitchFamily="34" charset="0"/>
                          <a:ea typeface="+mn-ea"/>
                          <a:cs typeface="+mn-cs"/>
                        </a:rPr>
                        <a:t>X</a:t>
                      </a:r>
                    </a:p>
                  </a:txBody>
                  <a:tcPr anchor="ctr">
                    <a:solidFill>
                      <a:srgbClr val="FF6565"/>
                    </a:solidFill>
                  </a:tcPr>
                </a:tc>
                <a:extLst>
                  <a:ext uri="{0D108BD9-81ED-4DB2-BD59-A6C34878D82A}">
                    <a16:rowId xmlns:a16="http://schemas.microsoft.com/office/drawing/2014/main" val="2334993309"/>
                  </a:ext>
                </a:extLst>
              </a:tr>
            </a:tbl>
          </a:graphicData>
        </a:graphic>
      </p:graphicFrame>
      <p:pic>
        <p:nvPicPr>
          <p:cNvPr id="4" name="Grafik 3" descr="Ein Bild, das Entwurf, Zeichnung, Kleidung, Cartoon enthält.&#10;&#10;KI-generierte Inhalte können fehlerhaft sein.">
            <a:extLst>
              <a:ext uri="{FF2B5EF4-FFF2-40B4-BE49-F238E27FC236}">
                <a16:creationId xmlns:a16="http://schemas.microsoft.com/office/drawing/2014/main" id="{48A1A15D-F91C-CB1F-81DD-29B42F72F943}"/>
              </a:ext>
            </a:extLst>
          </p:cNvPr>
          <p:cNvPicPr>
            <a:picLocks noChangeAspect="1"/>
          </p:cNvPicPr>
          <p:nvPr/>
        </p:nvPicPr>
        <p:blipFill>
          <a:blip r:embed="rId3" cstate="print">
            <a:extLst>
              <a:ext uri="{BEBA8EAE-BF5A-486C-A8C5-ECC9F3942E4B}">
                <a14:imgProps xmlns:a14="http://schemas.microsoft.com/office/drawing/2010/main">
                  <a14:imgLayer r:embed="rId4">
                    <a14:imgEffect>
                      <a14:backgroundRemoval t="9117" b="90883" l="25376" r="65789">
                        <a14:foregroundMark x1="50846" y1="39286" x2="49812" y2="65508"/>
                        <a14:foregroundMark x1="57707" y1="9492" x2="46898" y2="23872"/>
                        <a14:foregroundMark x1="54511" y1="41823" x2="45113" y2="61936"/>
                        <a14:foregroundMark x1="45113" y1="61936" x2="45113" y2="61936"/>
                        <a14:foregroundMark x1="45865" y1="63064" x2="50846" y2="77068"/>
                        <a14:foregroundMark x1="50846" y1="78853" x2="50564" y2="85996"/>
                        <a14:foregroundMark x1="49436" y1="85996" x2="46523" y2="91071"/>
                        <a14:foregroundMark x1="47274" y1="90695" x2="25376" y2="87782"/>
                        <a14:foregroundMark x1="53008" y1="14850" x2="57707" y2="9117"/>
                      </a14:backgroundRemoval>
                    </a14:imgEffect>
                  </a14:imgLayer>
                </a14:imgProps>
              </a:ext>
              <a:ext uri="{28A0092B-C50C-407E-A947-70E740481C1C}">
                <a14:useLocalDpi xmlns:a14="http://schemas.microsoft.com/office/drawing/2010/main"/>
              </a:ext>
            </a:extLst>
          </a:blip>
          <a:srcRect l="25247" r="29323"/>
          <a:stretch>
            <a:fillRect/>
          </a:stretch>
        </p:blipFill>
        <p:spPr>
          <a:xfrm flipH="1">
            <a:off x="170605" y="2039795"/>
            <a:ext cx="1262216" cy="2778410"/>
          </a:xfrm>
          <a:prstGeom prst="rect">
            <a:avLst/>
          </a:prstGeom>
        </p:spPr>
      </p:pic>
      <p:pic>
        <p:nvPicPr>
          <p:cNvPr id="5" name="Grafik 4" descr="Ein Bild, das Mobiliar, Entwurf, Schwarzweiß, Schuhwerk enthält.&#10;&#10;KI-generierte Inhalte können fehlerhaft sein.">
            <a:extLst>
              <a:ext uri="{FF2B5EF4-FFF2-40B4-BE49-F238E27FC236}">
                <a16:creationId xmlns:a16="http://schemas.microsoft.com/office/drawing/2014/main" id="{20EC2094-66D3-F94E-FBA8-6059A4F9A91B}"/>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8106494" y="1438835"/>
            <a:ext cx="2070847" cy="1651930"/>
          </a:xfrm>
          <a:prstGeom prst="rect">
            <a:avLst/>
          </a:prstGeom>
        </p:spPr>
      </p:pic>
    </p:spTree>
    <p:extLst>
      <p:ext uri="{BB962C8B-B14F-4D97-AF65-F5344CB8AC3E}">
        <p14:creationId xmlns:p14="http://schemas.microsoft.com/office/powerpoint/2010/main" val="29559076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9E3DC-193F-16F3-4163-EC9F0CFEE74E}"/>
            </a:ext>
          </a:extLst>
        </p:cNvPr>
        <p:cNvGrpSpPr/>
        <p:nvPr/>
      </p:nvGrpSpPr>
      <p:grpSpPr>
        <a:xfrm>
          <a:off x="0" y="0"/>
          <a:ext cx="0" cy="0"/>
          <a:chOff x="0" y="0"/>
          <a:chExt cx="0" cy="0"/>
        </a:xfrm>
      </p:grpSpPr>
      <p:sp>
        <p:nvSpPr>
          <p:cNvPr id="12" name="Titel 25">
            <a:extLst>
              <a:ext uri="{FF2B5EF4-FFF2-40B4-BE49-F238E27FC236}">
                <a16:creationId xmlns:a16="http://schemas.microsoft.com/office/drawing/2014/main" id="{FC27F831-C673-ABA6-9559-FA6F0F02641B}"/>
              </a:ext>
            </a:extLst>
          </p:cNvPr>
          <p:cNvSpPr txBox="1">
            <a:spLocks/>
          </p:cNvSpPr>
          <p:nvPr/>
        </p:nvSpPr>
        <p:spPr bwMode="auto">
          <a:xfrm>
            <a:off x="4495521" y="144000"/>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Faktencheck zum Planspiel - Kontext</a:t>
            </a:r>
          </a:p>
        </p:txBody>
      </p:sp>
      <p:sp>
        <p:nvSpPr>
          <p:cNvPr id="8" name="Foliennummernplatzhalter 7">
            <a:extLst>
              <a:ext uri="{FF2B5EF4-FFF2-40B4-BE49-F238E27FC236}">
                <a16:creationId xmlns:a16="http://schemas.microsoft.com/office/drawing/2014/main" id="{B7B6E4B8-682D-11DA-2BC8-48C396D13178}"/>
              </a:ext>
            </a:extLst>
          </p:cNvPr>
          <p:cNvSpPr>
            <a:spLocks noGrp="1"/>
          </p:cNvSpPr>
          <p:nvPr>
            <p:ph type="sldNum" sz="quarter" idx="12"/>
          </p:nvPr>
        </p:nvSpPr>
        <p:spPr/>
        <p:txBody>
          <a:bodyPr/>
          <a:lstStyle/>
          <a:p>
            <a:pPr>
              <a:defRPr/>
            </a:pPr>
            <a:fld id="{4EB1374E-61F6-42AB-AC76-359646F345F5}" type="slidenum">
              <a:rPr lang="de-DE" altLang="de-DE" smtClean="0"/>
              <a:pPr>
                <a:defRPr/>
              </a:pPr>
              <a:t>25</a:t>
            </a:fld>
            <a:endParaRPr lang="de-DE" altLang="de-DE"/>
          </a:p>
        </p:txBody>
      </p:sp>
      <p:graphicFrame>
        <p:nvGraphicFramePr>
          <p:cNvPr id="2" name="Tabelle 1">
            <a:extLst>
              <a:ext uri="{FF2B5EF4-FFF2-40B4-BE49-F238E27FC236}">
                <a16:creationId xmlns:a16="http://schemas.microsoft.com/office/drawing/2014/main" id="{6FE6A952-371C-F3F1-E87E-D2403294F2CF}"/>
              </a:ext>
            </a:extLst>
          </p:cNvPr>
          <p:cNvGraphicFramePr>
            <a:graphicFrameLocks noGrp="1"/>
          </p:cNvGraphicFramePr>
          <p:nvPr>
            <p:extLst>
              <p:ext uri="{D42A27DB-BD31-4B8C-83A1-F6EECF244321}">
                <p14:modId xmlns:p14="http://schemas.microsoft.com/office/powerpoint/2010/main" val="2683659370"/>
              </p:ext>
            </p:extLst>
          </p:nvPr>
        </p:nvGraphicFramePr>
        <p:xfrm>
          <a:off x="947548" y="1199603"/>
          <a:ext cx="7013111" cy="4351259"/>
        </p:xfrm>
        <a:graphic>
          <a:graphicData uri="http://schemas.openxmlformats.org/drawingml/2006/table">
            <a:tbl>
              <a:tblPr bandRow="1">
                <a:tableStyleId>{93296810-A885-4BE3-A3E7-6D5BEEA58F35}</a:tableStyleId>
              </a:tblPr>
              <a:tblGrid>
                <a:gridCol w="5492463">
                  <a:extLst>
                    <a:ext uri="{9D8B030D-6E8A-4147-A177-3AD203B41FA5}">
                      <a16:colId xmlns:a16="http://schemas.microsoft.com/office/drawing/2014/main" val="2458349096"/>
                    </a:ext>
                  </a:extLst>
                </a:gridCol>
                <a:gridCol w="1520648">
                  <a:extLst>
                    <a:ext uri="{9D8B030D-6E8A-4147-A177-3AD203B41FA5}">
                      <a16:colId xmlns:a16="http://schemas.microsoft.com/office/drawing/2014/main" val="1775620803"/>
                    </a:ext>
                  </a:extLst>
                </a:gridCol>
              </a:tblGrid>
              <a:tr h="1126100">
                <a:tc>
                  <a:txBody>
                    <a:bodyPr/>
                    <a:lstStyle/>
                    <a:p>
                      <a:r>
                        <a:rPr lang="de-DE" sz="2400" b="1" dirty="0">
                          <a:latin typeface="Arial Nova Light" panose="020B0304020202020204" pitchFamily="34" charset="0"/>
                        </a:rPr>
                        <a:t>Gibt es…</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de-DE" sz="3200" b="0" i="0" kern="1200" dirty="0">
                        <a:solidFill>
                          <a:schemeClr val="dk1"/>
                        </a:solidFill>
                        <a:effectLst/>
                        <a:latin typeface="Arial Nova Light" panose="020B0304020202020204" pitchFamily="34" charset="0"/>
                        <a:ea typeface="+mn-ea"/>
                        <a:cs typeface="+mn-cs"/>
                      </a:endParaRPr>
                    </a:p>
                  </a:txBody>
                  <a:tcPr anchor="ctr">
                    <a:solidFill>
                      <a:schemeClr val="bg1"/>
                    </a:solidFill>
                  </a:tcPr>
                </a:tc>
                <a:extLst>
                  <a:ext uri="{0D108BD9-81ED-4DB2-BD59-A6C34878D82A}">
                    <a16:rowId xmlns:a16="http://schemas.microsoft.com/office/drawing/2014/main" val="2094589245"/>
                  </a:ext>
                </a:extLst>
              </a:tr>
              <a:tr h="1075053">
                <a:tc>
                  <a:txBody>
                    <a:bodyPr/>
                    <a:lstStyle/>
                    <a:p>
                      <a:pPr algn="ctr"/>
                      <a:r>
                        <a:rPr lang="de-DE" b="1" dirty="0">
                          <a:latin typeface="Arial Nova Light" panose="020B0304020202020204" pitchFamily="34" charset="0"/>
                        </a:rPr>
                        <a:t>in den Minen Kinderarbeit? </a:t>
                      </a:r>
                    </a:p>
                  </a:txBody>
                  <a:tcPr anchor="ct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kern="1200" dirty="0">
                          <a:effectLst/>
                          <a:latin typeface="Arial Nova Light" panose="020B0304020202020204" pitchFamily="34" charset="0"/>
                        </a:rPr>
                        <a:t>✓</a:t>
                      </a:r>
                      <a:endParaRPr lang="de-DE" sz="3200" b="0" i="0" kern="1200" dirty="0">
                        <a:solidFill>
                          <a:schemeClr val="dk1"/>
                        </a:solidFill>
                        <a:effectLst/>
                        <a:latin typeface="Arial Nova Light" panose="020B0304020202020204" pitchFamily="34" charset="0"/>
                        <a:ea typeface="+mn-ea"/>
                        <a:cs typeface="+mn-cs"/>
                      </a:endParaRPr>
                    </a:p>
                  </a:txBody>
                  <a:tcPr anchor="ctr">
                    <a:solidFill>
                      <a:srgbClr val="92D050"/>
                    </a:solidFill>
                  </a:tcPr>
                </a:tc>
                <a:extLst>
                  <a:ext uri="{0D108BD9-81ED-4DB2-BD59-A6C34878D82A}">
                    <a16:rowId xmlns:a16="http://schemas.microsoft.com/office/drawing/2014/main" val="4013377147"/>
                  </a:ext>
                </a:extLst>
              </a:tr>
              <a:tr h="1075053">
                <a:tc>
                  <a:txBody>
                    <a:bodyPr/>
                    <a:lstStyle/>
                    <a:p>
                      <a:pPr algn="ctr"/>
                      <a:r>
                        <a:rPr lang="de-DE" b="1" dirty="0">
                          <a:latin typeface="Arial Nova Light" panose="020B0304020202020204" pitchFamily="34" charset="0"/>
                        </a:rPr>
                        <a:t>rechtliche bindende </a:t>
                      </a:r>
                      <a:r>
                        <a:rPr lang="de-DE" b="1" dirty="0" smtClean="0">
                          <a:latin typeface="Arial Nova Light" panose="020B0304020202020204" pitchFamily="34" charset="0"/>
                        </a:rPr>
                        <a:t>Entscheidungen?</a:t>
                      </a:r>
                      <a:endParaRPr lang="de-DE" b="1" dirty="0">
                        <a:latin typeface="Arial Nova Light" panose="020B03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i="0" kern="1200" dirty="0">
                          <a:solidFill>
                            <a:schemeClr val="dk1"/>
                          </a:solidFill>
                          <a:effectLst/>
                          <a:latin typeface="Arial Nova Light" panose="020B0304020202020204" pitchFamily="34" charset="0"/>
                          <a:ea typeface="+mn-ea"/>
                          <a:cs typeface="+mn-cs"/>
                        </a:rPr>
                        <a:t>X</a:t>
                      </a:r>
                    </a:p>
                  </a:txBody>
                  <a:tcPr anchor="ctr">
                    <a:solidFill>
                      <a:srgbClr val="FF6565"/>
                    </a:solidFill>
                  </a:tcPr>
                </a:tc>
                <a:extLst>
                  <a:ext uri="{0D108BD9-81ED-4DB2-BD59-A6C34878D82A}">
                    <a16:rowId xmlns:a16="http://schemas.microsoft.com/office/drawing/2014/main" val="131823169"/>
                  </a:ext>
                </a:extLst>
              </a:tr>
              <a:tr h="1075053">
                <a:tc>
                  <a:txBody>
                    <a:bodyPr/>
                    <a:lstStyle/>
                    <a:p>
                      <a:pPr algn="ctr"/>
                      <a:r>
                        <a:rPr lang="de-DE" b="1" dirty="0">
                          <a:latin typeface="Arial Nova Light" panose="020B0304020202020204" pitchFamily="34" charset="0"/>
                        </a:rPr>
                        <a:t>die Forderung zur Legalisierung der </a:t>
                      </a:r>
                      <a:r>
                        <a:rPr lang="de-DE" b="1" dirty="0" smtClean="0">
                          <a:latin typeface="Arial Nova Light" panose="020B0304020202020204" pitchFamily="34" charset="0"/>
                        </a:rPr>
                        <a:t>Minen?</a:t>
                      </a:r>
                      <a:endParaRPr lang="de-DE" b="1" dirty="0">
                        <a:latin typeface="Arial Nova Light" panose="020B0304020202020204" pitchFamily="34" charset="0"/>
                      </a:endParaRPr>
                    </a:p>
                  </a:txBody>
                  <a:tcPr anchor="ct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kern="1200" dirty="0">
                          <a:effectLst/>
                          <a:latin typeface="Arial Nova Light" panose="020B0304020202020204" pitchFamily="34" charset="0"/>
                        </a:rPr>
                        <a:t>✓</a:t>
                      </a:r>
                      <a:endParaRPr lang="de-DE" sz="3200" b="0" i="0" kern="1200" dirty="0">
                        <a:solidFill>
                          <a:schemeClr val="dk1"/>
                        </a:solidFill>
                        <a:effectLst/>
                        <a:latin typeface="Arial Nova Light" panose="020B0304020202020204" pitchFamily="34" charset="0"/>
                        <a:ea typeface="+mn-ea"/>
                        <a:cs typeface="+mn-cs"/>
                      </a:endParaRPr>
                    </a:p>
                  </a:txBody>
                  <a:tcPr anchor="ctr">
                    <a:solidFill>
                      <a:srgbClr val="92D050"/>
                    </a:solidFill>
                  </a:tcPr>
                </a:tc>
                <a:extLst>
                  <a:ext uri="{0D108BD9-81ED-4DB2-BD59-A6C34878D82A}">
                    <a16:rowId xmlns:a16="http://schemas.microsoft.com/office/drawing/2014/main" val="3768145696"/>
                  </a:ext>
                </a:extLst>
              </a:tr>
            </a:tbl>
          </a:graphicData>
        </a:graphic>
      </p:graphicFrame>
      <p:pic>
        <p:nvPicPr>
          <p:cNvPr id="4" name="Grafik 3" descr="Schlägel und Eisen mit einfarbiger Füllung">
            <a:extLst>
              <a:ext uri="{FF2B5EF4-FFF2-40B4-BE49-F238E27FC236}">
                <a16:creationId xmlns:a16="http://schemas.microsoft.com/office/drawing/2014/main" id="{25F2BBC5-00EC-A3E8-5FD5-CE9453973F5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8083884" y="1608041"/>
            <a:ext cx="1013557" cy="1013557"/>
          </a:xfrm>
          <a:prstGeom prst="rect">
            <a:avLst/>
          </a:prstGeom>
        </p:spPr>
      </p:pic>
      <p:pic>
        <p:nvPicPr>
          <p:cNvPr id="5" name="Grafik 4" descr="Kristalle Silhouette">
            <a:extLst>
              <a:ext uri="{FF2B5EF4-FFF2-40B4-BE49-F238E27FC236}">
                <a16:creationId xmlns:a16="http://schemas.microsoft.com/office/drawing/2014/main" id="{8F4CE55B-09C4-83D8-C55F-AA46D487A74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635380" y="5140233"/>
            <a:ext cx="1266254" cy="1266254"/>
          </a:xfrm>
          <a:prstGeom prst="rect">
            <a:avLst/>
          </a:prstGeom>
        </p:spPr>
      </p:pic>
      <p:pic>
        <p:nvPicPr>
          <p:cNvPr id="6" name="Grafik 5" descr="Ein Bild, das Schwarz, Dunkelheit enthält.&#10;&#10;KI-generierte Inhalte können fehlerhaft sein.">
            <a:extLst>
              <a:ext uri="{FF2B5EF4-FFF2-40B4-BE49-F238E27FC236}">
                <a16:creationId xmlns:a16="http://schemas.microsoft.com/office/drawing/2014/main" id="{43A4AAEE-2420-C200-6FDC-DB4980B5A115}"/>
              </a:ext>
            </a:extLst>
          </p:cNvPr>
          <p:cNvPicPr>
            <a:picLocks noChangeAspect="1"/>
          </p:cNvPicPr>
          <p:nvPr/>
        </p:nvPicPr>
        <p:blipFill>
          <a:blip r:embed="rId7">
            <a:duotone>
              <a:schemeClr val="accent1">
                <a:shade val="45000"/>
                <a:satMod val="135000"/>
              </a:schemeClr>
              <a:prstClr val="white"/>
            </a:duotone>
          </a:blip>
          <a:stretch>
            <a:fillRect/>
          </a:stretch>
        </p:blipFill>
        <p:spPr>
          <a:xfrm>
            <a:off x="8050320" y="3267636"/>
            <a:ext cx="1223682" cy="1223682"/>
          </a:xfrm>
          <a:prstGeom prst="rect">
            <a:avLst/>
          </a:prstGeom>
        </p:spPr>
      </p:pic>
    </p:spTree>
    <p:extLst>
      <p:ext uri="{BB962C8B-B14F-4D97-AF65-F5344CB8AC3E}">
        <p14:creationId xmlns:p14="http://schemas.microsoft.com/office/powerpoint/2010/main" val="41442587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630BB-EC93-ED74-08CA-F1605426FA3C}"/>
            </a:ext>
          </a:extLst>
        </p:cNvPr>
        <p:cNvGrpSpPr/>
        <p:nvPr/>
      </p:nvGrpSpPr>
      <p:grpSpPr>
        <a:xfrm>
          <a:off x="0" y="0"/>
          <a:ext cx="0" cy="0"/>
          <a:chOff x="0" y="0"/>
          <a:chExt cx="0" cy="0"/>
        </a:xfrm>
      </p:grpSpPr>
      <p:sp>
        <p:nvSpPr>
          <p:cNvPr id="12" name="Titel 25">
            <a:extLst>
              <a:ext uri="{FF2B5EF4-FFF2-40B4-BE49-F238E27FC236}">
                <a16:creationId xmlns:a16="http://schemas.microsoft.com/office/drawing/2014/main" id="{15497722-6AB5-F46D-17A2-C01635A50C95}"/>
              </a:ext>
            </a:extLst>
          </p:cNvPr>
          <p:cNvSpPr txBox="1">
            <a:spLocks/>
          </p:cNvSpPr>
          <p:nvPr/>
        </p:nvSpPr>
        <p:spPr bwMode="auto">
          <a:xfrm>
            <a:off x="4495521" y="144000"/>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Faktencheck zum Planspiel - Kontext</a:t>
            </a:r>
          </a:p>
        </p:txBody>
      </p:sp>
      <p:sp>
        <p:nvSpPr>
          <p:cNvPr id="8" name="Foliennummernplatzhalter 7">
            <a:extLst>
              <a:ext uri="{FF2B5EF4-FFF2-40B4-BE49-F238E27FC236}">
                <a16:creationId xmlns:a16="http://schemas.microsoft.com/office/drawing/2014/main" id="{2D5386F1-C5A2-653A-4208-1A8717B7620E}"/>
              </a:ext>
            </a:extLst>
          </p:cNvPr>
          <p:cNvSpPr>
            <a:spLocks noGrp="1"/>
          </p:cNvSpPr>
          <p:nvPr>
            <p:ph type="sldNum" sz="quarter" idx="12"/>
          </p:nvPr>
        </p:nvSpPr>
        <p:spPr/>
        <p:txBody>
          <a:bodyPr/>
          <a:lstStyle/>
          <a:p>
            <a:pPr>
              <a:defRPr/>
            </a:pPr>
            <a:fld id="{4EB1374E-61F6-42AB-AC76-359646F345F5}" type="slidenum">
              <a:rPr lang="de-DE" altLang="de-DE" smtClean="0"/>
              <a:pPr>
                <a:defRPr/>
              </a:pPr>
              <a:t>26</a:t>
            </a:fld>
            <a:endParaRPr lang="de-DE" altLang="de-DE"/>
          </a:p>
        </p:txBody>
      </p:sp>
      <p:graphicFrame>
        <p:nvGraphicFramePr>
          <p:cNvPr id="2" name="Tabelle 1">
            <a:extLst>
              <a:ext uri="{FF2B5EF4-FFF2-40B4-BE49-F238E27FC236}">
                <a16:creationId xmlns:a16="http://schemas.microsoft.com/office/drawing/2014/main" id="{AD657D6E-CD9D-321B-41B8-CC991D67CD6C}"/>
              </a:ext>
            </a:extLst>
          </p:cNvPr>
          <p:cNvGraphicFramePr>
            <a:graphicFrameLocks noGrp="1"/>
          </p:cNvGraphicFramePr>
          <p:nvPr>
            <p:extLst>
              <p:ext uri="{D42A27DB-BD31-4B8C-83A1-F6EECF244321}">
                <p14:modId xmlns:p14="http://schemas.microsoft.com/office/powerpoint/2010/main" val="417808140"/>
              </p:ext>
            </p:extLst>
          </p:nvPr>
        </p:nvGraphicFramePr>
        <p:xfrm>
          <a:off x="947548" y="1199603"/>
          <a:ext cx="7013111" cy="5477359"/>
        </p:xfrm>
        <a:graphic>
          <a:graphicData uri="http://schemas.openxmlformats.org/drawingml/2006/table">
            <a:tbl>
              <a:tblPr bandRow="1">
                <a:tableStyleId>{93296810-A885-4BE3-A3E7-6D5BEEA58F35}</a:tableStyleId>
              </a:tblPr>
              <a:tblGrid>
                <a:gridCol w="5492463">
                  <a:extLst>
                    <a:ext uri="{9D8B030D-6E8A-4147-A177-3AD203B41FA5}">
                      <a16:colId xmlns:a16="http://schemas.microsoft.com/office/drawing/2014/main" val="2458349096"/>
                    </a:ext>
                  </a:extLst>
                </a:gridCol>
                <a:gridCol w="1520648">
                  <a:extLst>
                    <a:ext uri="{9D8B030D-6E8A-4147-A177-3AD203B41FA5}">
                      <a16:colId xmlns:a16="http://schemas.microsoft.com/office/drawing/2014/main" val="1775620803"/>
                    </a:ext>
                  </a:extLst>
                </a:gridCol>
              </a:tblGrid>
              <a:tr h="1126100">
                <a:tc>
                  <a:txBody>
                    <a:bodyPr/>
                    <a:lstStyle/>
                    <a:p>
                      <a:r>
                        <a:rPr lang="de-DE" sz="2400" b="1" dirty="0">
                          <a:latin typeface="Arial Nova Light" panose="020B0304020202020204" pitchFamily="34" charset="0"/>
                        </a:rPr>
                        <a:t>Gibt es…</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de-DE" sz="3200" b="0" i="0" kern="1200" dirty="0">
                        <a:solidFill>
                          <a:schemeClr val="dk1"/>
                        </a:solidFill>
                        <a:effectLst/>
                        <a:latin typeface="Arial Nova Light" panose="020B0304020202020204" pitchFamily="34" charset="0"/>
                        <a:ea typeface="+mn-ea"/>
                        <a:cs typeface="+mn-cs"/>
                      </a:endParaRPr>
                    </a:p>
                  </a:txBody>
                  <a:tcPr anchor="ctr">
                    <a:solidFill>
                      <a:schemeClr val="bg1"/>
                    </a:solidFill>
                  </a:tcPr>
                </a:tc>
                <a:extLst>
                  <a:ext uri="{0D108BD9-81ED-4DB2-BD59-A6C34878D82A}">
                    <a16:rowId xmlns:a16="http://schemas.microsoft.com/office/drawing/2014/main" val="2094589245"/>
                  </a:ext>
                </a:extLst>
              </a:tr>
              <a:tr h="1126100">
                <a:tc>
                  <a:txBody>
                    <a:bodyPr/>
                    <a:lstStyle/>
                    <a:p>
                      <a:pPr algn="ctr"/>
                      <a:r>
                        <a:rPr lang="de-DE" b="1" dirty="0">
                          <a:latin typeface="Arial Nova Light" panose="020B0304020202020204" pitchFamily="34" charset="0"/>
                        </a:rPr>
                        <a:t>die Möglichkeit zur Legalisierung der Minen? </a:t>
                      </a:r>
                    </a:p>
                  </a:txBody>
                  <a:tcPr anchor="ct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dirty="0">
                          <a:latin typeface="Arial Nova Light" panose="020B0304020202020204" pitchFamily="34" charset="0"/>
                          <a:cs typeface="Arial" panose="020B0604020202020204" pitchFamily="34" charset="0"/>
                        </a:rPr>
                        <a:t>~</a:t>
                      </a:r>
                      <a:endParaRPr lang="de-DE" sz="3200" b="0" dirty="0">
                        <a:latin typeface="Arial Nova Light" panose="020B0304020202020204" pitchFamily="34" charset="0"/>
                      </a:endParaRPr>
                    </a:p>
                  </a:txBody>
                  <a:tcPr anchor="ctr">
                    <a:solidFill>
                      <a:srgbClr val="F5E587"/>
                    </a:solidFill>
                  </a:tcPr>
                </a:tc>
                <a:extLst>
                  <a:ext uri="{0D108BD9-81ED-4DB2-BD59-A6C34878D82A}">
                    <a16:rowId xmlns:a16="http://schemas.microsoft.com/office/drawing/2014/main" val="682339395"/>
                  </a:ext>
                </a:extLst>
              </a:tr>
              <a:tr h="1075053">
                <a:tc>
                  <a:txBody>
                    <a:bodyPr/>
                    <a:lstStyle/>
                    <a:p>
                      <a:pPr algn="ctr"/>
                      <a:r>
                        <a:rPr lang="de-DE" b="1" dirty="0">
                          <a:latin typeface="Arial Nova Light" panose="020B0304020202020204" pitchFamily="34" charset="0"/>
                        </a:rPr>
                        <a:t>die Rolle und Bemühungen der </a:t>
                      </a:r>
                      <a:r>
                        <a:rPr lang="de-DE" b="1" dirty="0" smtClean="0">
                          <a:latin typeface="Arial Nova Light" panose="020B0304020202020204" pitchFamily="34" charset="0"/>
                        </a:rPr>
                        <a:t>Unternehmen? </a:t>
                      </a:r>
                      <a:endParaRPr lang="de-DE" b="1" dirty="0">
                        <a:latin typeface="Arial Nova Light" panose="020B03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dirty="0">
                          <a:latin typeface="Arial Nova Light" panose="020B0304020202020204" pitchFamily="34" charset="0"/>
                          <a:cs typeface="Arial" panose="020B0604020202020204" pitchFamily="34" charset="0"/>
                        </a:rPr>
                        <a:t>~</a:t>
                      </a:r>
                      <a:endParaRPr lang="de-DE" sz="3200" b="0" dirty="0">
                        <a:latin typeface="Arial Nova Light" panose="020B0304020202020204" pitchFamily="34" charset="0"/>
                      </a:endParaRPr>
                    </a:p>
                  </a:txBody>
                  <a:tcPr anchor="ctr">
                    <a:solidFill>
                      <a:srgbClr val="F5E587"/>
                    </a:solidFill>
                  </a:tcPr>
                </a:tc>
                <a:extLst>
                  <a:ext uri="{0D108BD9-81ED-4DB2-BD59-A6C34878D82A}">
                    <a16:rowId xmlns:a16="http://schemas.microsoft.com/office/drawing/2014/main" val="4013377147"/>
                  </a:ext>
                </a:extLst>
              </a:tr>
              <a:tr h="1075053">
                <a:tc>
                  <a:txBody>
                    <a:bodyPr/>
                    <a:lstStyle/>
                    <a:p>
                      <a:pPr algn="ctr"/>
                      <a:r>
                        <a:rPr lang="de-DE" b="1" dirty="0">
                          <a:latin typeface="Arial Nova Light" panose="020B0304020202020204" pitchFamily="34" charset="0"/>
                        </a:rPr>
                        <a:t>die Kürzung von internationaler Finanzierung für Menschenrechtsorganisationen?</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kern="1200" dirty="0">
                          <a:effectLst/>
                          <a:latin typeface="Arial Nova Light" panose="020B0304020202020204" pitchFamily="34" charset="0"/>
                        </a:rPr>
                        <a:t>✓</a:t>
                      </a:r>
                      <a:endParaRPr lang="de-DE" sz="3200" b="0" i="0" kern="1200" dirty="0">
                        <a:solidFill>
                          <a:schemeClr val="dk1"/>
                        </a:solidFill>
                        <a:effectLst/>
                        <a:latin typeface="Arial Nova Light" panose="020B0304020202020204" pitchFamily="34" charset="0"/>
                        <a:ea typeface="+mn-ea"/>
                        <a:cs typeface="+mn-cs"/>
                      </a:endParaRPr>
                    </a:p>
                  </a:txBody>
                  <a:tcPr anchor="ctr">
                    <a:solidFill>
                      <a:srgbClr val="92D050"/>
                    </a:solidFill>
                  </a:tcPr>
                </a:tc>
                <a:extLst>
                  <a:ext uri="{0D108BD9-81ED-4DB2-BD59-A6C34878D82A}">
                    <a16:rowId xmlns:a16="http://schemas.microsoft.com/office/drawing/2014/main" val="131823169"/>
                  </a:ext>
                </a:extLst>
              </a:tr>
              <a:tr h="1075053">
                <a:tc>
                  <a:txBody>
                    <a:bodyPr/>
                    <a:lstStyle/>
                    <a:p>
                      <a:pPr algn="ctr"/>
                      <a:r>
                        <a:rPr lang="de-DE" b="1" dirty="0">
                          <a:latin typeface="Arial Nova Light" panose="020B0304020202020204" pitchFamily="34" charset="0"/>
                        </a:rPr>
                        <a:t>Bestechungen an die Regierung?</a:t>
                      </a:r>
                    </a:p>
                  </a:txBody>
                  <a:tcPr anchor="ctr">
                    <a:lnT w="12700" cap="flat" cmpd="sng" algn="ctr">
                      <a:solidFill>
                        <a:schemeClr val="tx1"/>
                      </a:solidFill>
                      <a:prstDash val="solid"/>
                      <a:round/>
                      <a:headEnd type="none" w="med" len="med"/>
                      <a:tailEnd type="none" w="med" len="med"/>
                    </a:lnT>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b="0" dirty="0">
                          <a:latin typeface="Arial Nova Light" panose="020B0304020202020204" pitchFamily="34" charset="0"/>
                          <a:cs typeface="Arial" panose="020B0604020202020204" pitchFamily="34" charset="0"/>
                        </a:rPr>
                        <a:t>~</a:t>
                      </a:r>
                      <a:endParaRPr lang="de-DE" sz="3200" b="0" dirty="0">
                        <a:latin typeface="Arial Nova Light" panose="020B0304020202020204" pitchFamily="34" charset="0"/>
                      </a:endParaRPr>
                    </a:p>
                  </a:txBody>
                  <a:tcPr anchor="ctr">
                    <a:solidFill>
                      <a:srgbClr val="F5E587"/>
                    </a:solidFill>
                  </a:tcPr>
                </a:tc>
                <a:extLst>
                  <a:ext uri="{0D108BD9-81ED-4DB2-BD59-A6C34878D82A}">
                    <a16:rowId xmlns:a16="http://schemas.microsoft.com/office/drawing/2014/main" val="3768145696"/>
                  </a:ext>
                </a:extLst>
              </a:tr>
            </a:tbl>
          </a:graphicData>
        </a:graphic>
      </p:graphicFrame>
      <p:pic>
        <p:nvPicPr>
          <p:cNvPr id="6" name="Grafik 5" descr="Ein Bild, das Schwarz, Dunkelheit enthält.&#10;&#10;KI-generierte Inhalte können fehlerhaft sein.">
            <a:extLst>
              <a:ext uri="{FF2B5EF4-FFF2-40B4-BE49-F238E27FC236}">
                <a16:creationId xmlns:a16="http://schemas.microsoft.com/office/drawing/2014/main" id="{9AC1E475-8042-BE18-37E8-14EC4C08527A}"/>
              </a:ext>
            </a:extLst>
          </p:cNvPr>
          <p:cNvPicPr>
            <a:picLocks noChangeAspect="1"/>
          </p:cNvPicPr>
          <p:nvPr/>
        </p:nvPicPr>
        <p:blipFill>
          <a:blip r:embed="rId3">
            <a:duotone>
              <a:schemeClr val="accent1">
                <a:shade val="45000"/>
                <a:satMod val="135000"/>
              </a:schemeClr>
              <a:prstClr val="white"/>
            </a:duotone>
          </a:blip>
          <a:stretch>
            <a:fillRect/>
          </a:stretch>
        </p:blipFill>
        <p:spPr>
          <a:xfrm>
            <a:off x="5305040" y="1304365"/>
            <a:ext cx="1223682" cy="1223682"/>
          </a:xfrm>
          <a:prstGeom prst="rect">
            <a:avLst/>
          </a:prstGeom>
        </p:spPr>
      </p:pic>
      <p:pic>
        <p:nvPicPr>
          <p:cNvPr id="9" name="Grafik 8" descr="Ein Bild, das Schwarz, Dunkelheit enthält.&#10;&#10;KI-generierte Inhalte können fehlerhaft sein.">
            <a:extLst>
              <a:ext uri="{FF2B5EF4-FFF2-40B4-BE49-F238E27FC236}">
                <a16:creationId xmlns:a16="http://schemas.microsoft.com/office/drawing/2014/main" id="{1165C023-D10D-EF01-8A99-C8FD292FC6CE}"/>
              </a:ext>
            </a:extLst>
          </p:cNvPr>
          <p:cNvPicPr>
            <a:picLocks noChangeAspect="1"/>
          </p:cNvPicPr>
          <p:nvPr/>
        </p:nvPicPr>
        <p:blipFill>
          <a:blip r:embed="rId4">
            <a:duotone>
              <a:schemeClr val="accent1">
                <a:shade val="45000"/>
                <a:satMod val="135000"/>
              </a:schemeClr>
              <a:prstClr val="white"/>
            </a:duotone>
          </a:blip>
          <a:stretch>
            <a:fillRect/>
          </a:stretch>
        </p:blipFill>
        <p:spPr>
          <a:xfrm>
            <a:off x="7623310" y="4098822"/>
            <a:ext cx="1748117" cy="1748117"/>
          </a:xfrm>
          <a:prstGeom prst="rect">
            <a:avLst/>
          </a:prstGeom>
        </p:spPr>
      </p:pic>
      <p:pic>
        <p:nvPicPr>
          <p:cNvPr id="11" name="Grafik 10" descr="Ein Bild, das Schwarz, Dunkelheit enthält.&#10;&#10;KI-generierte Inhalte können fehlerhaft sein.">
            <a:extLst>
              <a:ext uri="{FF2B5EF4-FFF2-40B4-BE49-F238E27FC236}">
                <a16:creationId xmlns:a16="http://schemas.microsoft.com/office/drawing/2014/main" id="{5A57DE89-ECF5-8ED5-E07C-7B8DCD7E32D3}"/>
              </a:ext>
            </a:extLst>
          </p:cNvPr>
          <p:cNvPicPr>
            <a:picLocks noChangeAspect="1"/>
          </p:cNvPicPr>
          <p:nvPr/>
        </p:nvPicPr>
        <p:blipFill>
          <a:blip r:embed="rId5">
            <a:duotone>
              <a:schemeClr val="accent1">
                <a:shade val="45000"/>
                <a:satMod val="135000"/>
              </a:schemeClr>
              <a:prstClr val="white"/>
            </a:duotone>
          </a:blip>
          <a:stretch>
            <a:fillRect/>
          </a:stretch>
        </p:blipFill>
        <p:spPr>
          <a:xfrm>
            <a:off x="596153" y="5553635"/>
            <a:ext cx="1304365" cy="1304365"/>
          </a:xfrm>
          <a:prstGeom prst="rect">
            <a:avLst/>
          </a:prstGeom>
        </p:spPr>
      </p:pic>
    </p:spTree>
    <p:extLst>
      <p:ext uri="{BB962C8B-B14F-4D97-AF65-F5344CB8AC3E}">
        <p14:creationId xmlns:p14="http://schemas.microsoft.com/office/powerpoint/2010/main" val="22860056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451D0-F8F3-0DBD-6C63-5E5FC20A4D25}"/>
            </a:ext>
          </a:extLst>
        </p:cNvPr>
        <p:cNvGrpSpPr/>
        <p:nvPr/>
      </p:nvGrpSpPr>
      <p:grpSpPr>
        <a:xfrm>
          <a:off x="0" y="0"/>
          <a:ext cx="0" cy="0"/>
          <a:chOff x="0" y="0"/>
          <a:chExt cx="0" cy="0"/>
        </a:xfrm>
      </p:grpSpPr>
      <p:sp>
        <p:nvSpPr>
          <p:cNvPr id="8" name="Foliennummernplatzhalter 7">
            <a:extLst>
              <a:ext uri="{FF2B5EF4-FFF2-40B4-BE49-F238E27FC236}">
                <a16:creationId xmlns:a16="http://schemas.microsoft.com/office/drawing/2014/main" id="{BE225D46-9F04-B179-ADC6-2941EF7024C5}"/>
              </a:ext>
            </a:extLst>
          </p:cNvPr>
          <p:cNvSpPr>
            <a:spLocks noGrp="1"/>
          </p:cNvSpPr>
          <p:nvPr>
            <p:ph type="sldNum" sz="quarter" idx="12"/>
          </p:nvPr>
        </p:nvSpPr>
        <p:spPr/>
        <p:txBody>
          <a:bodyPr/>
          <a:lstStyle/>
          <a:p>
            <a:pPr>
              <a:defRPr/>
            </a:pPr>
            <a:fld id="{4EB1374E-61F6-42AB-AC76-359646F345F5}" type="slidenum">
              <a:rPr lang="de-DE" altLang="de-DE" smtClean="0"/>
              <a:pPr>
                <a:defRPr/>
              </a:pPr>
              <a:t>27</a:t>
            </a:fld>
            <a:endParaRPr lang="de-DE" altLang="de-DE"/>
          </a:p>
        </p:txBody>
      </p:sp>
      <p:sp>
        <p:nvSpPr>
          <p:cNvPr id="2" name="Titel 25">
            <a:extLst>
              <a:ext uri="{FF2B5EF4-FFF2-40B4-BE49-F238E27FC236}">
                <a16:creationId xmlns:a16="http://schemas.microsoft.com/office/drawing/2014/main" id="{1BB01EC2-708C-7783-366A-C9EF65B79894}"/>
              </a:ext>
            </a:extLst>
          </p:cNvPr>
          <p:cNvSpPr txBox="1">
            <a:spLocks/>
          </p:cNvSpPr>
          <p:nvPr/>
        </p:nvSpPr>
        <p:spPr bwMode="auto">
          <a:xfrm>
            <a:off x="291821" y="144000"/>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Faktencheck zum Planspiel - Kontext</a:t>
            </a:r>
          </a:p>
        </p:txBody>
      </p:sp>
      <p:graphicFrame>
        <p:nvGraphicFramePr>
          <p:cNvPr id="4" name="Tabelle 3">
            <a:extLst>
              <a:ext uri="{FF2B5EF4-FFF2-40B4-BE49-F238E27FC236}">
                <a16:creationId xmlns:a16="http://schemas.microsoft.com/office/drawing/2014/main" id="{A06AADB4-F7AA-90C7-129E-F73DDE7DCFC7}"/>
              </a:ext>
            </a:extLst>
          </p:cNvPr>
          <p:cNvGraphicFramePr>
            <a:graphicFrameLocks noGrp="1"/>
          </p:cNvGraphicFramePr>
          <p:nvPr>
            <p:extLst>
              <p:ext uri="{D42A27DB-BD31-4B8C-83A1-F6EECF244321}">
                <p14:modId xmlns:p14="http://schemas.microsoft.com/office/powerpoint/2010/main" val="3978321739"/>
              </p:ext>
            </p:extLst>
          </p:nvPr>
        </p:nvGraphicFramePr>
        <p:xfrm>
          <a:off x="947548" y="1199603"/>
          <a:ext cx="7013111" cy="3715240"/>
        </p:xfrm>
        <a:graphic>
          <a:graphicData uri="http://schemas.openxmlformats.org/drawingml/2006/table">
            <a:tbl>
              <a:tblPr bandRow="1">
                <a:tableStyleId>{93296810-A885-4BE3-A3E7-6D5BEEA58F35}</a:tableStyleId>
              </a:tblPr>
              <a:tblGrid>
                <a:gridCol w="5492463">
                  <a:extLst>
                    <a:ext uri="{9D8B030D-6E8A-4147-A177-3AD203B41FA5}">
                      <a16:colId xmlns:a16="http://schemas.microsoft.com/office/drawing/2014/main" val="2458349096"/>
                    </a:ext>
                  </a:extLst>
                </a:gridCol>
                <a:gridCol w="1520648">
                  <a:extLst>
                    <a:ext uri="{9D8B030D-6E8A-4147-A177-3AD203B41FA5}">
                      <a16:colId xmlns:a16="http://schemas.microsoft.com/office/drawing/2014/main" val="1775620803"/>
                    </a:ext>
                  </a:extLst>
                </a:gridCol>
              </a:tblGrid>
              <a:tr h="1126100">
                <a:tc>
                  <a:txBody>
                    <a:bodyPr/>
                    <a:lstStyle/>
                    <a:p>
                      <a:r>
                        <a:rPr lang="de-DE" sz="2400" b="1" dirty="0">
                          <a:latin typeface="Arial Nova Light" panose="020B0304020202020204" pitchFamily="34" charset="0"/>
                        </a:rPr>
                        <a:t>Gibt es…</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de-DE" sz="3200" b="0" i="0" kern="1200" dirty="0">
                        <a:solidFill>
                          <a:schemeClr val="dk1"/>
                        </a:solidFill>
                        <a:effectLst/>
                        <a:latin typeface="Arial Nova Light" panose="020B0304020202020204" pitchFamily="34" charset="0"/>
                        <a:ea typeface="+mn-ea"/>
                        <a:cs typeface="+mn-cs"/>
                      </a:endParaRPr>
                    </a:p>
                  </a:txBody>
                  <a:tcPr anchor="ctr">
                    <a:solidFill>
                      <a:schemeClr val="bg1"/>
                    </a:solidFill>
                  </a:tcPr>
                </a:tc>
                <a:extLst>
                  <a:ext uri="{0D108BD9-81ED-4DB2-BD59-A6C34878D82A}">
                    <a16:rowId xmlns:a16="http://schemas.microsoft.com/office/drawing/2014/main" val="2094589245"/>
                  </a:ext>
                </a:extLst>
              </a:tr>
              <a:tr h="1126100">
                <a:tc>
                  <a:txBody>
                    <a:bodyPr/>
                    <a:lstStyle/>
                    <a:p>
                      <a:pPr algn="ctr"/>
                      <a:r>
                        <a:rPr lang="de-DE" b="1" dirty="0">
                          <a:latin typeface="Arial Nova Light" panose="020B0304020202020204" pitchFamily="34" charset="0"/>
                        </a:rPr>
                        <a:t>die Alternative des synthetischen Micas?</a:t>
                      </a:r>
                    </a:p>
                  </a:txBody>
                  <a:tcPr anchor="ctr">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sz="3200" kern="1200" dirty="0">
                          <a:effectLst/>
                          <a:latin typeface="Arial Nova Light" panose="020B0304020202020204" pitchFamily="34" charset="0"/>
                        </a:rPr>
                        <a:t>~</a:t>
                      </a:r>
                    </a:p>
                  </a:txBody>
                  <a:tcPr anchor="ctr">
                    <a:lnB w="12700" cap="flat" cmpd="sng" algn="ctr">
                      <a:solidFill>
                        <a:schemeClr val="tx1"/>
                      </a:solidFill>
                      <a:prstDash val="solid"/>
                      <a:round/>
                      <a:headEnd type="none" w="med" len="med"/>
                      <a:tailEnd type="none" w="med" len="med"/>
                    </a:lnB>
                    <a:solidFill>
                      <a:srgbClr val="F5E587"/>
                    </a:solidFill>
                  </a:tcPr>
                </a:tc>
                <a:extLst>
                  <a:ext uri="{0D108BD9-81ED-4DB2-BD59-A6C34878D82A}">
                    <a16:rowId xmlns:a16="http://schemas.microsoft.com/office/drawing/2014/main" val="682339395"/>
                  </a:ext>
                </a:extLst>
              </a:tr>
              <a:tr h="1075053">
                <a:tc>
                  <a:txBody>
                    <a:bodyPr/>
                    <a:lstStyle/>
                    <a:p>
                      <a:pPr algn="r"/>
                      <a:endParaRPr lang="de-DE" b="1" dirty="0">
                        <a:latin typeface="Arial Nova Light" panose="020B0304020202020204" pitchFamily="34" charset="0"/>
                      </a:endParaRPr>
                    </a:p>
                    <a:p>
                      <a:pPr algn="r"/>
                      <a:endParaRPr lang="de-DE" b="1" dirty="0">
                        <a:latin typeface="Arial Nova Light" panose="020B0304020202020204" pitchFamily="34" charset="0"/>
                      </a:endParaRPr>
                    </a:p>
                    <a:p>
                      <a:pPr algn="r"/>
                      <a:endParaRPr lang="de-DE" b="1" dirty="0">
                        <a:latin typeface="Arial Nova Light" panose="020B0304020202020204" pitchFamily="34" charset="0"/>
                      </a:endParaRPr>
                    </a:p>
                    <a:p>
                      <a:pPr algn="r"/>
                      <a:endParaRPr lang="de-DE" b="1" dirty="0">
                        <a:latin typeface="Arial Nova Light" panose="020B0304020202020204" pitchFamily="34" charset="0"/>
                      </a:endParaRPr>
                    </a:p>
                    <a:p>
                      <a:pPr algn="r"/>
                      <a:r>
                        <a:rPr lang="de-DE" b="1" dirty="0">
                          <a:latin typeface="Arial Nova Light" panose="020B0304020202020204" pitchFamily="34" charset="0"/>
                        </a:rPr>
                        <a:t>Weitere Fragen?</a:t>
                      </a: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de-DE" sz="3200" b="0" dirty="0">
                        <a:latin typeface="Arial Nova Light" panose="020B03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013377147"/>
                  </a:ext>
                </a:extLst>
              </a:tr>
            </a:tbl>
          </a:graphicData>
        </a:graphic>
      </p:graphicFrame>
      <p:pic>
        <p:nvPicPr>
          <p:cNvPr id="6" name="Grafik 5" descr="Ein Bild, das Schwarz, Dunkelheit enthält.&#10;&#10;KI-generierte Inhalte können fehlerhaft sein.">
            <a:extLst>
              <a:ext uri="{FF2B5EF4-FFF2-40B4-BE49-F238E27FC236}">
                <a16:creationId xmlns:a16="http://schemas.microsoft.com/office/drawing/2014/main" id="{B4BD58CE-D807-2345-D842-FC2ECA32BD8B}"/>
              </a:ext>
            </a:extLst>
          </p:cNvPr>
          <p:cNvPicPr>
            <a:picLocks noChangeAspect="1"/>
          </p:cNvPicPr>
          <p:nvPr/>
        </p:nvPicPr>
        <p:blipFill>
          <a:blip r:embed="rId3">
            <a:duotone>
              <a:schemeClr val="accent1">
                <a:shade val="45000"/>
                <a:satMod val="135000"/>
              </a:schemeClr>
              <a:prstClr val="white"/>
            </a:duotone>
          </a:blip>
          <a:stretch>
            <a:fillRect/>
          </a:stretch>
        </p:blipFill>
        <p:spPr>
          <a:xfrm>
            <a:off x="0" y="2841811"/>
            <a:ext cx="1420906" cy="1420906"/>
          </a:xfrm>
          <a:prstGeom prst="rect">
            <a:avLst/>
          </a:prstGeom>
        </p:spPr>
      </p:pic>
    </p:spTree>
    <p:extLst>
      <p:ext uri="{BB962C8B-B14F-4D97-AF65-F5344CB8AC3E}">
        <p14:creationId xmlns:p14="http://schemas.microsoft.com/office/powerpoint/2010/main" val="1855225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A0DB66-41A5-ADAB-E134-9138E051FAFF}"/>
            </a:ext>
          </a:extLst>
        </p:cNvPr>
        <p:cNvGrpSpPr/>
        <p:nvPr/>
      </p:nvGrpSpPr>
      <p:grpSpPr>
        <a:xfrm>
          <a:off x="0" y="0"/>
          <a:ext cx="0" cy="0"/>
          <a:chOff x="0" y="0"/>
          <a:chExt cx="0" cy="0"/>
        </a:xfrm>
      </p:grpSpPr>
      <p:sp>
        <p:nvSpPr>
          <p:cNvPr id="3" name="Shape 99">
            <a:extLst>
              <a:ext uri="{FF2B5EF4-FFF2-40B4-BE49-F238E27FC236}">
                <a16:creationId xmlns:a16="http://schemas.microsoft.com/office/drawing/2014/main" id="{576E0A5F-59EF-3475-CE31-1EF29E6F6CDE}"/>
              </a:ext>
            </a:extLst>
          </p:cNvPr>
          <p:cNvSpPr txBox="1">
            <a:spLocks noGrp="1"/>
          </p:cNvSpPr>
          <p:nvPr>
            <p:ph type="title"/>
          </p:nvPr>
        </p:nvSpPr>
        <p:spPr>
          <a:xfrm>
            <a:off x="928328" y="116001"/>
            <a:ext cx="7923572" cy="1325700"/>
          </a:xfrm>
          <a:prstGeom prst="rect">
            <a:avLst/>
          </a:prstGeom>
        </p:spPr>
        <p:txBody>
          <a:bodyPr lIns="91425" tIns="91425" rIns="91425" bIns="91425" anchor="ctr" anchorCtr="0">
            <a:noAutofit/>
          </a:bodyPr>
          <a:lstStyle/>
          <a:p>
            <a:pPr lvl="0">
              <a:spcBef>
                <a:spcPts val="0"/>
              </a:spcBef>
              <a:buNone/>
            </a:pPr>
            <a:r>
              <a:rPr lang="en-US" b="1" dirty="0">
                <a:latin typeface="Arial Nova Light" panose="020B0304020202020204" pitchFamily="34" charset="0"/>
              </a:rPr>
              <a:t>Mica</a:t>
            </a:r>
            <a:endParaRPr lang="en-US" dirty="0">
              <a:latin typeface="Arial Nova Light" panose="020B0304020202020204" pitchFamily="34" charset="0"/>
            </a:endParaRPr>
          </a:p>
        </p:txBody>
      </p:sp>
      <p:sp>
        <p:nvSpPr>
          <p:cNvPr id="6" name="Titel 25">
            <a:extLst>
              <a:ext uri="{FF2B5EF4-FFF2-40B4-BE49-F238E27FC236}">
                <a16:creationId xmlns:a16="http://schemas.microsoft.com/office/drawing/2014/main" id="{43474495-47B4-E6B4-E778-7241841DCD4D}"/>
              </a:ext>
            </a:extLst>
          </p:cNvPr>
          <p:cNvSpPr txBox="1">
            <a:spLocks/>
          </p:cNvSpPr>
          <p:nvPr/>
        </p:nvSpPr>
        <p:spPr bwMode="auto">
          <a:xfrm>
            <a:off x="928328" y="1840126"/>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400" b="1" dirty="0">
                <a:solidFill>
                  <a:schemeClr val="tx1"/>
                </a:solidFill>
                <a:latin typeface="Arial Nova Light" panose="020B0304020202020204" pitchFamily="34" charset="0"/>
              </a:rPr>
              <a:t>PAUSE</a:t>
            </a:r>
          </a:p>
        </p:txBody>
      </p:sp>
      <p:sp>
        <p:nvSpPr>
          <p:cNvPr id="2" name="Foliennummernplatzhalter 1">
            <a:extLst>
              <a:ext uri="{FF2B5EF4-FFF2-40B4-BE49-F238E27FC236}">
                <a16:creationId xmlns:a16="http://schemas.microsoft.com/office/drawing/2014/main" id="{BA6839DB-240F-5C16-FC5E-BD6694DCADF1}"/>
              </a:ext>
            </a:extLst>
          </p:cNvPr>
          <p:cNvSpPr>
            <a:spLocks noGrp="1"/>
          </p:cNvSpPr>
          <p:nvPr>
            <p:ph type="sldNum" sz="quarter" idx="12"/>
          </p:nvPr>
        </p:nvSpPr>
        <p:spPr/>
        <p:txBody>
          <a:bodyPr/>
          <a:lstStyle/>
          <a:p>
            <a:pPr>
              <a:defRPr/>
            </a:pPr>
            <a:fld id="{4EB1374E-61F6-42AB-AC76-359646F345F5}" type="slidenum">
              <a:rPr lang="de-DE" altLang="de-DE" smtClean="0"/>
              <a:pPr>
                <a:defRPr/>
              </a:pPr>
              <a:t>28</a:t>
            </a:fld>
            <a:endParaRPr lang="de-DE" altLang="de-DE"/>
          </a:p>
        </p:txBody>
      </p:sp>
    </p:spTree>
    <p:extLst>
      <p:ext uri="{BB962C8B-B14F-4D97-AF65-F5344CB8AC3E}">
        <p14:creationId xmlns:p14="http://schemas.microsoft.com/office/powerpoint/2010/main" val="123500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921CF1-114B-688B-B412-F088AD767A6E}"/>
            </a:ext>
          </a:extLst>
        </p:cNvPr>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022D4E8C-EF51-C313-BA00-C1478D06DB89}"/>
              </a:ext>
            </a:extLst>
          </p:cNvPr>
          <p:cNvSpPr>
            <a:spLocks noGrp="1"/>
          </p:cNvSpPr>
          <p:nvPr>
            <p:ph type="sldNum" sz="quarter" idx="12"/>
          </p:nvPr>
        </p:nvSpPr>
        <p:spPr/>
        <p:txBody>
          <a:bodyPr/>
          <a:lstStyle/>
          <a:p>
            <a:pPr>
              <a:defRPr/>
            </a:pPr>
            <a:fld id="{4EB1374E-61F6-42AB-AC76-359646F345F5}" type="slidenum">
              <a:rPr lang="de-DE" altLang="de-DE" smtClean="0"/>
              <a:pPr>
                <a:defRPr/>
              </a:pPr>
              <a:t>29</a:t>
            </a:fld>
            <a:endParaRPr lang="de-DE" altLang="de-DE"/>
          </a:p>
        </p:txBody>
      </p:sp>
      <p:sp>
        <p:nvSpPr>
          <p:cNvPr id="7" name="Shape 99">
            <a:extLst>
              <a:ext uri="{FF2B5EF4-FFF2-40B4-BE49-F238E27FC236}">
                <a16:creationId xmlns:a16="http://schemas.microsoft.com/office/drawing/2014/main" id="{D4F433C9-A09F-B209-7F06-F2F9398CA122}"/>
              </a:ext>
            </a:extLst>
          </p:cNvPr>
          <p:cNvSpPr txBox="1">
            <a:spLocks/>
          </p:cNvSpPr>
          <p:nvPr/>
        </p:nvSpPr>
        <p:spPr>
          <a:xfrm>
            <a:off x="928328" y="116001"/>
            <a:ext cx="79235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a:latin typeface="Arial Nova Light" panose="020B0304020202020204" pitchFamily="34" charset="0"/>
              </a:rPr>
              <a:t>Was hat das </a:t>
            </a:r>
            <a:r>
              <a:rPr lang="en-US" sz="2000" dirty="0" err="1">
                <a:latin typeface="Arial Nova Light" panose="020B0304020202020204" pitchFamily="34" charset="0"/>
              </a:rPr>
              <a:t>mit</a:t>
            </a:r>
            <a:r>
              <a:rPr lang="en-US" sz="2000" dirty="0">
                <a:latin typeface="Arial Nova Light" panose="020B0304020202020204" pitchFamily="34" charset="0"/>
              </a:rPr>
              <a:t> </a:t>
            </a:r>
            <a:r>
              <a:rPr lang="en-US" sz="2000" dirty="0" err="1">
                <a:latin typeface="Arial Nova Light" panose="020B0304020202020204" pitchFamily="34" charset="0"/>
              </a:rPr>
              <a:t>uns</a:t>
            </a:r>
            <a:r>
              <a:rPr lang="en-US" sz="2000" dirty="0">
                <a:latin typeface="Arial Nova Light" panose="020B0304020202020204" pitchFamily="34" charset="0"/>
              </a:rPr>
              <a:t> </a:t>
            </a:r>
            <a:r>
              <a:rPr lang="en-US" sz="2000" dirty="0" err="1">
                <a:latin typeface="Arial Nova Light" panose="020B0304020202020204" pitchFamily="34" charset="0"/>
              </a:rPr>
              <a:t>zu</a:t>
            </a:r>
            <a:r>
              <a:rPr lang="en-US" sz="2000" dirty="0">
                <a:latin typeface="Arial Nova Light" panose="020B0304020202020204" pitchFamily="34" charset="0"/>
              </a:rPr>
              <a:t> tun?</a:t>
            </a:r>
            <a:endParaRPr lang="en-US" dirty="0">
              <a:latin typeface="Arial Nova Light" panose="020B0304020202020204" pitchFamily="34" charset="0"/>
            </a:endParaRPr>
          </a:p>
        </p:txBody>
      </p:sp>
      <p:cxnSp>
        <p:nvCxnSpPr>
          <p:cNvPr id="9" name="Gerader Verbinder 8">
            <a:extLst>
              <a:ext uri="{FF2B5EF4-FFF2-40B4-BE49-F238E27FC236}">
                <a16:creationId xmlns:a16="http://schemas.microsoft.com/office/drawing/2014/main" id="{C66FA39A-122E-3EA5-8C2B-E3348C7F5727}"/>
              </a:ext>
            </a:extLst>
          </p:cNvPr>
          <p:cNvCxnSpPr/>
          <p:nvPr/>
        </p:nvCxnSpPr>
        <p:spPr>
          <a:xfrm>
            <a:off x="1689100" y="3009900"/>
            <a:ext cx="67945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0" name="Titel 25">
            <a:extLst>
              <a:ext uri="{FF2B5EF4-FFF2-40B4-BE49-F238E27FC236}">
                <a16:creationId xmlns:a16="http://schemas.microsoft.com/office/drawing/2014/main" id="{B54A0A60-E7BF-B705-103D-8F71BCCE02F3}"/>
              </a:ext>
            </a:extLst>
          </p:cNvPr>
          <p:cNvSpPr txBox="1">
            <a:spLocks/>
          </p:cNvSpPr>
          <p:nvPr/>
        </p:nvSpPr>
        <p:spPr bwMode="auto">
          <a:xfrm>
            <a:off x="1689100" y="2577529"/>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000" b="1" dirty="0">
                <a:solidFill>
                  <a:schemeClr val="tx1"/>
                </a:solidFill>
                <a:latin typeface="Arial Nova Light" panose="020B0304020202020204" pitchFamily="34" charset="0"/>
              </a:rPr>
              <a:t>Zustimmung</a:t>
            </a:r>
          </a:p>
        </p:txBody>
      </p:sp>
      <p:sp>
        <p:nvSpPr>
          <p:cNvPr id="11" name="Titel 25">
            <a:extLst>
              <a:ext uri="{FF2B5EF4-FFF2-40B4-BE49-F238E27FC236}">
                <a16:creationId xmlns:a16="http://schemas.microsoft.com/office/drawing/2014/main" id="{81D95AD7-037C-EA5B-6291-C4F67DF7FF48}"/>
              </a:ext>
            </a:extLst>
          </p:cNvPr>
          <p:cNvSpPr txBox="1">
            <a:spLocks/>
          </p:cNvSpPr>
          <p:nvPr/>
        </p:nvSpPr>
        <p:spPr bwMode="auto">
          <a:xfrm>
            <a:off x="5767365" y="2577528"/>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r"/>
            <a:r>
              <a:rPr lang="de-DE" sz="2000" b="1" dirty="0">
                <a:solidFill>
                  <a:schemeClr val="tx1"/>
                </a:solidFill>
                <a:latin typeface="Arial Nova Light" panose="020B0304020202020204" pitchFamily="34" charset="0"/>
              </a:rPr>
              <a:t>Ablehnung</a:t>
            </a:r>
          </a:p>
        </p:txBody>
      </p:sp>
      <p:sp>
        <p:nvSpPr>
          <p:cNvPr id="12" name="Textfeld 11">
            <a:extLst>
              <a:ext uri="{FF2B5EF4-FFF2-40B4-BE49-F238E27FC236}">
                <a16:creationId xmlns:a16="http://schemas.microsoft.com/office/drawing/2014/main" id="{6D9AA557-83B8-6E65-E62C-3C7E39FFEA6E}"/>
              </a:ext>
            </a:extLst>
          </p:cNvPr>
          <p:cNvSpPr txBox="1"/>
          <p:nvPr/>
        </p:nvSpPr>
        <p:spPr>
          <a:xfrm>
            <a:off x="725128" y="3279384"/>
            <a:ext cx="8736372" cy="3046988"/>
          </a:xfrm>
          <a:prstGeom prst="rect">
            <a:avLst/>
          </a:prstGeom>
          <a:noFill/>
        </p:spPr>
        <p:txBody>
          <a:bodyPr wrap="square">
            <a:spAutoFit/>
          </a:bodyPr>
          <a:lstStyle/>
          <a:p>
            <a:pPr>
              <a:lnSpc>
                <a:spcPct val="200000"/>
              </a:lnSpc>
            </a:pPr>
            <a:r>
              <a:rPr lang="de-DE" sz="1600" dirty="0">
                <a:solidFill>
                  <a:schemeClr val="tx1"/>
                </a:solidFill>
                <a:latin typeface="Arial Nova Light" panose="020B0304020202020204" pitchFamily="34" charset="0"/>
              </a:rPr>
              <a:t>Beispiele von Aussagen zum </a:t>
            </a:r>
            <a:r>
              <a:rPr lang="de-DE" sz="1600" b="1" dirty="0">
                <a:solidFill>
                  <a:schemeClr val="tx1"/>
                </a:solidFill>
                <a:latin typeface="Arial Nova Light" panose="020B0304020202020204" pitchFamily="34" charset="0"/>
              </a:rPr>
              <a:t>betrieblichen</a:t>
            </a:r>
            <a:r>
              <a:rPr lang="de-DE" sz="1600" dirty="0">
                <a:solidFill>
                  <a:schemeClr val="tx1"/>
                </a:solidFill>
                <a:latin typeface="Arial Nova Light" panose="020B0304020202020204" pitchFamily="34" charset="0"/>
              </a:rPr>
              <a:t> Kontext:</a:t>
            </a:r>
          </a:p>
          <a:p>
            <a:pPr>
              <a:lnSpc>
                <a:spcPct val="200000"/>
              </a:lnSpc>
            </a:pPr>
            <a:r>
              <a:rPr lang="de-DE" sz="1600" dirty="0">
                <a:solidFill>
                  <a:schemeClr val="tx1"/>
                </a:solidFill>
                <a:latin typeface="Arial Nova Light" panose="020B0304020202020204" pitchFamily="34" charset="0"/>
              </a:rPr>
              <a:t>→ In meinem Betrieb arbeiten wir mit Lacken, in denen Mica enthalten ist.</a:t>
            </a:r>
          </a:p>
          <a:p>
            <a:pPr>
              <a:lnSpc>
                <a:spcPct val="200000"/>
              </a:lnSpc>
            </a:pPr>
            <a:r>
              <a:rPr lang="de-DE" sz="1600" dirty="0">
                <a:solidFill>
                  <a:schemeClr val="tx1"/>
                </a:solidFill>
                <a:latin typeface="Arial Nova Light" panose="020B0304020202020204" pitchFamily="34" charset="0"/>
              </a:rPr>
              <a:t>→ In meinem Betrieb verkaufen wir Kosmetik-Produkte, in denen Mica enthalten ist.</a:t>
            </a:r>
          </a:p>
          <a:p>
            <a:pPr>
              <a:lnSpc>
                <a:spcPct val="200000"/>
              </a:lnSpc>
            </a:pPr>
            <a:r>
              <a:rPr lang="de-DE" sz="1600" dirty="0">
                <a:solidFill>
                  <a:schemeClr val="tx1"/>
                </a:solidFill>
                <a:latin typeface="Arial Nova Light" panose="020B0304020202020204" pitchFamily="34" charset="0"/>
              </a:rPr>
              <a:t>→ In meinem Betrieb arbeiten wir mit Zulieferern, die Produkte aus der ganzen Welt liefern.</a:t>
            </a:r>
          </a:p>
          <a:p>
            <a:pPr>
              <a:lnSpc>
                <a:spcPct val="200000"/>
              </a:lnSpc>
            </a:pPr>
            <a:r>
              <a:rPr lang="de-DE" sz="1600" dirty="0">
                <a:solidFill>
                  <a:schemeClr val="tx1"/>
                </a:solidFill>
                <a:latin typeface="Arial Nova Light" panose="020B0304020202020204" pitchFamily="34" charset="0"/>
              </a:rPr>
              <a:t>→ Ich würde gerne in einem Betrieb arbeiten, der Wert auf den nachhaltigen Einkauf legt.</a:t>
            </a:r>
          </a:p>
          <a:p>
            <a:r>
              <a:rPr lang="de-DE" sz="1600" dirty="0">
                <a:solidFill>
                  <a:schemeClr val="tx1"/>
                </a:solidFill>
                <a:latin typeface="Arial Nova Light" panose="020B0304020202020204" pitchFamily="34" charset="0"/>
              </a:rPr>
              <a:t>…..</a:t>
            </a:r>
          </a:p>
          <a:p>
            <a:r>
              <a:rPr lang="de-DE" sz="1600" dirty="0">
                <a:solidFill>
                  <a:schemeClr val="tx1"/>
                </a:solidFill>
                <a:latin typeface="Arial Nova Light" panose="020B0304020202020204" pitchFamily="34" charset="0"/>
              </a:rPr>
              <a:t>…..</a:t>
            </a:r>
          </a:p>
        </p:txBody>
      </p:sp>
      <p:sp>
        <p:nvSpPr>
          <p:cNvPr id="13" name="Shape 99">
            <a:extLst>
              <a:ext uri="{FF2B5EF4-FFF2-40B4-BE49-F238E27FC236}">
                <a16:creationId xmlns:a16="http://schemas.microsoft.com/office/drawing/2014/main" id="{8D60731E-6FFB-81BF-D215-12349868C337}"/>
              </a:ext>
            </a:extLst>
          </p:cNvPr>
          <p:cNvSpPr txBox="1">
            <a:spLocks/>
          </p:cNvSpPr>
          <p:nvPr/>
        </p:nvSpPr>
        <p:spPr>
          <a:xfrm>
            <a:off x="3085897" y="1346764"/>
            <a:ext cx="5203424"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sz="2000" dirty="0" err="1">
                <a:latin typeface="Arial Nova Light" panose="020B0304020202020204" pitchFamily="34" charset="0"/>
              </a:rPr>
              <a:t>Stellt</a:t>
            </a:r>
            <a:r>
              <a:rPr lang="en-US" sz="2000" dirty="0">
                <a:latin typeface="Arial Nova Light" panose="020B0304020202020204" pitchFamily="34" charset="0"/>
              </a:rPr>
              <a:t> </a:t>
            </a:r>
            <a:r>
              <a:rPr lang="en-US" sz="2000" dirty="0" err="1">
                <a:latin typeface="Arial Nova Light" panose="020B0304020202020204" pitchFamily="34" charset="0"/>
              </a:rPr>
              <a:t>euch</a:t>
            </a:r>
            <a:r>
              <a:rPr lang="en-US" sz="2000" dirty="0">
                <a:latin typeface="Arial Nova Light" panose="020B0304020202020204" pitchFamily="34" charset="0"/>
              </a:rPr>
              <a:t> bitte </a:t>
            </a:r>
            <a:r>
              <a:rPr lang="en-US" sz="2000" dirty="0" err="1">
                <a:latin typeface="Arial Nova Light" panose="020B0304020202020204" pitchFamily="34" charset="0"/>
              </a:rPr>
              <a:t>entlang</a:t>
            </a:r>
            <a:r>
              <a:rPr lang="en-US" sz="2000" dirty="0">
                <a:latin typeface="Arial Nova Light" panose="020B0304020202020204" pitchFamily="34" charset="0"/>
              </a:rPr>
              <a:t> </a:t>
            </a:r>
            <a:r>
              <a:rPr lang="en-US" sz="2000" dirty="0" err="1">
                <a:latin typeface="Arial Nova Light" panose="020B0304020202020204" pitchFamily="34" charset="0"/>
              </a:rPr>
              <a:t>einer</a:t>
            </a:r>
            <a:r>
              <a:rPr lang="en-US" sz="2000" dirty="0">
                <a:latin typeface="Arial Nova Light" panose="020B0304020202020204" pitchFamily="34" charset="0"/>
              </a:rPr>
              <a:t> Linie auf!</a:t>
            </a:r>
            <a:endParaRPr lang="en-US" dirty="0">
              <a:latin typeface="Arial Nova Light" panose="020B0304020202020204" pitchFamily="34" charset="0"/>
            </a:endParaRPr>
          </a:p>
        </p:txBody>
      </p:sp>
    </p:spTree>
    <p:extLst>
      <p:ext uri="{BB962C8B-B14F-4D97-AF65-F5344CB8AC3E}">
        <p14:creationId xmlns:p14="http://schemas.microsoft.com/office/powerpoint/2010/main" val="13396151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7C5D9-8140-FA1A-9024-40FADACE2375}"/>
            </a:ext>
          </a:extLst>
        </p:cNvPr>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167768AA-B8EA-F59F-F15B-61416E09FBD4}"/>
              </a:ext>
            </a:extLst>
          </p:cNvPr>
          <p:cNvSpPr>
            <a:spLocks noGrp="1"/>
          </p:cNvSpPr>
          <p:nvPr>
            <p:ph type="sldNum" sz="quarter" idx="12"/>
          </p:nvPr>
        </p:nvSpPr>
        <p:spPr/>
        <p:txBody>
          <a:bodyPr/>
          <a:lstStyle/>
          <a:p>
            <a:pPr>
              <a:defRPr/>
            </a:pPr>
            <a:fld id="{4EB1374E-61F6-42AB-AC76-359646F345F5}" type="slidenum">
              <a:rPr lang="de-DE" altLang="de-DE" smtClean="0"/>
              <a:pPr>
                <a:defRPr/>
              </a:pPr>
              <a:t>30</a:t>
            </a:fld>
            <a:endParaRPr lang="de-DE" altLang="de-DE"/>
          </a:p>
        </p:txBody>
      </p:sp>
      <p:sp>
        <p:nvSpPr>
          <p:cNvPr id="7" name="Shape 99">
            <a:extLst>
              <a:ext uri="{FF2B5EF4-FFF2-40B4-BE49-F238E27FC236}">
                <a16:creationId xmlns:a16="http://schemas.microsoft.com/office/drawing/2014/main" id="{64A59881-4900-50CB-3F03-87991C732727}"/>
              </a:ext>
            </a:extLst>
          </p:cNvPr>
          <p:cNvSpPr txBox="1">
            <a:spLocks/>
          </p:cNvSpPr>
          <p:nvPr/>
        </p:nvSpPr>
        <p:spPr>
          <a:xfrm>
            <a:off x="928328" y="116001"/>
            <a:ext cx="79235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a:latin typeface="Arial Nova Light" panose="020B0304020202020204" pitchFamily="34" charset="0"/>
              </a:rPr>
              <a:t>Was hat das </a:t>
            </a:r>
            <a:r>
              <a:rPr lang="en-US" sz="2000" dirty="0" err="1">
                <a:latin typeface="Arial Nova Light" panose="020B0304020202020204" pitchFamily="34" charset="0"/>
              </a:rPr>
              <a:t>mit</a:t>
            </a:r>
            <a:r>
              <a:rPr lang="en-US" sz="2000" dirty="0">
                <a:latin typeface="Arial Nova Light" panose="020B0304020202020204" pitchFamily="34" charset="0"/>
              </a:rPr>
              <a:t> </a:t>
            </a:r>
            <a:r>
              <a:rPr lang="en-US" sz="2000" dirty="0" err="1">
                <a:latin typeface="Arial Nova Light" panose="020B0304020202020204" pitchFamily="34" charset="0"/>
              </a:rPr>
              <a:t>uns</a:t>
            </a:r>
            <a:r>
              <a:rPr lang="en-US" sz="2000" dirty="0">
                <a:latin typeface="Arial Nova Light" panose="020B0304020202020204" pitchFamily="34" charset="0"/>
              </a:rPr>
              <a:t> </a:t>
            </a:r>
            <a:r>
              <a:rPr lang="en-US" sz="2000" dirty="0" err="1">
                <a:latin typeface="Arial Nova Light" panose="020B0304020202020204" pitchFamily="34" charset="0"/>
              </a:rPr>
              <a:t>zu</a:t>
            </a:r>
            <a:r>
              <a:rPr lang="en-US" sz="2000" dirty="0">
                <a:latin typeface="Arial Nova Light" panose="020B0304020202020204" pitchFamily="34" charset="0"/>
              </a:rPr>
              <a:t> tun?</a:t>
            </a:r>
            <a:endParaRPr lang="en-US" dirty="0">
              <a:latin typeface="Arial Nova Light" panose="020B0304020202020204" pitchFamily="34" charset="0"/>
            </a:endParaRPr>
          </a:p>
        </p:txBody>
      </p:sp>
      <p:cxnSp>
        <p:nvCxnSpPr>
          <p:cNvPr id="9" name="Gerader Verbinder 8">
            <a:extLst>
              <a:ext uri="{FF2B5EF4-FFF2-40B4-BE49-F238E27FC236}">
                <a16:creationId xmlns:a16="http://schemas.microsoft.com/office/drawing/2014/main" id="{44AFB73B-50B2-07C3-ACAA-6C12E34EE201}"/>
              </a:ext>
            </a:extLst>
          </p:cNvPr>
          <p:cNvCxnSpPr/>
          <p:nvPr/>
        </p:nvCxnSpPr>
        <p:spPr>
          <a:xfrm>
            <a:off x="1689100" y="3009900"/>
            <a:ext cx="6794500"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10" name="Titel 25">
            <a:extLst>
              <a:ext uri="{FF2B5EF4-FFF2-40B4-BE49-F238E27FC236}">
                <a16:creationId xmlns:a16="http://schemas.microsoft.com/office/drawing/2014/main" id="{A576B931-AD2C-5FCE-77FF-87738D9F307B}"/>
              </a:ext>
            </a:extLst>
          </p:cNvPr>
          <p:cNvSpPr txBox="1">
            <a:spLocks/>
          </p:cNvSpPr>
          <p:nvPr/>
        </p:nvSpPr>
        <p:spPr bwMode="auto">
          <a:xfrm>
            <a:off x="1689100" y="2577529"/>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000" b="1" dirty="0">
                <a:solidFill>
                  <a:schemeClr val="tx1"/>
                </a:solidFill>
                <a:latin typeface="Arial Nova Light" panose="020B0304020202020204" pitchFamily="34" charset="0"/>
              </a:rPr>
              <a:t>Zustimmung</a:t>
            </a:r>
          </a:p>
        </p:txBody>
      </p:sp>
      <p:sp>
        <p:nvSpPr>
          <p:cNvPr id="11" name="Titel 25">
            <a:extLst>
              <a:ext uri="{FF2B5EF4-FFF2-40B4-BE49-F238E27FC236}">
                <a16:creationId xmlns:a16="http://schemas.microsoft.com/office/drawing/2014/main" id="{2D79A6CF-B5D3-526B-36E7-A37C5281EA8D}"/>
              </a:ext>
            </a:extLst>
          </p:cNvPr>
          <p:cNvSpPr txBox="1">
            <a:spLocks/>
          </p:cNvSpPr>
          <p:nvPr/>
        </p:nvSpPr>
        <p:spPr bwMode="auto">
          <a:xfrm>
            <a:off x="5767365" y="2577528"/>
            <a:ext cx="2716235" cy="432371"/>
          </a:xfrm>
          <a:prstGeom prst="rect">
            <a:avLst/>
          </a:prstGeom>
          <a:noFill/>
          <a:ln w="25400">
            <a:noFill/>
          </a:ln>
        </p:spPr>
        <p:txBody>
          <a:bodyPr vert="horz" wrap="square" lIns="91440" tIns="45720" rIns="91440" bIns="45720" numCol="1" anchor="ctr" anchorCtr="0" compatLnSpc="1">
            <a:prstTxWarp prst="textNoShape">
              <a:avLst/>
            </a:prstTxWarp>
            <a:norm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r"/>
            <a:r>
              <a:rPr lang="de-DE" sz="2000" b="1" dirty="0">
                <a:solidFill>
                  <a:schemeClr val="tx1"/>
                </a:solidFill>
                <a:latin typeface="Arial Nova Light" panose="020B0304020202020204" pitchFamily="34" charset="0"/>
              </a:rPr>
              <a:t>Ablehnung</a:t>
            </a:r>
          </a:p>
        </p:txBody>
      </p:sp>
      <p:sp>
        <p:nvSpPr>
          <p:cNvPr id="12" name="Textfeld 11">
            <a:extLst>
              <a:ext uri="{FF2B5EF4-FFF2-40B4-BE49-F238E27FC236}">
                <a16:creationId xmlns:a16="http://schemas.microsoft.com/office/drawing/2014/main" id="{6347C8C9-5617-0442-1F3B-744D0272D3D7}"/>
              </a:ext>
            </a:extLst>
          </p:cNvPr>
          <p:cNvSpPr txBox="1"/>
          <p:nvPr/>
        </p:nvSpPr>
        <p:spPr>
          <a:xfrm>
            <a:off x="725128" y="3279384"/>
            <a:ext cx="8914172" cy="3046988"/>
          </a:xfrm>
          <a:prstGeom prst="rect">
            <a:avLst/>
          </a:prstGeom>
          <a:noFill/>
        </p:spPr>
        <p:txBody>
          <a:bodyPr wrap="square">
            <a:spAutoFit/>
          </a:bodyPr>
          <a:lstStyle/>
          <a:p>
            <a:pPr>
              <a:lnSpc>
                <a:spcPct val="200000"/>
              </a:lnSpc>
            </a:pPr>
            <a:r>
              <a:rPr lang="de-DE" sz="1600" dirty="0">
                <a:solidFill>
                  <a:schemeClr val="tx1"/>
                </a:solidFill>
                <a:latin typeface="Arial Nova Light" panose="020B0304020202020204" pitchFamily="34" charset="0"/>
              </a:rPr>
              <a:t>Beispiele von Aussagen zum </a:t>
            </a:r>
            <a:r>
              <a:rPr lang="de-DE" sz="1600" b="1" dirty="0">
                <a:solidFill>
                  <a:schemeClr val="tx1"/>
                </a:solidFill>
                <a:latin typeface="Arial Nova Light" panose="020B0304020202020204" pitchFamily="34" charset="0"/>
              </a:rPr>
              <a:t>schulischen</a:t>
            </a:r>
            <a:r>
              <a:rPr lang="de-DE" sz="1600" dirty="0">
                <a:solidFill>
                  <a:schemeClr val="tx1"/>
                </a:solidFill>
                <a:latin typeface="Arial Nova Light" panose="020B0304020202020204" pitchFamily="34" charset="0"/>
              </a:rPr>
              <a:t> Kontext:</a:t>
            </a:r>
          </a:p>
          <a:p>
            <a:pPr>
              <a:lnSpc>
                <a:spcPct val="200000"/>
              </a:lnSpc>
            </a:pPr>
            <a:r>
              <a:rPr lang="de-DE" sz="1600" dirty="0">
                <a:solidFill>
                  <a:schemeClr val="tx1"/>
                </a:solidFill>
                <a:latin typeface="Arial Nova Light" panose="020B0304020202020204" pitchFamily="34" charset="0"/>
              </a:rPr>
              <a:t>→ Ich habe schon mal Produkte gekauft, die Mica enthalten.</a:t>
            </a:r>
          </a:p>
          <a:p>
            <a:pPr>
              <a:lnSpc>
                <a:spcPct val="200000"/>
              </a:lnSpc>
            </a:pPr>
            <a:r>
              <a:rPr lang="de-DE" sz="1600" dirty="0">
                <a:solidFill>
                  <a:schemeClr val="tx1"/>
                </a:solidFill>
                <a:latin typeface="Arial Nova Light" panose="020B0304020202020204" pitchFamily="34" charset="0"/>
              </a:rPr>
              <a:t>→ In der Schule lernen wir über die Probleme entlang von Lieferketten.</a:t>
            </a:r>
          </a:p>
          <a:p>
            <a:pPr>
              <a:lnSpc>
                <a:spcPct val="200000"/>
              </a:lnSpc>
            </a:pPr>
            <a:r>
              <a:rPr lang="de-DE" sz="1600" dirty="0">
                <a:solidFill>
                  <a:schemeClr val="tx1"/>
                </a:solidFill>
                <a:latin typeface="Arial Nova Light" panose="020B0304020202020204" pitchFamily="34" charset="0"/>
              </a:rPr>
              <a:t>→ Ich würde in der Schule gerne mehr über nachhaltige Lieferketten lernen.</a:t>
            </a:r>
          </a:p>
          <a:p>
            <a:pPr>
              <a:lnSpc>
                <a:spcPct val="200000"/>
              </a:lnSpc>
            </a:pPr>
            <a:r>
              <a:rPr lang="de-DE" sz="1600" dirty="0">
                <a:solidFill>
                  <a:schemeClr val="tx1"/>
                </a:solidFill>
                <a:latin typeface="Arial Nova Light" panose="020B0304020202020204" pitchFamily="34" charset="0"/>
              </a:rPr>
              <a:t>→ Ich möchte wissen, wenn Produkte, die ich kaufe, Menschenrechtsverletzungen </a:t>
            </a:r>
            <a:r>
              <a:rPr lang="de-DE" sz="1600" dirty="0" smtClean="0">
                <a:solidFill>
                  <a:schemeClr val="tx1"/>
                </a:solidFill>
                <a:latin typeface="Arial Nova Light" panose="020B0304020202020204" pitchFamily="34" charset="0"/>
              </a:rPr>
              <a:t>auslösen.</a:t>
            </a:r>
            <a:endParaRPr lang="de-DE" sz="1600" dirty="0">
              <a:solidFill>
                <a:schemeClr val="tx1"/>
              </a:solidFill>
              <a:latin typeface="Arial Nova Light" panose="020B0304020202020204" pitchFamily="34" charset="0"/>
            </a:endParaRPr>
          </a:p>
          <a:p>
            <a:r>
              <a:rPr lang="de-DE" sz="1600" dirty="0">
                <a:solidFill>
                  <a:schemeClr val="tx1"/>
                </a:solidFill>
                <a:latin typeface="Arial Nova Light" panose="020B0304020202020204" pitchFamily="34" charset="0"/>
              </a:rPr>
              <a:t>.….</a:t>
            </a:r>
          </a:p>
          <a:p>
            <a:r>
              <a:rPr lang="de-DE" sz="1600" dirty="0">
                <a:solidFill>
                  <a:schemeClr val="tx1"/>
                </a:solidFill>
                <a:latin typeface="Arial Nova Light" panose="020B0304020202020204" pitchFamily="34" charset="0"/>
              </a:rPr>
              <a:t>…..</a:t>
            </a:r>
          </a:p>
        </p:txBody>
      </p:sp>
      <p:sp>
        <p:nvSpPr>
          <p:cNvPr id="13" name="Shape 99">
            <a:extLst>
              <a:ext uri="{FF2B5EF4-FFF2-40B4-BE49-F238E27FC236}">
                <a16:creationId xmlns:a16="http://schemas.microsoft.com/office/drawing/2014/main" id="{09D946D6-FB1B-3A86-CD6B-E9B5A5C2B244}"/>
              </a:ext>
            </a:extLst>
          </p:cNvPr>
          <p:cNvSpPr txBox="1">
            <a:spLocks/>
          </p:cNvSpPr>
          <p:nvPr/>
        </p:nvSpPr>
        <p:spPr>
          <a:xfrm>
            <a:off x="3085897" y="1346764"/>
            <a:ext cx="5203424"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sz="2000" dirty="0" err="1">
                <a:latin typeface="Arial Nova Light" panose="020B0304020202020204" pitchFamily="34" charset="0"/>
              </a:rPr>
              <a:t>Stellt</a:t>
            </a:r>
            <a:r>
              <a:rPr lang="en-US" sz="2000" dirty="0">
                <a:latin typeface="Arial Nova Light" panose="020B0304020202020204" pitchFamily="34" charset="0"/>
              </a:rPr>
              <a:t> </a:t>
            </a:r>
            <a:r>
              <a:rPr lang="en-US" sz="2000" dirty="0" err="1">
                <a:latin typeface="Arial Nova Light" panose="020B0304020202020204" pitchFamily="34" charset="0"/>
              </a:rPr>
              <a:t>euch</a:t>
            </a:r>
            <a:r>
              <a:rPr lang="en-US" sz="2000" dirty="0">
                <a:latin typeface="Arial Nova Light" panose="020B0304020202020204" pitchFamily="34" charset="0"/>
              </a:rPr>
              <a:t> bitte </a:t>
            </a:r>
            <a:r>
              <a:rPr lang="en-US" sz="2000" dirty="0" err="1">
                <a:latin typeface="Arial Nova Light" panose="020B0304020202020204" pitchFamily="34" charset="0"/>
              </a:rPr>
              <a:t>entlang</a:t>
            </a:r>
            <a:r>
              <a:rPr lang="en-US" sz="2000" dirty="0">
                <a:latin typeface="Arial Nova Light" panose="020B0304020202020204" pitchFamily="34" charset="0"/>
              </a:rPr>
              <a:t> </a:t>
            </a:r>
            <a:r>
              <a:rPr lang="en-US" sz="2000" dirty="0" err="1">
                <a:latin typeface="Arial Nova Light" panose="020B0304020202020204" pitchFamily="34" charset="0"/>
              </a:rPr>
              <a:t>einer</a:t>
            </a:r>
            <a:r>
              <a:rPr lang="en-US" sz="2000" dirty="0">
                <a:latin typeface="Arial Nova Light" panose="020B0304020202020204" pitchFamily="34" charset="0"/>
              </a:rPr>
              <a:t> Linie auf!</a:t>
            </a:r>
            <a:endParaRPr lang="en-US" dirty="0">
              <a:latin typeface="Arial Nova Light" panose="020B0304020202020204" pitchFamily="34" charset="0"/>
            </a:endParaRPr>
          </a:p>
        </p:txBody>
      </p:sp>
    </p:spTree>
    <p:extLst>
      <p:ext uri="{BB962C8B-B14F-4D97-AF65-F5344CB8AC3E}">
        <p14:creationId xmlns:p14="http://schemas.microsoft.com/office/powerpoint/2010/main" val="36712565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026A35-972A-8602-2273-30BCC3AF87A2}"/>
            </a:ext>
          </a:extLst>
        </p:cNvPr>
        <p:cNvGrpSpPr/>
        <p:nvPr/>
      </p:nvGrpSpPr>
      <p:grpSpPr>
        <a:xfrm>
          <a:off x="0" y="0"/>
          <a:ext cx="0" cy="0"/>
          <a:chOff x="0" y="0"/>
          <a:chExt cx="0" cy="0"/>
        </a:xfrm>
      </p:grpSpPr>
      <p:sp>
        <p:nvSpPr>
          <p:cNvPr id="2" name="Foliennummernplatzhalter 1">
            <a:extLst>
              <a:ext uri="{FF2B5EF4-FFF2-40B4-BE49-F238E27FC236}">
                <a16:creationId xmlns:a16="http://schemas.microsoft.com/office/drawing/2014/main" id="{E7A647D6-ACE8-AFAD-E5E0-2E3AF1775E7D}"/>
              </a:ext>
            </a:extLst>
          </p:cNvPr>
          <p:cNvSpPr>
            <a:spLocks noGrp="1"/>
          </p:cNvSpPr>
          <p:nvPr>
            <p:ph type="sldNum" sz="quarter" idx="12"/>
          </p:nvPr>
        </p:nvSpPr>
        <p:spPr/>
        <p:txBody>
          <a:bodyPr/>
          <a:lstStyle/>
          <a:p>
            <a:pPr>
              <a:defRPr/>
            </a:pPr>
            <a:fld id="{4EB1374E-61F6-42AB-AC76-359646F345F5}" type="slidenum">
              <a:rPr lang="de-DE" altLang="de-DE" smtClean="0"/>
              <a:pPr>
                <a:defRPr/>
              </a:pPr>
              <a:t>31</a:t>
            </a:fld>
            <a:endParaRPr lang="de-DE" altLang="de-DE"/>
          </a:p>
        </p:txBody>
      </p:sp>
      <p:sp>
        <p:nvSpPr>
          <p:cNvPr id="7" name="Shape 99">
            <a:extLst>
              <a:ext uri="{FF2B5EF4-FFF2-40B4-BE49-F238E27FC236}">
                <a16:creationId xmlns:a16="http://schemas.microsoft.com/office/drawing/2014/main" id="{952AABAF-09A9-6396-2F77-3D0A8F36CD57}"/>
              </a:ext>
            </a:extLst>
          </p:cNvPr>
          <p:cNvSpPr txBox="1">
            <a:spLocks/>
          </p:cNvSpPr>
          <p:nvPr/>
        </p:nvSpPr>
        <p:spPr>
          <a:xfrm>
            <a:off x="928328" y="116001"/>
            <a:ext cx="79235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Handlungsoptionen</a:t>
            </a:r>
            <a:r>
              <a:rPr lang="en-US" sz="2000" dirty="0">
                <a:latin typeface="Arial Nova Light" panose="020B0304020202020204" pitchFamily="34" charset="0"/>
              </a:rPr>
              <a:t> und </a:t>
            </a:r>
            <a:r>
              <a:rPr lang="en-US" sz="2000" dirty="0" err="1">
                <a:latin typeface="Arial Nova Light" panose="020B0304020202020204" pitchFamily="34" charset="0"/>
              </a:rPr>
              <a:t>Aktivierung</a:t>
            </a:r>
            <a:r>
              <a:rPr lang="en-US" sz="2000" dirty="0">
                <a:latin typeface="Arial Nova Light" panose="020B0304020202020204" pitchFamily="34" charset="0"/>
              </a:rPr>
              <a:t>!</a:t>
            </a:r>
            <a:endParaRPr lang="en-US" dirty="0">
              <a:latin typeface="Arial Nova Light" panose="020B0304020202020204" pitchFamily="34" charset="0"/>
            </a:endParaRPr>
          </a:p>
        </p:txBody>
      </p:sp>
      <p:sp>
        <p:nvSpPr>
          <p:cNvPr id="12" name="Textfeld 11">
            <a:extLst>
              <a:ext uri="{FF2B5EF4-FFF2-40B4-BE49-F238E27FC236}">
                <a16:creationId xmlns:a16="http://schemas.microsoft.com/office/drawing/2014/main" id="{C4669C6E-159D-72B1-0F39-9FA5A00D0040}"/>
              </a:ext>
            </a:extLst>
          </p:cNvPr>
          <p:cNvSpPr txBox="1"/>
          <p:nvPr/>
        </p:nvSpPr>
        <p:spPr>
          <a:xfrm>
            <a:off x="572727" y="3014968"/>
            <a:ext cx="5523273" cy="3416320"/>
          </a:xfrm>
          <a:prstGeom prst="rect">
            <a:avLst/>
          </a:prstGeom>
          <a:noFill/>
        </p:spPr>
        <p:txBody>
          <a:bodyPr wrap="square">
            <a:spAutoFit/>
          </a:bodyPr>
          <a:lstStyle/>
          <a:p>
            <a:pPr>
              <a:lnSpc>
                <a:spcPct val="200000"/>
              </a:lnSpc>
            </a:pPr>
            <a:r>
              <a:rPr lang="de-DE" sz="1800" b="1" dirty="0" smtClean="0">
                <a:solidFill>
                  <a:schemeClr val="tx1"/>
                </a:solidFill>
                <a:latin typeface="Arial Nova Light" panose="020B0304020202020204" pitchFamily="34" charset="0"/>
              </a:rPr>
              <a:t>Alleine </a:t>
            </a:r>
            <a:r>
              <a:rPr lang="de-DE" sz="1800" b="1" dirty="0">
                <a:solidFill>
                  <a:schemeClr val="tx1"/>
                </a:solidFill>
                <a:latin typeface="Arial Nova Light" panose="020B0304020202020204" pitchFamily="34" charset="0"/>
              </a:rPr>
              <a:t>oder in Kleingruppen, 20 Minuten</a:t>
            </a:r>
          </a:p>
          <a:p>
            <a:pPr marL="263525" indent="-263525">
              <a:lnSpc>
                <a:spcPct val="200000"/>
              </a:lnSpc>
            </a:pPr>
            <a:r>
              <a:rPr lang="de-DE" sz="1800" dirty="0">
                <a:solidFill>
                  <a:schemeClr val="tx1"/>
                </a:solidFill>
                <a:latin typeface="Arial Nova Light" panose="020B0304020202020204" pitchFamily="34" charset="0"/>
              </a:rPr>
              <a:t>→ Was können wir tun, um uns weiter mit dem Thema Mica zu beschäftigen?</a:t>
            </a:r>
          </a:p>
          <a:p>
            <a:pPr marL="263525" indent="-263525">
              <a:lnSpc>
                <a:spcPct val="200000"/>
              </a:lnSpc>
            </a:pPr>
            <a:r>
              <a:rPr lang="de-DE" sz="1800" dirty="0">
                <a:solidFill>
                  <a:schemeClr val="tx1"/>
                </a:solidFill>
                <a:latin typeface="Arial Nova Light" panose="020B0304020202020204" pitchFamily="34" charset="0"/>
              </a:rPr>
              <a:t>→ Wie kann ich mich selbst einbringen?</a:t>
            </a:r>
          </a:p>
          <a:p>
            <a:pPr marL="263525" indent="-263525">
              <a:lnSpc>
                <a:spcPct val="200000"/>
              </a:lnSpc>
            </a:pPr>
            <a:r>
              <a:rPr lang="de-DE" sz="1800" dirty="0">
                <a:solidFill>
                  <a:schemeClr val="tx1"/>
                </a:solidFill>
                <a:latin typeface="Arial Nova Light" panose="020B0304020202020204" pitchFamily="34" charset="0"/>
              </a:rPr>
              <a:t>→ Was kann ich tun, um mich gegen Kinderarbeit im Mica-Abbau einzusetzen?</a:t>
            </a:r>
          </a:p>
        </p:txBody>
      </p:sp>
      <p:sp>
        <p:nvSpPr>
          <p:cNvPr id="13" name="Shape 99">
            <a:extLst>
              <a:ext uri="{FF2B5EF4-FFF2-40B4-BE49-F238E27FC236}">
                <a16:creationId xmlns:a16="http://schemas.microsoft.com/office/drawing/2014/main" id="{17A8DC64-B570-399D-4751-882D41124881}"/>
              </a:ext>
            </a:extLst>
          </p:cNvPr>
          <p:cNvSpPr txBox="1">
            <a:spLocks/>
          </p:cNvSpPr>
          <p:nvPr/>
        </p:nvSpPr>
        <p:spPr>
          <a:xfrm>
            <a:off x="3085897" y="1346764"/>
            <a:ext cx="5203424"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sz="2000" dirty="0" err="1">
                <a:latin typeface="Arial Nova Light" panose="020B0304020202020204" pitchFamily="34" charset="0"/>
              </a:rPr>
              <a:t>Sammelt</a:t>
            </a:r>
            <a:r>
              <a:rPr lang="en-US" sz="2000" dirty="0">
                <a:latin typeface="Arial Nova Light" panose="020B0304020202020204" pitchFamily="34" charset="0"/>
              </a:rPr>
              <a:t> </a:t>
            </a:r>
            <a:r>
              <a:rPr lang="en-US" sz="2000" dirty="0" err="1">
                <a:latin typeface="Arial Nova Light" panose="020B0304020202020204" pitchFamily="34" charset="0"/>
              </a:rPr>
              <a:t>eure</a:t>
            </a:r>
            <a:r>
              <a:rPr lang="en-US" sz="2000" dirty="0">
                <a:latin typeface="Arial Nova Light" panose="020B0304020202020204" pitchFamily="34" charset="0"/>
              </a:rPr>
              <a:t> Ideen </a:t>
            </a:r>
            <a:r>
              <a:rPr lang="en-US" sz="2000" dirty="0" err="1">
                <a:latin typeface="Arial Nova Light" panose="020B0304020202020204" pitchFamily="34" charset="0"/>
              </a:rPr>
              <a:t>zu</a:t>
            </a:r>
            <a:r>
              <a:rPr lang="en-US" sz="2000" dirty="0">
                <a:latin typeface="Arial Nova Light" panose="020B0304020202020204" pitchFamily="34" charset="0"/>
              </a:rPr>
              <a:t> den </a:t>
            </a:r>
            <a:r>
              <a:rPr lang="en-US" sz="2000" dirty="0" err="1">
                <a:latin typeface="Arial Nova Light" panose="020B0304020202020204" pitchFamily="34" charset="0"/>
              </a:rPr>
              <a:t>Fragen</a:t>
            </a:r>
            <a:r>
              <a:rPr lang="en-US" sz="2000" dirty="0">
                <a:latin typeface="Arial Nova Light" panose="020B0304020202020204" pitchFamily="34" charset="0"/>
              </a:rPr>
              <a:t> </a:t>
            </a:r>
            <a:r>
              <a:rPr lang="en-US" sz="2000" dirty="0" err="1">
                <a:latin typeface="Arial Nova Light" panose="020B0304020202020204" pitchFamily="34" charset="0"/>
              </a:rPr>
              <a:t>unten</a:t>
            </a:r>
            <a:r>
              <a:rPr lang="en-US" sz="2000" dirty="0">
                <a:latin typeface="Arial Nova Light" panose="020B0304020202020204" pitchFamily="34" charset="0"/>
              </a:rPr>
              <a:t>!</a:t>
            </a:r>
          </a:p>
          <a:p>
            <a:pPr>
              <a:spcBef>
                <a:spcPts val="0"/>
              </a:spcBef>
            </a:pPr>
            <a:r>
              <a:rPr lang="en-US" sz="2000" dirty="0">
                <a:latin typeface="Arial Nova Light" panose="020B0304020202020204" pitchFamily="34" charset="0"/>
              </a:rPr>
              <a:t>Die </a:t>
            </a:r>
            <a:r>
              <a:rPr lang="en-US" sz="2000" dirty="0" err="1">
                <a:latin typeface="Arial Nova Light" panose="020B0304020202020204" pitchFamily="34" charset="0"/>
              </a:rPr>
              <a:t>Kreise</a:t>
            </a:r>
            <a:r>
              <a:rPr lang="en-US" sz="2000" dirty="0">
                <a:latin typeface="Arial Nova Light" panose="020B0304020202020204" pitchFamily="34" charset="0"/>
              </a:rPr>
              <a:t> am </a:t>
            </a:r>
            <a:r>
              <a:rPr lang="en-US" sz="2000" dirty="0" err="1">
                <a:latin typeface="Arial Nova Light" panose="020B0304020202020204" pitchFamily="34" charset="0"/>
              </a:rPr>
              <a:t>rechten</a:t>
            </a:r>
            <a:r>
              <a:rPr lang="en-US" sz="2000" dirty="0">
                <a:latin typeface="Arial Nova Light" panose="020B0304020202020204" pitchFamily="34" charset="0"/>
              </a:rPr>
              <a:t> Rand </a:t>
            </a:r>
            <a:r>
              <a:rPr lang="en-US" sz="2000" dirty="0" err="1">
                <a:latin typeface="Arial Nova Light" panose="020B0304020202020204" pitchFamily="34" charset="0"/>
              </a:rPr>
              <a:t>können</a:t>
            </a:r>
            <a:r>
              <a:rPr lang="en-US" sz="2000" dirty="0">
                <a:latin typeface="Arial Nova Light" panose="020B0304020202020204" pitchFamily="34" charset="0"/>
              </a:rPr>
              <a:t> </a:t>
            </a:r>
            <a:r>
              <a:rPr lang="en-US" sz="2000" dirty="0" err="1">
                <a:latin typeface="Arial Nova Light" panose="020B0304020202020204" pitchFamily="34" charset="0"/>
              </a:rPr>
              <a:t>euch</a:t>
            </a:r>
            <a:r>
              <a:rPr lang="en-US" sz="2000" dirty="0">
                <a:latin typeface="Arial Nova Light" panose="020B0304020202020204" pitchFamily="34" charset="0"/>
              </a:rPr>
              <a:t> </a:t>
            </a:r>
            <a:r>
              <a:rPr lang="en-US" sz="2000" dirty="0" err="1">
                <a:latin typeface="Arial Nova Light" panose="020B0304020202020204" pitchFamily="34" charset="0"/>
              </a:rPr>
              <a:t>Hilfestellung</a:t>
            </a:r>
            <a:r>
              <a:rPr lang="en-US" sz="2000" dirty="0">
                <a:latin typeface="Arial Nova Light" panose="020B0304020202020204" pitchFamily="34" charset="0"/>
              </a:rPr>
              <a:t> </a:t>
            </a:r>
            <a:r>
              <a:rPr lang="en-US" sz="2000" dirty="0" err="1">
                <a:latin typeface="Arial Nova Light" panose="020B0304020202020204" pitchFamily="34" charset="0"/>
              </a:rPr>
              <a:t>geben</a:t>
            </a:r>
            <a:r>
              <a:rPr lang="en-US" sz="2000" dirty="0">
                <a:latin typeface="Arial Nova Light" panose="020B0304020202020204" pitchFamily="34" charset="0"/>
              </a:rPr>
              <a:t>, falls </a:t>
            </a:r>
            <a:r>
              <a:rPr lang="en-US" sz="2000" dirty="0" err="1">
                <a:latin typeface="Arial Nova Light" panose="020B0304020202020204" pitchFamily="34" charset="0"/>
              </a:rPr>
              <a:t>ihr</a:t>
            </a:r>
            <a:r>
              <a:rPr lang="en-US" sz="2000" dirty="0">
                <a:latin typeface="Arial Nova Light" panose="020B0304020202020204" pitchFamily="34" charset="0"/>
              </a:rPr>
              <a:t> </a:t>
            </a:r>
            <a:r>
              <a:rPr lang="en-US" sz="2000" dirty="0" err="1">
                <a:latin typeface="Arial Nova Light" panose="020B0304020202020204" pitchFamily="34" charset="0"/>
              </a:rPr>
              <a:t>sie</a:t>
            </a:r>
            <a:r>
              <a:rPr lang="en-US" sz="2000" dirty="0">
                <a:latin typeface="Arial Nova Light" panose="020B0304020202020204" pitchFamily="34" charset="0"/>
              </a:rPr>
              <a:t> </a:t>
            </a:r>
            <a:r>
              <a:rPr lang="en-US" sz="2000" dirty="0" err="1">
                <a:latin typeface="Arial Nova Light" panose="020B0304020202020204" pitchFamily="34" charset="0"/>
              </a:rPr>
              <a:t>braucht</a:t>
            </a:r>
            <a:r>
              <a:rPr lang="en-US" sz="2000" dirty="0">
                <a:latin typeface="Arial Nova Light" panose="020B0304020202020204" pitchFamily="34" charset="0"/>
              </a:rPr>
              <a:t>.</a:t>
            </a:r>
          </a:p>
        </p:txBody>
      </p:sp>
      <p:sp>
        <p:nvSpPr>
          <p:cNvPr id="3" name="Ellipse 2">
            <a:extLst>
              <a:ext uri="{FF2B5EF4-FFF2-40B4-BE49-F238E27FC236}">
                <a16:creationId xmlns:a16="http://schemas.microsoft.com/office/drawing/2014/main" id="{484CF6BA-4DAC-CEEA-32C1-BF0DF1C3CDC0}"/>
              </a:ext>
            </a:extLst>
          </p:cNvPr>
          <p:cNvSpPr>
            <a:spLocks noChangeAspect="1"/>
          </p:cNvSpPr>
          <p:nvPr/>
        </p:nvSpPr>
        <p:spPr>
          <a:xfrm>
            <a:off x="6398213" y="3283027"/>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Ausbildung / Schule </a:t>
            </a:r>
          </a:p>
        </p:txBody>
      </p:sp>
      <p:sp>
        <p:nvSpPr>
          <p:cNvPr id="4" name="Ellipse 3">
            <a:extLst>
              <a:ext uri="{FF2B5EF4-FFF2-40B4-BE49-F238E27FC236}">
                <a16:creationId xmlns:a16="http://schemas.microsoft.com/office/drawing/2014/main" id="{C8DA4FA9-7A8B-3914-32DA-8AE83735A5F5}"/>
              </a:ext>
            </a:extLst>
          </p:cNvPr>
          <p:cNvSpPr>
            <a:spLocks noChangeAspect="1"/>
          </p:cNvSpPr>
          <p:nvPr/>
        </p:nvSpPr>
        <p:spPr>
          <a:xfrm>
            <a:off x="7997347" y="2186460"/>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Beruf</a:t>
            </a:r>
          </a:p>
        </p:txBody>
      </p:sp>
      <p:sp>
        <p:nvSpPr>
          <p:cNvPr id="5" name="Ellipse 4">
            <a:extLst>
              <a:ext uri="{FF2B5EF4-FFF2-40B4-BE49-F238E27FC236}">
                <a16:creationId xmlns:a16="http://schemas.microsoft.com/office/drawing/2014/main" id="{FDF32A26-A10A-4A2A-89F7-CBE98B86ECAF}"/>
              </a:ext>
            </a:extLst>
          </p:cNvPr>
          <p:cNvSpPr>
            <a:spLocks noChangeAspect="1"/>
          </p:cNvSpPr>
          <p:nvPr/>
        </p:nvSpPr>
        <p:spPr>
          <a:xfrm>
            <a:off x="9984757" y="2665859"/>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Privater Alltag</a:t>
            </a:r>
          </a:p>
        </p:txBody>
      </p:sp>
      <p:sp>
        <p:nvSpPr>
          <p:cNvPr id="6" name="Ellipse 5">
            <a:extLst>
              <a:ext uri="{FF2B5EF4-FFF2-40B4-BE49-F238E27FC236}">
                <a16:creationId xmlns:a16="http://schemas.microsoft.com/office/drawing/2014/main" id="{DEE411CB-1325-015A-86C2-B8580E25F4B8}"/>
              </a:ext>
            </a:extLst>
          </p:cNvPr>
          <p:cNvSpPr>
            <a:spLocks noChangeAspect="1"/>
          </p:cNvSpPr>
          <p:nvPr/>
        </p:nvSpPr>
        <p:spPr>
          <a:xfrm>
            <a:off x="9710161" y="4449716"/>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Politik</a:t>
            </a:r>
          </a:p>
        </p:txBody>
      </p:sp>
      <p:sp>
        <p:nvSpPr>
          <p:cNvPr id="8" name="Ellipse 7">
            <a:extLst>
              <a:ext uri="{FF2B5EF4-FFF2-40B4-BE49-F238E27FC236}">
                <a16:creationId xmlns:a16="http://schemas.microsoft.com/office/drawing/2014/main" id="{6A69A90F-EFD1-3BE8-E959-8C52AB3396FA}"/>
              </a:ext>
            </a:extLst>
          </p:cNvPr>
          <p:cNvSpPr>
            <a:spLocks noChangeAspect="1"/>
          </p:cNvSpPr>
          <p:nvPr/>
        </p:nvSpPr>
        <p:spPr>
          <a:xfrm>
            <a:off x="7685536" y="4679944"/>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Engagieren</a:t>
            </a:r>
            <a:br>
              <a:rPr lang="de-DE" sz="2000" dirty="0">
                <a:solidFill>
                  <a:sysClr val="windowText" lastClr="000000"/>
                </a:solidFill>
                <a:latin typeface="Arial Nova Light" panose="020B0304020202020204" pitchFamily="34" charset="0"/>
              </a:rPr>
            </a:br>
            <a:r>
              <a:rPr lang="de-DE" sz="2000" dirty="0">
                <a:solidFill>
                  <a:sysClr val="windowText" lastClr="000000"/>
                </a:solidFill>
                <a:latin typeface="Arial Nova Light" panose="020B0304020202020204" pitchFamily="34" charset="0"/>
              </a:rPr>
              <a:t>/ Aktiv sein</a:t>
            </a:r>
          </a:p>
        </p:txBody>
      </p:sp>
      <p:sp>
        <p:nvSpPr>
          <p:cNvPr id="14" name="Foliennummernplatzhalter 10">
            <a:extLst>
              <a:ext uri="{FF2B5EF4-FFF2-40B4-BE49-F238E27FC236}">
                <a16:creationId xmlns:a16="http://schemas.microsoft.com/office/drawing/2014/main" id="{099B6416-2A5A-7D49-1EBE-7EDA940C1B9E}"/>
              </a:ext>
            </a:extLst>
          </p:cNvPr>
          <p:cNvSpPr txBox="1">
            <a:spLocks/>
          </p:cNvSpPr>
          <p:nvPr/>
        </p:nvSpPr>
        <p:spPr>
          <a:xfrm>
            <a:off x="9371713" y="6631912"/>
            <a:ext cx="683339" cy="365125"/>
          </a:xfrm>
          <a:prstGeom prst="rect">
            <a:avLst/>
          </a:prstGeom>
          <a:solidFill>
            <a:schemeClr val="accent1">
              <a:lumMod val="20000"/>
              <a:lumOff val="80000"/>
            </a:schemeClr>
          </a:solidFill>
        </p:spPr>
        <p:txBody>
          <a:bodyPr vert="horz" lIns="91440" tIns="45720" rIns="91440" bIns="45720" rtlCol="0" anchor="ctr"/>
          <a:lstStyle>
            <a:defPPr marR="0" lvl="0" algn="l" rtl="0">
              <a:lnSpc>
                <a:spcPct val="100000"/>
              </a:lnSpc>
              <a:spcBef>
                <a:spcPts val="0"/>
              </a:spcBef>
              <a:spcAft>
                <a:spcPts val="0"/>
              </a:spcAft>
            </a:defPPr>
            <a:lvl1pPr marR="0" lvl="0" algn="r" rtl="0">
              <a:lnSpc>
                <a:spcPct val="100000"/>
              </a:lnSpc>
              <a:spcBef>
                <a:spcPts val="0"/>
              </a:spcBef>
              <a:spcAft>
                <a:spcPts val="0"/>
              </a:spcAft>
              <a:buNone/>
              <a:defRPr sz="9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defRPr/>
            </a:pPr>
            <a:fld id="{4EB1374E-61F6-42AB-AC76-359646F345F5}" type="slidenum">
              <a:rPr lang="de-DE" altLang="de-DE" smtClean="0">
                <a:latin typeface="Arial Nova Light" panose="020B0304020202020204" pitchFamily="34" charset="0"/>
              </a:rPr>
              <a:pPr>
                <a:defRPr/>
              </a:pPr>
              <a:t>31</a:t>
            </a:fld>
            <a:endParaRPr lang="de-DE" altLang="de-DE">
              <a:latin typeface="Arial Nova Light" panose="020B0304020202020204" pitchFamily="34" charset="0"/>
            </a:endParaRPr>
          </a:p>
        </p:txBody>
      </p:sp>
    </p:spTree>
    <p:extLst>
      <p:ext uri="{BB962C8B-B14F-4D97-AF65-F5344CB8AC3E}">
        <p14:creationId xmlns:p14="http://schemas.microsoft.com/office/powerpoint/2010/main" val="33631818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417935" y="144000"/>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r>
              <a:rPr lang="de-DE" sz="2200" b="1" dirty="0">
                <a:solidFill>
                  <a:schemeClr val="tx1"/>
                </a:solidFill>
                <a:latin typeface="Arial Nova Light" panose="020B0304020202020204" pitchFamily="34" charset="0"/>
              </a:rPr>
              <a:t>Beispielantworten</a:t>
            </a:r>
          </a:p>
        </p:txBody>
      </p:sp>
      <p:sp>
        <p:nvSpPr>
          <p:cNvPr id="3" name="Ellipse 2">
            <a:extLst>
              <a:ext uri="{FF2B5EF4-FFF2-40B4-BE49-F238E27FC236}">
                <a16:creationId xmlns:a16="http://schemas.microsoft.com/office/drawing/2014/main" id="{DAF2DA56-8C62-D645-F845-760FA68FE1DA}"/>
              </a:ext>
            </a:extLst>
          </p:cNvPr>
          <p:cNvSpPr>
            <a:spLocks noChangeAspect="1"/>
          </p:cNvSpPr>
          <p:nvPr/>
        </p:nvSpPr>
        <p:spPr>
          <a:xfrm>
            <a:off x="99442" y="763025"/>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Ausbildung / Schule </a:t>
            </a:r>
          </a:p>
        </p:txBody>
      </p:sp>
      <p:sp>
        <p:nvSpPr>
          <p:cNvPr id="4" name="Ellipse 3">
            <a:extLst>
              <a:ext uri="{FF2B5EF4-FFF2-40B4-BE49-F238E27FC236}">
                <a16:creationId xmlns:a16="http://schemas.microsoft.com/office/drawing/2014/main" id="{F9469B1B-873E-597F-54D5-2CAAA12B65F3}"/>
              </a:ext>
            </a:extLst>
          </p:cNvPr>
          <p:cNvSpPr>
            <a:spLocks noChangeAspect="1"/>
          </p:cNvSpPr>
          <p:nvPr/>
        </p:nvSpPr>
        <p:spPr>
          <a:xfrm>
            <a:off x="9547242" y="4214258"/>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Beruf</a:t>
            </a:r>
          </a:p>
        </p:txBody>
      </p:sp>
      <p:sp>
        <p:nvSpPr>
          <p:cNvPr id="6" name="Ellipse 5">
            <a:extLst>
              <a:ext uri="{FF2B5EF4-FFF2-40B4-BE49-F238E27FC236}">
                <a16:creationId xmlns:a16="http://schemas.microsoft.com/office/drawing/2014/main" id="{0C9D225D-EDA5-E432-340D-35B360273E37}"/>
              </a:ext>
            </a:extLst>
          </p:cNvPr>
          <p:cNvSpPr>
            <a:spLocks noChangeAspect="1"/>
          </p:cNvSpPr>
          <p:nvPr/>
        </p:nvSpPr>
        <p:spPr>
          <a:xfrm>
            <a:off x="99442" y="4872381"/>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Privater Alltag</a:t>
            </a:r>
          </a:p>
        </p:txBody>
      </p:sp>
      <p:sp>
        <p:nvSpPr>
          <p:cNvPr id="7" name="Ellipse 6">
            <a:extLst>
              <a:ext uri="{FF2B5EF4-FFF2-40B4-BE49-F238E27FC236}">
                <a16:creationId xmlns:a16="http://schemas.microsoft.com/office/drawing/2014/main" id="{1F36F5F9-23A5-9261-6A75-428E845D6267}"/>
              </a:ext>
            </a:extLst>
          </p:cNvPr>
          <p:cNvSpPr>
            <a:spLocks noChangeAspect="1"/>
          </p:cNvSpPr>
          <p:nvPr/>
        </p:nvSpPr>
        <p:spPr>
          <a:xfrm>
            <a:off x="1539113" y="2716760"/>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Politik</a:t>
            </a:r>
          </a:p>
        </p:txBody>
      </p:sp>
      <p:sp>
        <p:nvSpPr>
          <p:cNvPr id="10" name="Ellipse 9">
            <a:extLst>
              <a:ext uri="{FF2B5EF4-FFF2-40B4-BE49-F238E27FC236}">
                <a16:creationId xmlns:a16="http://schemas.microsoft.com/office/drawing/2014/main" id="{DF2A6D3E-749C-4C31-49D6-13D7BDB75F3C}"/>
              </a:ext>
            </a:extLst>
          </p:cNvPr>
          <p:cNvSpPr>
            <a:spLocks noChangeAspect="1"/>
          </p:cNvSpPr>
          <p:nvPr/>
        </p:nvSpPr>
        <p:spPr>
          <a:xfrm>
            <a:off x="9454211" y="70978"/>
            <a:ext cx="2052000" cy="1791527"/>
          </a:xfrm>
          <a:prstGeom prst="ellips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0" tIns="0" rIns="0" bIns="0" rtlCol="0" anchor="ctr"/>
          <a:lstStyle/>
          <a:p>
            <a:pPr algn="ctr"/>
            <a:r>
              <a:rPr lang="de-DE" sz="2000" dirty="0">
                <a:solidFill>
                  <a:sysClr val="windowText" lastClr="000000"/>
                </a:solidFill>
                <a:latin typeface="Arial Nova Light" panose="020B0304020202020204" pitchFamily="34" charset="0"/>
              </a:rPr>
              <a:t>Engagieren</a:t>
            </a:r>
            <a:br>
              <a:rPr lang="de-DE" sz="2000" dirty="0">
                <a:solidFill>
                  <a:sysClr val="windowText" lastClr="000000"/>
                </a:solidFill>
                <a:latin typeface="Arial Nova Light" panose="020B0304020202020204" pitchFamily="34" charset="0"/>
              </a:rPr>
            </a:br>
            <a:r>
              <a:rPr lang="de-DE" sz="2000" dirty="0">
                <a:solidFill>
                  <a:sysClr val="windowText" lastClr="000000"/>
                </a:solidFill>
                <a:latin typeface="Arial Nova Light" panose="020B0304020202020204" pitchFamily="34" charset="0"/>
              </a:rPr>
              <a:t>/ Aktiv sein</a:t>
            </a:r>
          </a:p>
        </p:txBody>
      </p:sp>
      <p:sp>
        <p:nvSpPr>
          <p:cNvPr id="8" name="Titel 25">
            <a:extLst>
              <a:ext uri="{FF2B5EF4-FFF2-40B4-BE49-F238E27FC236}">
                <a16:creationId xmlns:a16="http://schemas.microsoft.com/office/drawing/2014/main" id="{7A66FF1A-1078-CC93-8CC5-693C910C3FE3}"/>
              </a:ext>
            </a:extLst>
          </p:cNvPr>
          <p:cNvSpPr txBox="1">
            <a:spLocks/>
          </p:cNvSpPr>
          <p:nvPr/>
        </p:nvSpPr>
        <p:spPr bwMode="auto">
          <a:xfrm>
            <a:off x="2286370" y="763024"/>
            <a:ext cx="3840642" cy="107928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Lehrkräfte ansprechen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Kurse belegen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Eigene Präsentationen halten</a:t>
            </a:r>
          </a:p>
        </p:txBody>
      </p:sp>
      <p:sp>
        <p:nvSpPr>
          <p:cNvPr id="11" name="Titel 25">
            <a:extLst>
              <a:ext uri="{FF2B5EF4-FFF2-40B4-BE49-F238E27FC236}">
                <a16:creationId xmlns:a16="http://schemas.microsoft.com/office/drawing/2014/main" id="{514BD0B7-1D01-CF99-B063-E796EDF7207A}"/>
              </a:ext>
            </a:extLst>
          </p:cNvPr>
          <p:cNvSpPr txBox="1">
            <a:spLocks/>
          </p:cNvSpPr>
          <p:nvPr/>
        </p:nvSpPr>
        <p:spPr bwMode="auto">
          <a:xfrm>
            <a:off x="6732600" y="3429000"/>
            <a:ext cx="3840642" cy="107928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Eigene Waren verfolgen und Lieferanten prüfen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Sich bei Vorgesetzten stark machen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Lieferkettengesetz</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Sich in Gewerkschaften / Verbänden / Innungen engagieren </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Einkaufsgenossenschaften</a:t>
            </a:r>
          </a:p>
        </p:txBody>
      </p:sp>
      <p:sp>
        <p:nvSpPr>
          <p:cNvPr id="13" name="Titel 25">
            <a:extLst>
              <a:ext uri="{FF2B5EF4-FFF2-40B4-BE49-F238E27FC236}">
                <a16:creationId xmlns:a16="http://schemas.microsoft.com/office/drawing/2014/main" id="{0B8D223E-2EE1-A10B-4BFA-88D80329AA8F}"/>
              </a:ext>
            </a:extLst>
          </p:cNvPr>
          <p:cNvSpPr txBox="1">
            <a:spLocks/>
          </p:cNvSpPr>
          <p:nvPr/>
        </p:nvSpPr>
        <p:spPr bwMode="auto">
          <a:xfrm>
            <a:off x="2165472" y="5228500"/>
            <a:ext cx="4182289" cy="107928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Eigenen Konsum reflektieren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Produkte ersetzen, Neues Ausprobieren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Eigene Produkte prüfen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Dokus &amp; Videos</a:t>
            </a:r>
          </a:p>
        </p:txBody>
      </p:sp>
      <p:sp>
        <p:nvSpPr>
          <p:cNvPr id="15" name="Titel 25">
            <a:extLst>
              <a:ext uri="{FF2B5EF4-FFF2-40B4-BE49-F238E27FC236}">
                <a16:creationId xmlns:a16="http://schemas.microsoft.com/office/drawing/2014/main" id="{54E6BD05-C97F-47B8-E64C-099E9A16D37F}"/>
              </a:ext>
            </a:extLst>
          </p:cNvPr>
          <p:cNvSpPr txBox="1">
            <a:spLocks/>
          </p:cNvSpPr>
          <p:nvPr/>
        </p:nvSpPr>
        <p:spPr bwMode="auto">
          <a:xfrm>
            <a:off x="6713844" y="825082"/>
            <a:ext cx="3197249" cy="107928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Vereine unterstützen </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Sich bilden und informieren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(Geld spenden)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Andere ansprechen, sich vernetzen</a:t>
            </a:r>
          </a:p>
        </p:txBody>
      </p:sp>
      <p:sp>
        <p:nvSpPr>
          <p:cNvPr id="16" name="Titel 25">
            <a:extLst>
              <a:ext uri="{FF2B5EF4-FFF2-40B4-BE49-F238E27FC236}">
                <a16:creationId xmlns:a16="http://schemas.microsoft.com/office/drawing/2014/main" id="{FCDE0250-747E-9AC4-3B89-7639728CF5DF}"/>
              </a:ext>
            </a:extLst>
          </p:cNvPr>
          <p:cNvSpPr txBox="1">
            <a:spLocks/>
          </p:cNvSpPr>
          <p:nvPr/>
        </p:nvSpPr>
        <p:spPr bwMode="auto">
          <a:xfrm>
            <a:off x="3591113" y="3072879"/>
            <a:ext cx="2970372" cy="107928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Lieferkettengesetz</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Parteien analysieren</a:t>
            </a:r>
          </a:p>
          <a:p>
            <a:pPr marL="174625" lvl="1" indent="-174625">
              <a:lnSpc>
                <a:spcPct val="150000"/>
              </a:lnSpc>
              <a:buFont typeface="Arial" panose="020B0604020202020204" pitchFamily="34" charset="0"/>
              <a:buChar char="•"/>
            </a:pPr>
            <a:r>
              <a:rPr lang="de-DE" sz="1400" dirty="0">
                <a:solidFill>
                  <a:schemeClr val="tx1"/>
                </a:solidFill>
                <a:latin typeface="Arial Nova Light" panose="020B0304020202020204" pitchFamily="34" charset="0"/>
              </a:rPr>
              <a:t>Lokale Politiker*innen und Abgeordnete ansprechen</a:t>
            </a:r>
          </a:p>
        </p:txBody>
      </p:sp>
      <p:sp>
        <p:nvSpPr>
          <p:cNvPr id="18" name="Foliennummernplatzhalter 17">
            <a:extLst>
              <a:ext uri="{FF2B5EF4-FFF2-40B4-BE49-F238E27FC236}">
                <a16:creationId xmlns:a16="http://schemas.microsoft.com/office/drawing/2014/main" id="{56634E4F-EE81-0269-F9BC-8724374B329F}"/>
              </a:ext>
            </a:extLst>
          </p:cNvPr>
          <p:cNvSpPr>
            <a:spLocks noGrp="1"/>
          </p:cNvSpPr>
          <p:nvPr>
            <p:ph type="sldNum" sz="quarter" idx="12"/>
          </p:nvPr>
        </p:nvSpPr>
        <p:spPr/>
        <p:txBody>
          <a:bodyPr/>
          <a:lstStyle/>
          <a:p>
            <a:pPr>
              <a:defRPr/>
            </a:pPr>
            <a:fld id="{4EB1374E-61F6-42AB-AC76-359646F345F5}" type="slidenum">
              <a:rPr lang="de-DE" altLang="de-DE" smtClean="0">
                <a:latin typeface="Arial Nova Light" panose="020B0304020202020204" pitchFamily="34" charset="0"/>
              </a:rPr>
              <a:pPr>
                <a:defRPr/>
              </a:pPr>
              <a:t>32</a:t>
            </a:fld>
            <a:endParaRPr lang="de-DE" altLang="de-DE">
              <a:latin typeface="Arial Nova Light" panose="020B0304020202020204" pitchFamily="34" charset="0"/>
            </a:endParaRPr>
          </a:p>
        </p:txBody>
      </p:sp>
    </p:spTree>
    <p:extLst>
      <p:ext uri="{BB962C8B-B14F-4D97-AF65-F5344CB8AC3E}">
        <p14:creationId xmlns:p14="http://schemas.microsoft.com/office/powerpoint/2010/main" val="34224923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ree clip art &quot;Hand&quot; by Burkhard Jaeckel">
            <a:extLst>
              <a:ext uri="{FF2B5EF4-FFF2-40B4-BE49-F238E27FC236}">
                <a16:creationId xmlns:a16="http://schemas.microsoft.com/office/drawing/2014/main" id="{A0A57090-36C9-4EB7-A69F-69035EAAD3E5}"/>
              </a:ext>
            </a:extLst>
          </p:cNvPr>
          <p:cNvPicPr>
            <a:picLocks noChangeAspect="1" noChangeArrowheads="1"/>
          </p:cNvPicPr>
          <p:nvPr/>
        </p:nvPicPr>
        <p:blipFill rotWithShape="1">
          <a:blip r:embed="rId3">
            <a:duotone>
              <a:schemeClr val="accent2">
                <a:shade val="45000"/>
                <a:satMod val="135000"/>
              </a:schemeClr>
              <a:prstClr val="white"/>
            </a:duotone>
            <a:alphaModFix amt="85000"/>
            <a:extLst>
              <a:ext uri="{BEBA8EAE-BF5A-486C-A8C5-ECC9F3942E4B}">
                <a14:imgProps xmlns:a14="http://schemas.microsoft.com/office/drawing/2010/main">
                  <a14:imgLayer r:embed="rId4">
                    <a14:imgEffect>
                      <a14:colorTemperature colorTemp="1500"/>
                    </a14:imgEffect>
                    <a14:imgEffect>
                      <a14:saturation sat="300000"/>
                    </a14:imgEffect>
                  </a14:imgLayer>
                </a14:imgProps>
              </a:ext>
              <a:ext uri="{28A0092B-C50C-407E-A947-70E740481C1C}">
                <a14:useLocalDpi xmlns:a14="http://schemas.microsoft.com/office/drawing/2010/main" val="0"/>
              </a:ext>
            </a:extLst>
          </a:blip>
          <a:srcRect l="15417" t="1" r="20852" b="27351"/>
          <a:stretch/>
        </p:blipFill>
        <p:spPr bwMode="auto">
          <a:xfrm>
            <a:off x="2045191" y="1575755"/>
            <a:ext cx="6071436" cy="5112873"/>
          </a:xfrm>
          <a:prstGeom prst="rect">
            <a:avLst/>
          </a:prstGeom>
          <a:noFill/>
          <a:extLst>
            <a:ext uri="{909E8E84-426E-40DD-AFC4-6F175D3DCCD1}">
              <a14:hiddenFill xmlns:a14="http://schemas.microsoft.com/office/drawing/2010/main">
                <a:solidFill>
                  <a:srgbClr val="FFFFFF"/>
                </a:solidFill>
              </a14:hiddenFill>
            </a:ext>
          </a:extLst>
        </p:spPr>
      </p:pic>
      <p:sp>
        <p:nvSpPr>
          <p:cNvPr id="12" name="Titel 25">
            <a:extLst>
              <a:ext uri="{FF2B5EF4-FFF2-40B4-BE49-F238E27FC236}">
                <a16:creationId xmlns:a16="http://schemas.microsoft.com/office/drawing/2014/main" id="{A51442C2-7CAE-477A-95DA-D7AC3367C461}"/>
              </a:ext>
            </a:extLst>
          </p:cNvPr>
          <p:cNvSpPr txBox="1">
            <a:spLocks/>
          </p:cNvSpPr>
          <p:nvPr/>
        </p:nvSpPr>
        <p:spPr bwMode="auto">
          <a:xfrm>
            <a:off x="132576" y="100115"/>
            <a:ext cx="6255578" cy="666757"/>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r>
              <a:rPr lang="de-DE" sz="2200" b="1" dirty="0">
                <a:solidFill>
                  <a:schemeClr val="tx1"/>
                </a:solidFill>
                <a:latin typeface="Arial Nova Light" panose="020B0304020202020204" pitchFamily="34" charset="0"/>
              </a:rPr>
              <a:t>Was habe ich heute gelernt?</a:t>
            </a:r>
          </a:p>
        </p:txBody>
      </p:sp>
      <p:sp>
        <p:nvSpPr>
          <p:cNvPr id="10" name="Titel 25">
            <a:extLst>
              <a:ext uri="{FF2B5EF4-FFF2-40B4-BE49-F238E27FC236}">
                <a16:creationId xmlns:a16="http://schemas.microsoft.com/office/drawing/2014/main" id="{664BAE4C-4A75-4C1B-89B5-8FA4AA09EEF7}"/>
              </a:ext>
            </a:extLst>
          </p:cNvPr>
          <p:cNvSpPr txBox="1">
            <a:spLocks/>
          </p:cNvSpPr>
          <p:nvPr/>
        </p:nvSpPr>
        <p:spPr bwMode="auto">
          <a:xfrm>
            <a:off x="7715997" y="3313975"/>
            <a:ext cx="3552557" cy="818216"/>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200000"/>
              </a:lnSpc>
            </a:pPr>
            <a:r>
              <a:rPr lang="de-DE" sz="2400" dirty="0">
                <a:solidFill>
                  <a:schemeClr val="accent1"/>
                </a:solidFill>
                <a:latin typeface="Arial Nova Light" panose="020B0304020202020204" pitchFamily="34" charset="0"/>
              </a:rPr>
              <a:t>Das war gut!</a:t>
            </a:r>
          </a:p>
        </p:txBody>
      </p:sp>
      <p:sp>
        <p:nvSpPr>
          <p:cNvPr id="11" name="Titel 25">
            <a:extLst>
              <a:ext uri="{FF2B5EF4-FFF2-40B4-BE49-F238E27FC236}">
                <a16:creationId xmlns:a16="http://schemas.microsoft.com/office/drawing/2014/main" id="{A18BD760-ACB5-4CB2-AADD-8DD8C972610A}"/>
              </a:ext>
            </a:extLst>
          </p:cNvPr>
          <p:cNvSpPr txBox="1">
            <a:spLocks/>
          </p:cNvSpPr>
          <p:nvPr/>
        </p:nvSpPr>
        <p:spPr bwMode="auto">
          <a:xfrm>
            <a:off x="5536383" y="1553979"/>
            <a:ext cx="1703542" cy="44065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200000"/>
              </a:lnSpc>
            </a:pPr>
            <a:r>
              <a:rPr lang="de-DE" sz="2400" dirty="0">
                <a:solidFill>
                  <a:schemeClr val="accent1"/>
                </a:solidFill>
                <a:latin typeface="Arial Nova Light" panose="020B0304020202020204" pitchFamily="34" charset="0"/>
              </a:rPr>
              <a:t>Hinweis!</a:t>
            </a:r>
          </a:p>
        </p:txBody>
      </p:sp>
      <p:sp>
        <p:nvSpPr>
          <p:cNvPr id="13" name="Titel 25">
            <a:extLst>
              <a:ext uri="{FF2B5EF4-FFF2-40B4-BE49-F238E27FC236}">
                <a16:creationId xmlns:a16="http://schemas.microsoft.com/office/drawing/2014/main" id="{ADBDB8CA-D42F-4ED9-9218-BF60CF6DDD77}"/>
              </a:ext>
            </a:extLst>
          </p:cNvPr>
          <p:cNvSpPr txBox="1">
            <a:spLocks/>
          </p:cNvSpPr>
          <p:nvPr/>
        </p:nvSpPr>
        <p:spPr bwMode="auto">
          <a:xfrm>
            <a:off x="3383940" y="1472222"/>
            <a:ext cx="2886368" cy="44065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00000"/>
              </a:lnSpc>
            </a:pPr>
            <a:r>
              <a:rPr lang="de-DE" sz="2400" dirty="0">
                <a:solidFill>
                  <a:schemeClr val="accent1"/>
                </a:solidFill>
                <a:latin typeface="Arial Nova Light" panose="020B0304020202020204" pitchFamily="34" charset="0"/>
              </a:rPr>
              <a:t>Hat mir nicht gefallen</a:t>
            </a:r>
          </a:p>
        </p:txBody>
      </p:sp>
      <p:sp>
        <p:nvSpPr>
          <p:cNvPr id="15" name="Titel 25">
            <a:extLst>
              <a:ext uri="{FF2B5EF4-FFF2-40B4-BE49-F238E27FC236}">
                <a16:creationId xmlns:a16="http://schemas.microsoft.com/office/drawing/2014/main" id="{892D0012-32F0-49BE-AF79-B924AABEE22B}"/>
              </a:ext>
            </a:extLst>
          </p:cNvPr>
          <p:cNvSpPr txBox="1">
            <a:spLocks/>
          </p:cNvSpPr>
          <p:nvPr/>
        </p:nvSpPr>
        <p:spPr bwMode="auto">
          <a:xfrm>
            <a:off x="1338939" y="2397901"/>
            <a:ext cx="2886368" cy="44065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00000"/>
              </a:lnSpc>
            </a:pPr>
            <a:r>
              <a:rPr lang="de-DE" sz="2400" dirty="0">
                <a:solidFill>
                  <a:schemeClr val="accent1"/>
                </a:solidFill>
                <a:latin typeface="Arial Nova Light" panose="020B0304020202020204" pitchFamily="34" charset="0"/>
              </a:rPr>
              <a:t>Besondere Anmerkung</a:t>
            </a:r>
          </a:p>
        </p:txBody>
      </p:sp>
      <p:sp>
        <p:nvSpPr>
          <p:cNvPr id="16" name="Titel 25">
            <a:extLst>
              <a:ext uri="{FF2B5EF4-FFF2-40B4-BE49-F238E27FC236}">
                <a16:creationId xmlns:a16="http://schemas.microsoft.com/office/drawing/2014/main" id="{F2E41EC3-089D-4ACD-A846-A3A2DFE815DE}"/>
              </a:ext>
            </a:extLst>
          </p:cNvPr>
          <p:cNvSpPr txBox="1">
            <a:spLocks/>
          </p:cNvSpPr>
          <p:nvPr/>
        </p:nvSpPr>
        <p:spPr bwMode="auto">
          <a:xfrm>
            <a:off x="538516" y="3964398"/>
            <a:ext cx="2886368" cy="440658"/>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00000"/>
              </a:lnSpc>
            </a:pPr>
            <a:r>
              <a:rPr lang="de-DE" sz="2400" dirty="0">
                <a:solidFill>
                  <a:schemeClr val="accent1"/>
                </a:solidFill>
                <a:latin typeface="Arial Nova Light" panose="020B0304020202020204" pitchFamily="34" charset="0"/>
              </a:rPr>
              <a:t>Kam zu kurz</a:t>
            </a:r>
          </a:p>
        </p:txBody>
      </p:sp>
      <p:sp>
        <p:nvSpPr>
          <p:cNvPr id="4" name="Foliennummernplatzhalter 3">
            <a:extLst>
              <a:ext uri="{FF2B5EF4-FFF2-40B4-BE49-F238E27FC236}">
                <a16:creationId xmlns:a16="http://schemas.microsoft.com/office/drawing/2014/main" id="{64455748-8C7A-DE3C-F3DA-C6CA146279A1}"/>
              </a:ext>
            </a:extLst>
          </p:cNvPr>
          <p:cNvSpPr>
            <a:spLocks noGrp="1"/>
          </p:cNvSpPr>
          <p:nvPr>
            <p:ph type="sldNum" sz="quarter" idx="12"/>
          </p:nvPr>
        </p:nvSpPr>
        <p:spPr/>
        <p:txBody>
          <a:bodyPr/>
          <a:lstStyle/>
          <a:p>
            <a:pPr>
              <a:defRPr/>
            </a:pPr>
            <a:fld id="{4EB1374E-61F6-42AB-AC76-359646F345F5}" type="slidenum">
              <a:rPr lang="de-DE" altLang="de-DE" smtClean="0">
                <a:latin typeface="Arial Nova Light" panose="020B0304020202020204" pitchFamily="34" charset="0"/>
              </a:rPr>
              <a:pPr>
                <a:defRPr/>
              </a:pPr>
              <a:t>33</a:t>
            </a:fld>
            <a:endParaRPr lang="de-DE" altLang="de-DE">
              <a:latin typeface="Arial Nova Light" panose="020B0304020202020204" pitchFamily="34" charset="0"/>
            </a:endParaRPr>
          </a:p>
        </p:txBody>
      </p:sp>
      <p:sp>
        <p:nvSpPr>
          <p:cNvPr id="6" name="Shape 99">
            <a:extLst>
              <a:ext uri="{FF2B5EF4-FFF2-40B4-BE49-F238E27FC236}">
                <a16:creationId xmlns:a16="http://schemas.microsoft.com/office/drawing/2014/main" id="{736420D8-7FF8-B6FA-2F66-9EB3F09185B6}"/>
              </a:ext>
            </a:extLst>
          </p:cNvPr>
          <p:cNvSpPr txBox="1">
            <a:spLocks/>
          </p:cNvSpPr>
          <p:nvPr/>
        </p:nvSpPr>
        <p:spPr>
          <a:xfrm>
            <a:off x="8230829" y="-169636"/>
            <a:ext cx="1789472" cy="1325700"/>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a:latin typeface="Arial Nova Light" panose="020B0304020202020204" pitchFamily="34" charset="0"/>
              </a:rPr>
              <a:t>Mica</a:t>
            </a:r>
            <a:br>
              <a:rPr lang="en-US" b="1" dirty="0">
                <a:latin typeface="Arial Nova Light" panose="020B0304020202020204" pitchFamily="34" charset="0"/>
              </a:rPr>
            </a:br>
            <a:r>
              <a:rPr lang="en-US" sz="2000" dirty="0" err="1">
                <a:latin typeface="Arial Nova Light" panose="020B0304020202020204" pitchFamily="34" charset="0"/>
              </a:rPr>
              <a:t>Abschluss</a:t>
            </a:r>
            <a:endParaRPr lang="en-US" dirty="0">
              <a:latin typeface="Arial Nova Light" panose="020B0304020202020204" pitchFamily="34" charset="0"/>
            </a:endParaRPr>
          </a:p>
        </p:txBody>
      </p:sp>
    </p:spTree>
    <p:extLst>
      <p:ext uri="{BB962C8B-B14F-4D97-AF65-F5344CB8AC3E}">
        <p14:creationId xmlns:p14="http://schemas.microsoft.com/office/powerpoint/2010/main" val="4492490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25">
            <a:extLst>
              <a:ext uri="{FF2B5EF4-FFF2-40B4-BE49-F238E27FC236}">
                <a16:creationId xmlns:a16="http://schemas.microsoft.com/office/drawing/2014/main" id="{5FE0091F-3A08-4AC7-A027-7DFF9DC587D5}"/>
              </a:ext>
            </a:extLst>
          </p:cNvPr>
          <p:cNvSpPr txBox="1">
            <a:spLocks/>
          </p:cNvSpPr>
          <p:nvPr/>
        </p:nvSpPr>
        <p:spPr bwMode="auto">
          <a:xfrm>
            <a:off x="1024033" y="2610784"/>
            <a:ext cx="5516105" cy="818216"/>
          </a:xfrm>
          <a:prstGeom prst="rect">
            <a:avLst/>
          </a:prstGeom>
          <a:noFill/>
          <a:ln w="25400">
            <a:noFill/>
          </a:ln>
        </p:spPr>
        <p:txBody>
          <a:bodyPr vert="horz" wrap="square" lIns="91440" tIns="45720" rIns="91440" bIns="45720" numCol="1" anchor="ctr" anchorCtr="0" compatLnSpc="1">
            <a:prstTxWarp prst="textNoShape">
              <a:avLst/>
            </a:prstTxWarp>
            <a:noAutofit/>
          </a:bodyPr>
          <a:lstStyle>
            <a:lvl1pPr algn="ctr" rtl="0" eaLnBrk="0" fontAlgn="base" hangingPunct="0">
              <a:lnSpc>
                <a:spcPct val="90000"/>
              </a:lnSpc>
              <a:spcBef>
                <a:spcPct val="0"/>
              </a:spcBef>
              <a:spcAft>
                <a:spcPct val="0"/>
              </a:spcAft>
              <a:defRPr sz="3200" kern="1200">
                <a:solidFill>
                  <a:schemeClr val="accent2"/>
                </a:solidFill>
                <a:latin typeface="+mj-lt"/>
                <a:ea typeface="+mj-ea"/>
                <a:cs typeface="+mj-cs"/>
              </a:defRPr>
            </a:lvl1pPr>
            <a:lvl2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2pPr>
            <a:lvl3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3pPr>
            <a:lvl4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4pPr>
            <a:lvl5pPr algn="l" rtl="0" eaLnBrk="0" fontAlgn="base" hangingPunct="0">
              <a:lnSpc>
                <a:spcPct val="90000"/>
              </a:lnSpc>
              <a:spcBef>
                <a:spcPct val="0"/>
              </a:spcBef>
              <a:spcAft>
                <a:spcPct val="0"/>
              </a:spcAft>
              <a:defRPr sz="4400">
                <a:solidFill>
                  <a:srgbClr val="5F95BD"/>
                </a:solidFill>
                <a:latin typeface="Verdana" panose="020B0604030504040204" pitchFamily="34" charset="0"/>
              </a:defRPr>
            </a:lvl5pPr>
            <a:lvl6pPr marL="457200" algn="l" rtl="0" fontAlgn="base">
              <a:lnSpc>
                <a:spcPct val="90000"/>
              </a:lnSpc>
              <a:spcBef>
                <a:spcPct val="0"/>
              </a:spcBef>
              <a:spcAft>
                <a:spcPct val="0"/>
              </a:spcAft>
              <a:defRPr sz="4400">
                <a:solidFill>
                  <a:srgbClr val="7EAACA"/>
                </a:solidFill>
                <a:latin typeface="Verdana" panose="020B0604030504040204" pitchFamily="34" charset="0"/>
              </a:defRPr>
            </a:lvl6pPr>
            <a:lvl7pPr marL="914400" algn="l" rtl="0" fontAlgn="base">
              <a:lnSpc>
                <a:spcPct val="90000"/>
              </a:lnSpc>
              <a:spcBef>
                <a:spcPct val="0"/>
              </a:spcBef>
              <a:spcAft>
                <a:spcPct val="0"/>
              </a:spcAft>
              <a:defRPr sz="4400">
                <a:solidFill>
                  <a:srgbClr val="7EAACA"/>
                </a:solidFill>
                <a:latin typeface="Verdana" panose="020B0604030504040204" pitchFamily="34" charset="0"/>
              </a:defRPr>
            </a:lvl7pPr>
            <a:lvl8pPr marL="1371600" algn="l" rtl="0" fontAlgn="base">
              <a:lnSpc>
                <a:spcPct val="90000"/>
              </a:lnSpc>
              <a:spcBef>
                <a:spcPct val="0"/>
              </a:spcBef>
              <a:spcAft>
                <a:spcPct val="0"/>
              </a:spcAft>
              <a:defRPr sz="4400">
                <a:solidFill>
                  <a:srgbClr val="7EAACA"/>
                </a:solidFill>
                <a:latin typeface="Verdana" panose="020B0604030504040204" pitchFamily="34" charset="0"/>
              </a:defRPr>
            </a:lvl8pPr>
            <a:lvl9pPr marL="1828800" algn="l" rtl="0" fontAlgn="base">
              <a:lnSpc>
                <a:spcPct val="90000"/>
              </a:lnSpc>
              <a:spcBef>
                <a:spcPct val="0"/>
              </a:spcBef>
              <a:spcAft>
                <a:spcPct val="0"/>
              </a:spcAft>
              <a:defRPr sz="4400">
                <a:solidFill>
                  <a:srgbClr val="7EAACA"/>
                </a:solidFill>
                <a:latin typeface="Verdana" panose="020B0604030504040204" pitchFamily="34" charset="0"/>
              </a:defRPr>
            </a:lvl9pPr>
          </a:lstStyle>
          <a:p>
            <a:pPr algn="l">
              <a:lnSpc>
                <a:spcPct val="100000"/>
              </a:lnSpc>
            </a:pPr>
            <a:r>
              <a:rPr lang="de-DE" sz="3600" b="1" dirty="0">
                <a:solidFill>
                  <a:schemeClr val="accent1"/>
                </a:solidFill>
                <a:latin typeface="Arial Nova Light" panose="020B0304020202020204" pitchFamily="34" charset="0"/>
              </a:rPr>
              <a:t>Vielen Dank für den Tag! </a:t>
            </a:r>
          </a:p>
        </p:txBody>
      </p:sp>
      <p:sp>
        <p:nvSpPr>
          <p:cNvPr id="2" name="Foliennummernplatzhalter 1">
            <a:extLst>
              <a:ext uri="{FF2B5EF4-FFF2-40B4-BE49-F238E27FC236}">
                <a16:creationId xmlns:a16="http://schemas.microsoft.com/office/drawing/2014/main" id="{524780F6-009B-F109-1C22-DAA3343DE233}"/>
              </a:ext>
            </a:extLst>
          </p:cNvPr>
          <p:cNvSpPr>
            <a:spLocks noGrp="1"/>
          </p:cNvSpPr>
          <p:nvPr>
            <p:ph type="sldNum" sz="quarter" idx="12"/>
          </p:nvPr>
        </p:nvSpPr>
        <p:spPr/>
        <p:txBody>
          <a:bodyPr/>
          <a:lstStyle/>
          <a:p>
            <a:pPr>
              <a:defRPr/>
            </a:pPr>
            <a:fld id="{4EB1374E-61F6-42AB-AC76-359646F345F5}" type="slidenum">
              <a:rPr lang="de-DE" altLang="de-DE" smtClean="0">
                <a:latin typeface="Arial Nova Light" panose="020B0304020202020204" pitchFamily="34" charset="0"/>
              </a:rPr>
              <a:pPr>
                <a:defRPr/>
              </a:pPr>
              <a:t>34</a:t>
            </a:fld>
            <a:endParaRPr lang="de-DE" altLang="de-DE">
              <a:latin typeface="Arial Nova Light" panose="020B0304020202020204" pitchFamily="34" charset="0"/>
            </a:endParaRPr>
          </a:p>
        </p:txBody>
      </p:sp>
      <p:pic>
        <p:nvPicPr>
          <p:cNvPr id="3" name="Grafik 2" descr="Schlägel und Eisen mit einfarbiger Füllung">
            <a:extLst>
              <a:ext uri="{FF2B5EF4-FFF2-40B4-BE49-F238E27FC236}">
                <a16:creationId xmlns:a16="http://schemas.microsoft.com/office/drawing/2014/main" id="{03C2DAAE-389F-754F-1FB4-E59CC67FE48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3999760" y="3879912"/>
            <a:ext cx="1013557" cy="1013557"/>
          </a:xfrm>
          <a:prstGeom prst="rect">
            <a:avLst/>
          </a:prstGeom>
        </p:spPr>
      </p:pic>
      <p:pic>
        <p:nvPicPr>
          <p:cNvPr id="4" name="Grafik 3" descr="Kristalle Silhouette">
            <a:extLst>
              <a:ext uri="{FF2B5EF4-FFF2-40B4-BE49-F238E27FC236}">
                <a16:creationId xmlns:a16="http://schemas.microsoft.com/office/drawing/2014/main" id="{59EE9EB0-DB18-FF59-57FF-15AC69D55ABD}"/>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639376" y="3753564"/>
            <a:ext cx="1266254" cy="1266254"/>
          </a:xfrm>
          <a:prstGeom prst="rect">
            <a:avLst/>
          </a:prstGeom>
        </p:spPr>
      </p:pic>
      <p:pic>
        <p:nvPicPr>
          <p:cNvPr id="9" name="Grafik 8" descr="Ein Bild, das Schwarz, Dunkelheit enthält.&#10;&#10;KI-generierte Inhalte können fehlerhaft sein.">
            <a:extLst>
              <a:ext uri="{FF2B5EF4-FFF2-40B4-BE49-F238E27FC236}">
                <a16:creationId xmlns:a16="http://schemas.microsoft.com/office/drawing/2014/main" id="{2F7DE764-D4EB-5749-CBA0-1CDFF8E0EB1D}"/>
              </a:ext>
            </a:extLst>
          </p:cNvPr>
          <p:cNvPicPr>
            <a:picLocks noChangeAspect="1"/>
          </p:cNvPicPr>
          <p:nvPr/>
        </p:nvPicPr>
        <p:blipFill>
          <a:blip r:embed="rId7">
            <a:duotone>
              <a:schemeClr val="accent1">
                <a:shade val="45000"/>
                <a:satMod val="135000"/>
              </a:schemeClr>
              <a:prstClr val="white"/>
            </a:duotone>
          </a:blip>
          <a:stretch>
            <a:fillRect/>
          </a:stretch>
        </p:blipFill>
        <p:spPr>
          <a:xfrm>
            <a:off x="5107447" y="3851385"/>
            <a:ext cx="1070610" cy="1070610"/>
          </a:xfrm>
          <a:prstGeom prst="rect">
            <a:avLst/>
          </a:prstGeom>
        </p:spPr>
      </p:pic>
    </p:spTree>
    <p:extLst>
      <p:ext uri="{BB962C8B-B14F-4D97-AF65-F5344CB8AC3E}">
        <p14:creationId xmlns:p14="http://schemas.microsoft.com/office/powerpoint/2010/main" val="2261026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feld 2">
            <a:extLst>
              <a:ext uri="{FF2B5EF4-FFF2-40B4-BE49-F238E27FC236}">
                <a16:creationId xmlns:a16="http://schemas.microsoft.com/office/drawing/2014/main" id="{94518D40-69C8-4656-B8F9-ED58CEEF3942}"/>
              </a:ext>
            </a:extLst>
          </p:cNvPr>
          <p:cNvSpPr txBox="1"/>
          <p:nvPr/>
        </p:nvSpPr>
        <p:spPr>
          <a:xfrm>
            <a:off x="223178" y="715191"/>
            <a:ext cx="9050824" cy="5816977"/>
          </a:xfrm>
          <a:prstGeom prst="rect">
            <a:avLst/>
          </a:prstGeom>
          <a:noFill/>
        </p:spPr>
        <p:txBody>
          <a:bodyPr wrap="square" rtlCol="0">
            <a:spAutoFit/>
          </a:bodyPr>
          <a:lstStyle/>
          <a:p>
            <a:endParaRPr lang="de-DE" sz="1200" b="1" dirty="0">
              <a:latin typeface="Arial Nova Light" panose="020B0304020202020204" pitchFamily="34" charset="0"/>
            </a:endParaRPr>
          </a:p>
          <a:p>
            <a:r>
              <a:rPr lang="de-DE" sz="1200" b="1" dirty="0">
                <a:latin typeface="Arial Nova Light" panose="020B0304020202020204" pitchFamily="34" charset="0"/>
              </a:rPr>
              <a:t>Folie 1 &amp; 3:</a:t>
            </a:r>
          </a:p>
          <a:p>
            <a:pPr marL="363538" indent="-100013">
              <a:buFont typeface="Arial" panose="020B0604020202020204" pitchFamily="34" charset="0"/>
              <a:buChar char="•"/>
            </a:pPr>
            <a:r>
              <a:rPr lang="de-DE" sz="1200" dirty="0">
                <a:latin typeface="Arial Nova Light" panose="020B0304020202020204" pitchFamily="34" charset="0"/>
              </a:rPr>
              <a:t>Mica-Abbau und Mica-Steine: Fanny Frémont, mit freundlicher Genehmigung von Terre des Hommes</a:t>
            </a:r>
          </a:p>
          <a:p>
            <a:endParaRPr lang="de-DE" sz="1200" dirty="0">
              <a:latin typeface="Arial Nova Light" panose="020B0304020202020204" pitchFamily="34" charset="0"/>
            </a:endParaRPr>
          </a:p>
          <a:p>
            <a:r>
              <a:rPr lang="de-DE" sz="1200" b="1" dirty="0">
                <a:latin typeface="Arial Nova Light" panose="020B0304020202020204" pitchFamily="34" charset="0"/>
              </a:rPr>
              <a:t>Folie 4:</a:t>
            </a:r>
          </a:p>
          <a:p>
            <a:pPr marL="363538" indent="-100013">
              <a:buFont typeface="Arial" panose="020B0604020202020204" pitchFamily="34" charset="0"/>
              <a:buChar char="•"/>
            </a:pPr>
            <a:r>
              <a:rPr lang="de-DE" sz="1200" dirty="0">
                <a:latin typeface="Arial Nova Light" panose="020B0304020202020204" pitchFamily="34" charset="0"/>
              </a:rPr>
              <a:t>Föhn: Lari33, </a:t>
            </a:r>
            <a:r>
              <a:rPr lang="de-DE" sz="1200" dirty="0" err="1">
                <a:latin typeface="Arial Nova Light" panose="020B0304020202020204" pitchFamily="34" charset="0"/>
              </a:rPr>
              <a:t>pixabay</a:t>
            </a:r>
            <a:r>
              <a:rPr lang="de-DE" sz="1200" dirty="0">
                <a:latin typeface="Arial Nova Light" panose="020B0304020202020204" pitchFamily="34" charset="0"/>
              </a:rPr>
              <a:t>. Online unter: </a:t>
            </a:r>
            <a:r>
              <a:rPr lang="de-DE" sz="1200" dirty="0">
                <a:latin typeface="Arial Nova Light" panose="020B0304020202020204" pitchFamily="34" charset="0"/>
                <a:hlinkClick r:id="rId3">
                  <a:extLst>
                    <a:ext uri="{A12FA001-AC4F-418D-AE19-62706E023703}">
                      <ahyp:hlinkClr xmlns="" xmlns:ahyp="http://schemas.microsoft.com/office/drawing/2018/hyperlinkcolor" val="tx"/>
                    </a:ext>
                  </a:extLst>
                </a:hlinkClick>
              </a:rPr>
              <a:t>https://pixabay.com/photos/hair-dryer-hairdresser-hair-8365701/</a:t>
            </a:r>
            <a:r>
              <a:rPr lang="de-DE" sz="1200" dirty="0">
                <a:latin typeface="Arial Nova Light" panose="020B0304020202020204" pitchFamily="34" charset="0"/>
              </a:rPr>
              <a:t> (Zuletzt: 31.07.2025)</a:t>
            </a:r>
          </a:p>
          <a:p>
            <a:pPr marL="363538" indent="-100013">
              <a:buFont typeface="Arial" panose="020B0604020202020204" pitchFamily="34" charset="0"/>
              <a:buChar char="•"/>
            </a:pPr>
            <a:r>
              <a:rPr lang="de-DE" sz="1200" dirty="0">
                <a:latin typeface="Arial Nova Light" panose="020B0304020202020204" pitchFamily="34" charset="0"/>
              </a:rPr>
              <a:t>Toaster: </a:t>
            </a:r>
            <a:r>
              <a:rPr lang="de-DE" sz="1200" dirty="0" err="1">
                <a:latin typeface="Arial Nova Light" panose="020B0304020202020204" pitchFamily="34" charset="0"/>
              </a:rPr>
              <a:t>Honest_Graphic</a:t>
            </a:r>
            <a:r>
              <a:rPr lang="de-DE" sz="1200" dirty="0">
                <a:latin typeface="Arial Nova Light" panose="020B0304020202020204" pitchFamily="34" charset="0"/>
              </a:rPr>
              <a:t>, </a:t>
            </a:r>
            <a:r>
              <a:rPr lang="de-DE" sz="1200" dirty="0" err="1">
                <a:latin typeface="Arial Nova Light" panose="020B0304020202020204" pitchFamily="34" charset="0"/>
              </a:rPr>
              <a:t>pixabay</a:t>
            </a:r>
            <a:r>
              <a:rPr lang="de-DE" sz="1200" dirty="0">
                <a:latin typeface="Arial Nova Light" panose="020B0304020202020204" pitchFamily="34" charset="0"/>
              </a:rPr>
              <a:t>. Online unter: </a:t>
            </a:r>
            <a:r>
              <a:rPr lang="de-DE" sz="1200" dirty="0">
                <a:latin typeface="Arial Nova Light" panose="020B0304020202020204" pitchFamily="34" charset="0"/>
                <a:hlinkClick r:id="rId4">
                  <a:extLst>
                    <a:ext uri="{A12FA001-AC4F-418D-AE19-62706E023703}">
                      <ahyp:hlinkClr xmlns="" xmlns:ahyp="http://schemas.microsoft.com/office/drawing/2018/hyperlinkcolor" val="tx"/>
                    </a:ext>
                  </a:extLst>
                </a:hlinkClick>
              </a:rPr>
              <a:t>https://pixabay.com/photos/bread-slice-jumping-bread-9715714/</a:t>
            </a:r>
            <a:r>
              <a:rPr lang="de-DE" sz="1200" dirty="0">
                <a:latin typeface="Arial Nova Light" panose="020B0304020202020204" pitchFamily="34" charset="0"/>
              </a:rPr>
              <a:t> (Zuletzt: 31.07.2025)</a:t>
            </a:r>
          </a:p>
          <a:p>
            <a:pPr marL="363538" indent="-100013">
              <a:buFont typeface="Arial" panose="020B0604020202020204" pitchFamily="34" charset="0"/>
              <a:buChar char="•"/>
            </a:pPr>
            <a:r>
              <a:rPr lang="de-DE" sz="1200" dirty="0">
                <a:latin typeface="Arial Nova Light" panose="020B0304020202020204" pitchFamily="34" charset="0"/>
              </a:rPr>
              <a:t>Kabel: Bru-</a:t>
            </a:r>
            <a:r>
              <a:rPr lang="de-DE" sz="1200" dirty="0" err="1">
                <a:latin typeface="Arial Nova Light" panose="020B0304020202020204" pitchFamily="34" charset="0"/>
              </a:rPr>
              <a:t>nO</a:t>
            </a:r>
            <a:r>
              <a:rPr lang="de-DE" sz="1200" dirty="0">
                <a:latin typeface="Arial Nova Light" panose="020B0304020202020204" pitchFamily="34" charset="0"/>
              </a:rPr>
              <a:t>, </a:t>
            </a:r>
            <a:r>
              <a:rPr lang="de-DE" sz="1200" dirty="0" err="1">
                <a:latin typeface="Arial Nova Light" panose="020B0304020202020204" pitchFamily="34" charset="0"/>
              </a:rPr>
              <a:t>pixabay</a:t>
            </a:r>
            <a:r>
              <a:rPr lang="de-DE" sz="1200" dirty="0">
                <a:latin typeface="Arial Nova Light" panose="020B0304020202020204" pitchFamily="34" charset="0"/>
              </a:rPr>
              <a:t>. Online unter: </a:t>
            </a:r>
            <a:r>
              <a:rPr lang="de-DE" sz="1200" dirty="0">
                <a:latin typeface="Arial Nova Light" panose="020B0304020202020204" pitchFamily="34" charset="0"/>
                <a:hlinkClick r:id="rId5">
                  <a:extLst>
                    <a:ext uri="{A12FA001-AC4F-418D-AE19-62706E023703}">
                      <ahyp:hlinkClr xmlns="" xmlns:ahyp="http://schemas.microsoft.com/office/drawing/2018/hyperlinkcolor" val="tx"/>
                    </a:ext>
                  </a:extLst>
                </a:hlinkClick>
              </a:rPr>
              <a:t>https://pixabay.com/photos/management-cable-speaker-cable-1031985/</a:t>
            </a:r>
            <a:r>
              <a:rPr lang="de-DE" sz="1200" dirty="0">
                <a:latin typeface="Arial Nova Light" panose="020B0304020202020204" pitchFamily="34" charset="0"/>
              </a:rPr>
              <a:t> (Zuletzt: 31.07.2025)</a:t>
            </a:r>
          </a:p>
          <a:p>
            <a:pPr marL="363538" indent="-100013">
              <a:buFont typeface="Arial" panose="020B0604020202020204" pitchFamily="34" charset="0"/>
              <a:buChar char="•"/>
            </a:pPr>
            <a:r>
              <a:rPr lang="de-DE" sz="1200" dirty="0">
                <a:latin typeface="Arial Nova Light" panose="020B0304020202020204" pitchFamily="34" charset="0"/>
              </a:rPr>
              <a:t>Autolackierung: </a:t>
            </a:r>
            <a:r>
              <a:rPr lang="de-DE" sz="1200" dirty="0" err="1">
                <a:latin typeface="Arial Nova Light" panose="020B0304020202020204" pitchFamily="34" charset="0"/>
              </a:rPr>
              <a:t>MertSabanci</a:t>
            </a:r>
            <a:r>
              <a:rPr lang="de-DE" sz="1200" dirty="0">
                <a:latin typeface="Arial Nova Light" panose="020B0304020202020204" pitchFamily="34" charset="0"/>
              </a:rPr>
              <a:t>, </a:t>
            </a:r>
            <a:r>
              <a:rPr lang="de-DE" sz="1200" dirty="0" err="1">
                <a:latin typeface="Arial Nova Light" panose="020B0304020202020204" pitchFamily="34" charset="0"/>
              </a:rPr>
              <a:t>pixabay</a:t>
            </a:r>
            <a:r>
              <a:rPr lang="de-DE" sz="1200" dirty="0">
                <a:latin typeface="Arial Nova Light" panose="020B0304020202020204" pitchFamily="34" charset="0"/>
              </a:rPr>
              <a:t>. Online unter: </a:t>
            </a:r>
            <a:r>
              <a:rPr lang="de-DE" sz="1200" dirty="0">
                <a:latin typeface="Arial Nova Light" panose="020B0304020202020204" pitchFamily="34" charset="0"/>
                <a:hlinkClick r:id="rId6">
                  <a:extLst>
                    <a:ext uri="{A12FA001-AC4F-418D-AE19-62706E023703}">
                      <ahyp:hlinkClr xmlns="" xmlns:ahyp="http://schemas.microsoft.com/office/drawing/2018/hyperlinkcolor" val="tx"/>
                    </a:ext>
                  </a:extLst>
                </a:hlinkClick>
              </a:rPr>
              <a:t>https://pixabay.com/photos/painter-spray-car-oldtimer-5956469/</a:t>
            </a:r>
            <a:r>
              <a:rPr lang="de-DE" sz="1200" dirty="0">
                <a:latin typeface="Arial Nova Light" panose="020B0304020202020204" pitchFamily="34" charset="0"/>
              </a:rPr>
              <a:t> (Zuletzt: 31.07.2025)</a:t>
            </a:r>
          </a:p>
          <a:p>
            <a:pPr marL="363538" indent="-100013">
              <a:buFont typeface="Arial" panose="020B0604020202020204" pitchFamily="34" charset="0"/>
              <a:buChar char="•"/>
            </a:pPr>
            <a:r>
              <a:rPr lang="de-DE" sz="1200" dirty="0">
                <a:latin typeface="Arial Nova Light" panose="020B0304020202020204" pitchFamily="34" charset="0"/>
              </a:rPr>
              <a:t>Lippenstift: </a:t>
            </a:r>
            <a:r>
              <a:rPr lang="de-DE" sz="1200" dirty="0" err="1">
                <a:latin typeface="Arial Nova Light" panose="020B0304020202020204" pitchFamily="34" charset="0"/>
              </a:rPr>
              <a:t>Lauravalentini</a:t>
            </a:r>
            <a:r>
              <a:rPr lang="de-DE" sz="1200" dirty="0">
                <a:latin typeface="Arial Nova Light" panose="020B0304020202020204" pitchFamily="34" charset="0"/>
              </a:rPr>
              <a:t>, </a:t>
            </a:r>
            <a:r>
              <a:rPr lang="de-DE" sz="1200" dirty="0" err="1">
                <a:latin typeface="Arial Nova Light" panose="020B0304020202020204" pitchFamily="34" charset="0"/>
              </a:rPr>
              <a:t>pixabay</a:t>
            </a:r>
            <a:r>
              <a:rPr lang="de-DE" sz="1200" dirty="0">
                <a:latin typeface="Arial Nova Light" panose="020B0304020202020204" pitchFamily="34" charset="0"/>
              </a:rPr>
              <a:t>. Online unter: </a:t>
            </a:r>
            <a:r>
              <a:rPr lang="de-DE" sz="1200" dirty="0">
                <a:latin typeface="Arial Nova Light" panose="020B0304020202020204" pitchFamily="34" charset="0"/>
                <a:hlinkClick r:id="rId7">
                  <a:extLst>
                    <a:ext uri="{A12FA001-AC4F-418D-AE19-62706E023703}">
                      <ahyp:hlinkClr xmlns="" xmlns:ahyp="http://schemas.microsoft.com/office/drawing/2018/hyperlinkcolor" val="tx"/>
                    </a:ext>
                  </a:extLst>
                </a:hlinkClick>
              </a:rPr>
              <a:t>https://pixabay.com/photos/lipstick-natura-beauty-makeup-193003/</a:t>
            </a:r>
            <a:r>
              <a:rPr lang="de-DE" sz="1200" dirty="0">
                <a:latin typeface="Arial Nova Light" panose="020B0304020202020204" pitchFamily="34" charset="0"/>
              </a:rPr>
              <a:t> (Zuletzt: 31.07.2025)</a:t>
            </a:r>
          </a:p>
          <a:p>
            <a:pPr marL="363538" indent="-100013">
              <a:buFont typeface="Arial" panose="020B0604020202020204" pitchFamily="34" charset="0"/>
              <a:buChar char="•"/>
            </a:pPr>
            <a:r>
              <a:rPr lang="de-DE" sz="1200" dirty="0">
                <a:latin typeface="Arial Nova Light" panose="020B0304020202020204" pitchFamily="34" charset="0"/>
              </a:rPr>
              <a:t>Makeup-Palette: </a:t>
            </a:r>
            <a:r>
              <a:rPr lang="de-DE" sz="1200" dirty="0" err="1">
                <a:latin typeface="Arial Nova Light" panose="020B0304020202020204" pitchFamily="34" charset="0"/>
              </a:rPr>
              <a:t>mariliatbattiston</a:t>
            </a:r>
            <a:r>
              <a:rPr lang="de-DE" sz="1200" dirty="0">
                <a:latin typeface="Arial Nova Light" panose="020B0304020202020204" pitchFamily="34" charset="0"/>
              </a:rPr>
              <a:t>, </a:t>
            </a:r>
            <a:r>
              <a:rPr lang="de-DE" sz="1200" dirty="0" err="1">
                <a:latin typeface="Arial Nova Light" panose="020B0304020202020204" pitchFamily="34" charset="0"/>
              </a:rPr>
              <a:t>pixabay</a:t>
            </a:r>
            <a:r>
              <a:rPr lang="de-DE" sz="1200" dirty="0">
                <a:latin typeface="Arial Nova Light" panose="020B0304020202020204" pitchFamily="34" charset="0"/>
              </a:rPr>
              <a:t>. Online unter: </a:t>
            </a:r>
            <a:r>
              <a:rPr lang="de-DE" sz="1200" dirty="0">
                <a:latin typeface="Arial Nova Light" panose="020B0304020202020204" pitchFamily="34" charset="0"/>
                <a:hlinkClick r:id="rId8">
                  <a:extLst>
                    <a:ext uri="{A12FA001-AC4F-418D-AE19-62706E023703}">
                      <ahyp:hlinkClr xmlns="" xmlns:ahyp="http://schemas.microsoft.com/office/drawing/2018/hyperlinkcolor" val="tx"/>
                    </a:ext>
                  </a:extLst>
                </a:hlinkClick>
              </a:rPr>
              <a:t>https://pixabay.com/photos/make-up-color-palette-beauty-mac-1984115/</a:t>
            </a:r>
            <a:r>
              <a:rPr lang="de-DE" sz="1200" dirty="0">
                <a:latin typeface="Arial Nova Light" panose="020B0304020202020204" pitchFamily="34" charset="0"/>
              </a:rPr>
              <a:t> (Zuletzt: 31.07.2025)</a:t>
            </a:r>
          </a:p>
          <a:p>
            <a:endParaRPr lang="de-DE" sz="1200" dirty="0">
              <a:latin typeface="Arial Nova Light" panose="020B0304020202020204" pitchFamily="34" charset="0"/>
            </a:endParaRPr>
          </a:p>
          <a:p>
            <a:r>
              <a:rPr lang="de-DE" sz="1200" b="1" dirty="0">
                <a:latin typeface="Arial Nova Light" panose="020B0304020202020204" pitchFamily="34" charset="0"/>
              </a:rPr>
              <a:t>Folie 6:</a:t>
            </a:r>
          </a:p>
          <a:p>
            <a:pPr marL="363538" indent="-100013">
              <a:buFont typeface="Arial" panose="020B0604020202020204" pitchFamily="34" charset="0"/>
              <a:buChar char="•"/>
            </a:pPr>
            <a:r>
              <a:rPr lang="de-DE" sz="1200" dirty="0">
                <a:latin typeface="Arial Nova Light" panose="020B0304020202020204" pitchFamily="34" charset="0"/>
              </a:rPr>
              <a:t>Karte Indiens: Terre des Hommes. 2022. Behind </a:t>
            </a:r>
            <a:r>
              <a:rPr lang="de-DE" sz="1200" dirty="0" err="1">
                <a:latin typeface="Arial Nova Light" panose="020B0304020202020204" pitchFamily="34" charset="0"/>
              </a:rPr>
              <a:t>the</a:t>
            </a:r>
            <a:r>
              <a:rPr lang="de-DE" sz="1200" dirty="0">
                <a:latin typeface="Arial Nova Light" panose="020B0304020202020204" pitchFamily="34" charset="0"/>
              </a:rPr>
              <a:t> </a:t>
            </a:r>
            <a:r>
              <a:rPr lang="de-DE" sz="1200" dirty="0" err="1">
                <a:latin typeface="Arial Nova Light" panose="020B0304020202020204" pitchFamily="34" charset="0"/>
              </a:rPr>
              <a:t>Glittering</a:t>
            </a:r>
            <a:r>
              <a:rPr lang="de-DE" sz="1200" dirty="0">
                <a:latin typeface="Arial Nova Light" panose="020B0304020202020204" pitchFamily="34" charset="0"/>
              </a:rPr>
              <a:t> </a:t>
            </a:r>
            <a:r>
              <a:rPr lang="de-DE" sz="1200" dirty="0" err="1">
                <a:latin typeface="Arial Nova Light" panose="020B0304020202020204" pitchFamily="34" charset="0"/>
              </a:rPr>
              <a:t>Facade</a:t>
            </a:r>
            <a:r>
              <a:rPr lang="de-DE" sz="1200" dirty="0">
                <a:latin typeface="Arial Nova Light" panose="020B0304020202020204" pitchFamily="34" charset="0"/>
              </a:rPr>
              <a:t>. Exploitation </a:t>
            </a:r>
            <a:r>
              <a:rPr lang="de-DE" sz="1200" dirty="0" err="1">
                <a:latin typeface="Arial Nova Light" panose="020B0304020202020204" pitchFamily="34" charset="0"/>
              </a:rPr>
              <a:t>of</a:t>
            </a:r>
            <a:r>
              <a:rPr lang="de-DE" sz="1200" dirty="0">
                <a:latin typeface="Arial Nova Light" panose="020B0304020202020204" pitchFamily="34" charset="0"/>
              </a:rPr>
              <a:t> Children in Mica Mining in India. Osnabrück: Terre des Hommes, Seite 5. Online unter: </a:t>
            </a:r>
            <a:r>
              <a:rPr lang="de-DE" sz="1200" dirty="0">
                <a:latin typeface="Arial Nova Light" panose="020B0304020202020204" pitchFamily="34" charset="0"/>
                <a:hlinkClick r:id="rId9">
                  <a:extLst>
                    <a:ext uri="{A12FA001-AC4F-418D-AE19-62706E023703}">
                      <ahyp:hlinkClr xmlns="" xmlns:ahyp="http://schemas.microsoft.com/office/drawing/2018/hyperlinkcolor" val="tx"/>
                    </a:ext>
                  </a:extLst>
                </a:hlinkClick>
              </a:rPr>
              <a:t>https://www.tdh-newsletter.de/fileadmin/user_upload/inhalte/04_Was_wir_tun/Themen/Kinderarbeit/Mica/2022-06_Exploitation-of-Children-in-Mica-Mining.pdf</a:t>
            </a:r>
            <a:r>
              <a:rPr lang="de-DE" sz="1200" dirty="0">
                <a:latin typeface="Arial Nova Light" panose="020B0304020202020204" pitchFamily="34" charset="0"/>
              </a:rPr>
              <a:t> (Zuletzt: 31.07.2025)</a:t>
            </a:r>
          </a:p>
          <a:p>
            <a:pPr marL="363538" indent="-100013">
              <a:buFont typeface="Arial" panose="020B0604020202020204" pitchFamily="34" charset="0"/>
              <a:buChar char="•"/>
            </a:pPr>
            <a:r>
              <a:rPr lang="de-DE" sz="1200" dirty="0">
                <a:latin typeface="Arial Nova Light" panose="020B0304020202020204" pitchFamily="34" charset="0"/>
              </a:rPr>
              <a:t>Anteil am weltweiten Mica-Abbau: Eigene Darstellung, Daten nach: </a:t>
            </a:r>
            <a:r>
              <a:rPr lang="en-US" sz="1200" dirty="0">
                <a:latin typeface="Arial Nova Light" panose="020B0304020202020204" pitchFamily="34" charset="0"/>
              </a:rPr>
              <a:t>OEC (The Observatory of Economic Complexity). 2025. Mica. Online </a:t>
            </a:r>
            <a:r>
              <a:rPr lang="en-US" sz="1200" dirty="0" err="1">
                <a:latin typeface="Arial Nova Light" panose="020B0304020202020204" pitchFamily="34" charset="0"/>
              </a:rPr>
              <a:t>unter</a:t>
            </a:r>
            <a:r>
              <a:rPr lang="en-US" sz="1200" dirty="0">
                <a:latin typeface="Arial Nova Light" panose="020B0304020202020204" pitchFamily="34" charset="0"/>
              </a:rPr>
              <a:t>: https://oec.world/en/profile/hs/mica (</a:t>
            </a:r>
            <a:r>
              <a:rPr lang="en-US" sz="1200" dirty="0" err="1">
                <a:latin typeface="Arial Nova Light" panose="020B0304020202020204" pitchFamily="34" charset="0"/>
              </a:rPr>
              <a:t>Zuletzt</a:t>
            </a:r>
            <a:r>
              <a:rPr lang="en-US" sz="1200" dirty="0">
                <a:latin typeface="Arial Nova Light" panose="020B0304020202020204" pitchFamily="34" charset="0"/>
              </a:rPr>
              <a:t>: 31.07.2025).</a:t>
            </a:r>
          </a:p>
          <a:p>
            <a:endParaRPr lang="en-US" sz="1200" dirty="0">
              <a:latin typeface="Arial Nova Light" panose="020B0304020202020204" pitchFamily="34" charset="0"/>
            </a:endParaRPr>
          </a:p>
          <a:p>
            <a:r>
              <a:rPr lang="en-US" sz="1200" b="1" dirty="0">
                <a:latin typeface="Arial Nova Light" panose="020B0304020202020204" pitchFamily="34" charset="0"/>
              </a:rPr>
              <a:t>Folie 7</a:t>
            </a:r>
            <a:endParaRPr lang="de-DE" sz="1200" b="1" dirty="0">
              <a:latin typeface="Arial Nova Light" panose="020B0304020202020204" pitchFamily="34" charset="0"/>
            </a:endParaRPr>
          </a:p>
          <a:p>
            <a:pPr marL="363538" indent="-100013">
              <a:buFont typeface="Arial" panose="020B0604020202020204" pitchFamily="34" charset="0"/>
              <a:buChar char="•"/>
            </a:pPr>
            <a:r>
              <a:rPr lang="de-DE" sz="1200" dirty="0">
                <a:latin typeface="Arial Nova Light" panose="020B0304020202020204" pitchFamily="34" charset="0"/>
              </a:rPr>
              <a:t>Mica-Warenkette: Verändert nach: Terre des Hommes. 2022. Behind </a:t>
            </a:r>
            <a:r>
              <a:rPr lang="de-DE" sz="1200" dirty="0" err="1">
                <a:latin typeface="Arial Nova Light" panose="020B0304020202020204" pitchFamily="34" charset="0"/>
              </a:rPr>
              <a:t>the</a:t>
            </a:r>
            <a:r>
              <a:rPr lang="de-DE" sz="1200" dirty="0">
                <a:latin typeface="Arial Nova Light" panose="020B0304020202020204" pitchFamily="34" charset="0"/>
              </a:rPr>
              <a:t> </a:t>
            </a:r>
            <a:r>
              <a:rPr lang="de-DE" sz="1200" dirty="0" err="1">
                <a:latin typeface="Arial Nova Light" panose="020B0304020202020204" pitchFamily="34" charset="0"/>
              </a:rPr>
              <a:t>Glittering</a:t>
            </a:r>
            <a:r>
              <a:rPr lang="de-DE" sz="1200" dirty="0">
                <a:latin typeface="Arial Nova Light" panose="020B0304020202020204" pitchFamily="34" charset="0"/>
              </a:rPr>
              <a:t> </a:t>
            </a:r>
            <a:r>
              <a:rPr lang="de-DE" sz="1200" dirty="0" err="1">
                <a:latin typeface="Arial Nova Light" panose="020B0304020202020204" pitchFamily="34" charset="0"/>
              </a:rPr>
              <a:t>Facade</a:t>
            </a:r>
            <a:r>
              <a:rPr lang="de-DE" sz="1200" dirty="0">
                <a:latin typeface="Arial Nova Light" panose="020B0304020202020204" pitchFamily="34" charset="0"/>
              </a:rPr>
              <a:t>. Exploitation </a:t>
            </a:r>
            <a:r>
              <a:rPr lang="de-DE" sz="1200" dirty="0" err="1">
                <a:latin typeface="Arial Nova Light" panose="020B0304020202020204" pitchFamily="34" charset="0"/>
              </a:rPr>
              <a:t>of</a:t>
            </a:r>
            <a:r>
              <a:rPr lang="de-DE" sz="1200" dirty="0">
                <a:latin typeface="Arial Nova Light" panose="020B0304020202020204" pitchFamily="34" charset="0"/>
              </a:rPr>
              <a:t> Children in Mica Mining in India. Osnabrück: Terre des Hommes, Seite 7. Online unter: </a:t>
            </a:r>
            <a:r>
              <a:rPr lang="de-DE" sz="1200" dirty="0">
                <a:latin typeface="Arial Nova Light" panose="020B0304020202020204" pitchFamily="34" charset="0"/>
                <a:hlinkClick r:id="rId9">
                  <a:extLst>
                    <a:ext uri="{A12FA001-AC4F-418D-AE19-62706E023703}">
                      <ahyp:hlinkClr xmlns="" xmlns:ahyp="http://schemas.microsoft.com/office/drawing/2018/hyperlinkcolor" val="tx"/>
                    </a:ext>
                  </a:extLst>
                </a:hlinkClick>
              </a:rPr>
              <a:t>https://www.tdh-newsletter.de/fileadmin/user_upload/inhalte/04_Was_wir_tun/Themen/Kinderarbeit/Mica/2022-06_Exploitation-of-Children-in-Mica-Mining.pdf</a:t>
            </a:r>
            <a:r>
              <a:rPr lang="de-DE" sz="1200" dirty="0">
                <a:latin typeface="Arial Nova Light" panose="020B0304020202020204" pitchFamily="34" charset="0"/>
              </a:rPr>
              <a:t> (Zuletzt: 31.07.2025)</a:t>
            </a:r>
          </a:p>
          <a:p>
            <a:pPr marL="285750" indent="-285750">
              <a:buFont typeface="Arial" panose="020B0604020202020204" pitchFamily="34" charset="0"/>
              <a:buChar char="•"/>
            </a:pPr>
            <a:endParaRPr lang="de-DE" sz="1200" dirty="0">
              <a:latin typeface="Arial Nova Light" panose="020B0304020202020204" pitchFamily="34" charset="0"/>
            </a:endParaRPr>
          </a:p>
        </p:txBody>
      </p:sp>
      <p:sp>
        <p:nvSpPr>
          <p:cNvPr id="4" name="Foliennummernplatzhalter 3">
            <a:extLst>
              <a:ext uri="{FF2B5EF4-FFF2-40B4-BE49-F238E27FC236}">
                <a16:creationId xmlns:a16="http://schemas.microsoft.com/office/drawing/2014/main" id="{39A62173-80C9-D6ED-A594-A298A7846F93}"/>
              </a:ext>
            </a:extLst>
          </p:cNvPr>
          <p:cNvSpPr>
            <a:spLocks noGrp="1"/>
          </p:cNvSpPr>
          <p:nvPr>
            <p:ph type="sldNum" sz="quarter" idx="12"/>
          </p:nvPr>
        </p:nvSpPr>
        <p:spPr/>
        <p:txBody>
          <a:bodyPr/>
          <a:lstStyle/>
          <a:p>
            <a:pPr>
              <a:defRPr/>
            </a:pPr>
            <a:fld id="{4EB1374E-61F6-42AB-AC76-359646F345F5}" type="slidenum">
              <a:rPr lang="de-DE" altLang="de-DE" smtClean="0"/>
              <a:pPr>
                <a:defRPr/>
              </a:pPr>
              <a:t>35</a:t>
            </a:fld>
            <a:endParaRPr lang="de-DE" altLang="de-DE"/>
          </a:p>
        </p:txBody>
      </p:sp>
      <p:sp>
        <p:nvSpPr>
          <p:cNvPr id="8" name="Shape 99">
            <a:extLst>
              <a:ext uri="{FF2B5EF4-FFF2-40B4-BE49-F238E27FC236}">
                <a16:creationId xmlns:a16="http://schemas.microsoft.com/office/drawing/2014/main" id="{2473C100-FEF5-927C-D319-5A9D928B7E89}"/>
              </a:ext>
            </a:extLst>
          </p:cNvPr>
          <p:cNvSpPr txBox="1">
            <a:spLocks/>
          </p:cNvSpPr>
          <p:nvPr/>
        </p:nvSpPr>
        <p:spPr>
          <a:xfrm>
            <a:off x="89084" y="0"/>
            <a:ext cx="7923572" cy="715191"/>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err="1">
                <a:latin typeface="Arial Nova Light" panose="020B0304020202020204" pitchFamily="34" charset="0"/>
              </a:rPr>
              <a:t>Bildquellen</a:t>
            </a:r>
            <a:r>
              <a:rPr lang="en-US" b="1" dirty="0">
                <a:latin typeface="Arial Nova Light" panose="020B0304020202020204" pitchFamily="34" charset="0"/>
              </a:rPr>
              <a:t> </a:t>
            </a:r>
            <a:endParaRPr lang="en-US" dirty="0">
              <a:latin typeface="Arial Nova Light" panose="020B0304020202020204" pitchFamily="34" charset="0"/>
            </a:endParaRPr>
          </a:p>
        </p:txBody>
      </p:sp>
    </p:spTree>
    <p:extLst>
      <p:ext uri="{BB962C8B-B14F-4D97-AF65-F5344CB8AC3E}">
        <p14:creationId xmlns:p14="http://schemas.microsoft.com/office/powerpoint/2010/main" val="37113835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C3ED3-5728-504C-F380-7F925EA205BB}"/>
            </a:ext>
          </a:extLst>
        </p:cNvPr>
        <p:cNvGrpSpPr/>
        <p:nvPr/>
      </p:nvGrpSpPr>
      <p:grpSpPr>
        <a:xfrm>
          <a:off x="0" y="0"/>
          <a:ext cx="0" cy="0"/>
          <a:chOff x="0" y="0"/>
          <a:chExt cx="0" cy="0"/>
        </a:xfrm>
      </p:grpSpPr>
      <p:sp>
        <p:nvSpPr>
          <p:cNvPr id="3" name="Textfeld 2">
            <a:extLst>
              <a:ext uri="{FF2B5EF4-FFF2-40B4-BE49-F238E27FC236}">
                <a16:creationId xmlns:a16="http://schemas.microsoft.com/office/drawing/2014/main" id="{A76A38B4-16DB-B48F-13EA-25BA2B26A1D0}"/>
              </a:ext>
            </a:extLst>
          </p:cNvPr>
          <p:cNvSpPr txBox="1"/>
          <p:nvPr/>
        </p:nvSpPr>
        <p:spPr>
          <a:xfrm>
            <a:off x="223178" y="715191"/>
            <a:ext cx="11287504" cy="5940088"/>
          </a:xfrm>
          <a:prstGeom prst="rect">
            <a:avLst/>
          </a:prstGeom>
          <a:noFill/>
        </p:spPr>
        <p:txBody>
          <a:bodyPr wrap="square" rtlCol="0">
            <a:spAutoFit/>
          </a:bodyPr>
          <a:lstStyle/>
          <a:p>
            <a:r>
              <a:rPr lang="de-DE" sz="2000" b="1" dirty="0">
                <a:latin typeface="Arial Nova Light" panose="020B0304020202020204" pitchFamily="34" charset="0"/>
              </a:rPr>
              <a:t>Videos:</a:t>
            </a:r>
          </a:p>
          <a:p>
            <a:pPr marL="268288" indent="-174625">
              <a:buFont typeface="Arial" panose="020B0604020202020204" pitchFamily="34" charset="0"/>
              <a:buChar char="•"/>
            </a:pPr>
            <a:r>
              <a:rPr lang="de-DE" sz="1600" dirty="0">
                <a:latin typeface="Arial Nova Light" panose="020B0304020202020204" pitchFamily="34" charset="0"/>
              </a:rPr>
              <a:t>Mica-Abbau in Madagaskar (englisch) </a:t>
            </a:r>
            <a:br>
              <a:rPr lang="de-DE" sz="1600" dirty="0">
                <a:latin typeface="Arial Nova Light" panose="020B0304020202020204" pitchFamily="34" charset="0"/>
              </a:rPr>
            </a:br>
            <a:r>
              <a:rPr lang="de-DE" sz="1600" dirty="0">
                <a:latin typeface="Arial Nova Light" panose="020B0304020202020204" pitchFamily="34" charset="0"/>
                <a:hlinkClick r:id="rId3"/>
              </a:rPr>
              <a:t>https://youtu.be/XqVLiRhaxs4?si=jxs5pL4P7CJ2rr0h</a:t>
            </a:r>
            <a:r>
              <a:rPr lang="de-DE" sz="1600" dirty="0">
                <a:latin typeface="Arial Nova Light" panose="020B0304020202020204" pitchFamily="34" charset="0"/>
              </a:rPr>
              <a:t>  </a:t>
            </a:r>
          </a:p>
          <a:p>
            <a:pPr marL="268288" indent="-174625">
              <a:buFont typeface="Arial" panose="020B0604020202020204" pitchFamily="34" charset="0"/>
              <a:buChar char="•"/>
            </a:pPr>
            <a:r>
              <a:rPr lang="de-DE" sz="1600" dirty="0">
                <a:latin typeface="Arial Nova Light" panose="020B0304020202020204" pitchFamily="34" charset="0"/>
              </a:rPr>
              <a:t>Vortrag zu Mica von </a:t>
            </a:r>
            <a:r>
              <a:rPr lang="de-DE" sz="1600" dirty="0" err="1">
                <a:latin typeface="Arial Nova Light" panose="020B0304020202020204" pitchFamily="34" charset="0"/>
              </a:rPr>
              <a:t>terre</a:t>
            </a:r>
            <a:r>
              <a:rPr lang="de-DE" sz="1600" dirty="0">
                <a:latin typeface="Arial Nova Light" panose="020B0304020202020204" pitchFamily="34" charset="0"/>
              </a:rPr>
              <a:t> des </a:t>
            </a:r>
            <a:r>
              <a:rPr lang="de-DE" sz="1600" dirty="0" err="1">
                <a:latin typeface="Arial Nova Light" panose="020B0304020202020204" pitchFamily="34" charset="0"/>
              </a:rPr>
              <a:t>hommes</a:t>
            </a:r>
            <a:r>
              <a:rPr lang="de-DE" sz="1600" dirty="0">
                <a:latin typeface="Arial Nova Light" panose="020B0304020202020204" pitchFamily="34" charset="0"/>
              </a:rPr>
              <a:t/>
            </a:r>
            <a:br>
              <a:rPr lang="de-DE" sz="1600" dirty="0">
                <a:latin typeface="Arial Nova Light" panose="020B0304020202020204" pitchFamily="34" charset="0"/>
              </a:rPr>
            </a:br>
            <a:r>
              <a:rPr lang="de-DE" sz="1600" dirty="0">
                <a:latin typeface="Arial Nova Light" panose="020B0304020202020204" pitchFamily="34" charset="0"/>
                <a:hlinkClick r:id="rId4"/>
              </a:rPr>
              <a:t>https://www.youtube.com/watch?v=AO24ws-5Q1w</a:t>
            </a:r>
            <a:endParaRPr lang="de-DE" sz="1600" dirty="0">
              <a:latin typeface="Arial Nova Light" panose="020B0304020202020204" pitchFamily="34" charset="0"/>
            </a:endParaRPr>
          </a:p>
          <a:p>
            <a:pPr marL="268288" indent="-174625">
              <a:buFont typeface="Arial" panose="020B0604020202020204" pitchFamily="34" charset="0"/>
              <a:buChar char="•"/>
            </a:pPr>
            <a:r>
              <a:rPr lang="de-DE" sz="1600" dirty="0">
                <a:latin typeface="Arial Nova Light" panose="020B0304020202020204" pitchFamily="34" charset="0"/>
              </a:rPr>
              <a:t>Mica-Abbau in Indien (englisch)</a:t>
            </a:r>
            <a:br>
              <a:rPr lang="de-DE" sz="1600" dirty="0">
                <a:latin typeface="Arial Nova Light" panose="020B0304020202020204" pitchFamily="34" charset="0"/>
              </a:rPr>
            </a:br>
            <a:r>
              <a:rPr lang="de-DE" sz="1600" dirty="0">
                <a:latin typeface="Arial Nova Light" panose="020B0304020202020204" pitchFamily="34" charset="0"/>
                <a:hlinkClick r:id="rId5"/>
              </a:rPr>
              <a:t>https://www.youtube.com/watch?v=QyUfJdU66nw</a:t>
            </a:r>
            <a:endParaRPr lang="de-DE" sz="1600" dirty="0">
              <a:latin typeface="Arial Nova Light" panose="020B0304020202020204" pitchFamily="34" charset="0"/>
            </a:endParaRPr>
          </a:p>
          <a:p>
            <a:pPr marL="268288" indent="-174625">
              <a:buFont typeface="Arial" panose="020B0604020202020204" pitchFamily="34" charset="0"/>
              <a:buChar char="•"/>
            </a:pPr>
            <a:r>
              <a:rPr lang="de-DE" sz="1600" dirty="0">
                <a:latin typeface="Arial Nova Light" panose="020B0304020202020204" pitchFamily="34" charset="0"/>
              </a:rPr>
              <a:t>Lieferkettengesetz einfach erklärt</a:t>
            </a:r>
            <a:br>
              <a:rPr lang="de-DE" sz="1600" dirty="0">
                <a:latin typeface="Arial Nova Light" panose="020B0304020202020204" pitchFamily="34" charset="0"/>
              </a:rPr>
            </a:br>
            <a:r>
              <a:rPr lang="de-DE" sz="1600" dirty="0">
                <a:latin typeface="Arial Nova Light" panose="020B0304020202020204" pitchFamily="34" charset="0"/>
                <a:hlinkClick r:id="rId6"/>
              </a:rPr>
              <a:t>https://youtu.be/YYFqR_kJaLI?si=nA0nzqggV1ghli-y</a:t>
            </a:r>
            <a:r>
              <a:rPr lang="de-DE" sz="1600" dirty="0">
                <a:latin typeface="Arial Nova Light" panose="020B0304020202020204" pitchFamily="34" charset="0"/>
              </a:rPr>
              <a:t> </a:t>
            </a:r>
          </a:p>
          <a:p>
            <a:pPr marL="268288" indent="-174625">
              <a:buFont typeface="Arial" panose="020B0604020202020204" pitchFamily="34" charset="0"/>
              <a:buChar char="•"/>
            </a:pPr>
            <a:r>
              <a:rPr lang="de-DE" sz="1600" dirty="0">
                <a:latin typeface="Arial Nova Light" panose="020B0304020202020204" pitchFamily="34" charset="0"/>
              </a:rPr>
              <a:t>Phoenix-Beitrag zum abgeschwächten Lieferkettengesetz </a:t>
            </a:r>
            <a:br>
              <a:rPr lang="de-DE" sz="1600" dirty="0">
                <a:latin typeface="Arial Nova Light" panose="020B0304020202020204" pitchFamily="34" charset="0"/>
              </a:rPr>
            </a:br>
            <a:r>
              <a:rPr lang="de-DE" sz="1600" dirty="0">
                <a:latin typeface="Arial Nova Light" panose="020B0304020202020204" pitchFamily="34" charset="0"/>
                <a:hlinkClick r:id="rId7"/>
              </a:rPr>
              <a:t>https://www.youtube.com/watch?v=btXNYLUzmEU</a:t>
            </a:r>
            <a:r>
              <a:rPr lang="de-DE" sz="1600" dirty="0">
                <a:latin typeface="Arial Nova Light" panose="020B0304020202020204" pitchFamily="34" charset="0"/>
              </a:rPr>
              <a:t> </a:t>
            </a:r>
          </a:p>
          <a:p>
            <a:pPr marL="263525"/>
            <a:endParaRPr lang="de-DE" sz="2000" dirty="0">
              <a:latin typeface="Arial Nova Light" panose="020B0304020202020204" pitchFamily="34" charset="0"/>
            </a:endParaRPr>
          </a:p>
          <a:p>
            <a:r>
              <a:rPr lang="de-DE" sz="2000" b="1" dirty="0" err="1">
                <a:latin typeface="Arial Nova Light" panose="020B0304020202020204" pitchFamily="34" charset="0"/>
              </a:rPr>
              <a:t>Artiekl</a:t>
            </a:r>
            <a:r>
              <a:rPr lang="de-DE" sz="2000" b="1" dirty="0">
                <a:latin typeface="Arial Nova Light" panose="020B0304020202020204" pitchFamily="34" charset="0"/>
              </a:rPr>
              <a:t> und Reports:</a:t>
            </a:r>
          </a:p>
          <a:p>
            <a:pPr marL="268288" indent="-174625">
              <a:buFont typeface="Arial" panose="020B0604020202020204" pitchFamily="34" charset="0"/>
              <a:buChar char="•"/>
            </a:pPr>
            <a:r>
              <a:rPr lang="de-DE" sz="1600" dirty="0">
                <a:latin typeface="Arial Nova Light" panose="020B0304020202020204" pitchFamily="34" charset="0"/>
              </a:rPr>
              <a:t>Webseite von </a:t>
            </a:r>
            <a:r>
              <a:rPr lang="de-DE" sz="1600" dirty="0" err="1">
                <a:latin typeface="Arial Nova Light" panose="020B0304020202020204" pitchFamily="34" charset="0"/>
              </a:rPr>
              <a:t>terre</a:t>
            </a:r>
            <a:r>
              <a:rPr lang="de-DE" sz="1600" dirty="0">
                <a:latin typeface="Arial Nova Light" panose="020B0304020202020204" pitchFamily="34" charset="0"/>
              </a:rPr>
              <a:t> des </a:t>
            </a:r>
            <a:r>
              <a:rPr lang="de-DE" sz="1600" dirty="0" err="1">
                <a:latin typeface="Arial Nova Light" panose="020B0304020202020204" pitchFamily="34" charset="0"/>
              </a:rPr>
              <a:t>hommes</a:t>
            </a:r>
            <a:r>
              <a:rPr lang="de-DE" sz="1600" dirty="0">
                <a:latin typeface="Arial Nova Light" panose="020B0304020202020204" pitchFamily="34" charset="0"/>
              </a:rPr>
              <a:t> zu Mica</a:t>
            </a:r>
            <a:br>
              <a:rPr lang="de-DE" sz="1600" dirty="0">
                <a:latin typeface="Arial Nova Light" panose="020B0304020202020204" pitchFamily="34" charset="0"/>
              </a:rPr>
            </a:br>
            <a:r>
              <a:rPr lang="de-DE" sz="1600" dirty="0">
                <a:latin typeface="Arial Nova Light" panose="020B0304020202020204" pitchFamily="34" charset="0"/>
                <a:hlinkClick r:id="rId8"/>
              </a:rPr>
              <a:t>https://www.tdh.de/informieren/themen/verbrauchertipps/elektronik-autos-kosmetik</a:t>
            </a:r>
            <a:r>
              <a:rPr lang="de-DE" sz="1600" dirty="0">
                <a:latin typeface="Arial Nova Light" panose="020B0304020202020204" pitchFamily="34" charset="0"/>
              </a:rPr>
              <a:t> </a:t>
            </a:r>
          </a:p>
          <a:p>
            <a:pPr marL="268288" indent="-174625">
              <a:buFont typeface="Arial" panose="020B0604020202020204" pitchFamily="34" charset="0"/>
              <a:buChar char="•"/>
            </a:pPr>
            <a:r>
              <a:rPr lang="de-DE" sz="1600" dirty="0">
                <a:latin typeface="Arial Nova Light" panose="020B0304020202020204" pitchFamily="34" charset="0"/>
              </a:rPr>
              <a:t>Mica-Abbau in Madagaskar </a:t>
            </a:r>
            <a:br>
              <a:rPr lang="de-DE" sz="1600" dirty="0">
                <a:latin typeface="Arial Nova Light" panose="020B0304020202020204" pitchFamily="34" charset="0"/>
              </a:rPr>
            </a:br>
            <a:r>
              <a:rPr lang="de-DE" sz="1600" dirty="0">
                <a:latin typeface="Arial Nova Light" panose="020B0304020202020204" pitchFamily="34" charset="0"/>
                <a:hlinkClick r:id="rId9"/>
              </a:rPr>
              <a:t>https://www.zdfheute.de/politik/ausland/kinderarbeit-madagaskar-armut-100.html</a:t>
            </a:r>
            <a:r>
              <a:rPr lang="de-DE" sz="1600" dirty="0">
                <a:latin typeface="Arial Nova Light" panose="020B0304020202020204" pitchFamily="34" charset="0"/>
              </a:rPr>
              <a:t> </a:t>
            </a:r>
          </a:p>
          <a:p>
            <a:pPr marL="268288" indent="-174625">
              <a:buFont typeface="Arial" panose="020B0604020202020204" pitchFamily="34" charset="0"/>
              <a:buChar char="•"/>
            </a:pPr>
            <a:r>
              <a:rPr lang="de-DE" sz="1600" dirty="0">
                <a:latin typeface="Arial Nova Light" panose="020B0304020202020204" pitchFamily="34" charset="0"/>
              </a:rPr>
              <a:t>Faktencheck zum Lieferkettengesetz</a:t>
            </a:r>
            <a:br>
              <a:rPr lang="de-DE" sz="1600" dirty="0">
                <a:latin typeface="Arial Nova Light" panose="020B0304020202020204" pitchFamily="34" charset="0"/>
              </a:rPr>
            </a:br>
            <a:r>
              <a:rPr lang="de-DE" sz="1600" dirty="0">
                <a:latin typeface="Arial Nova Light" panose="020B0304020202020204" pitchFamily="34" charset="0"/>
                <a:hlinkClick r:id="rId10"/>
              </a:rPr>
              <a:t>https://www.suedwind.at/wp-content/uploads/2024/02/Faktencheck-Lieferkettengesetz.pdf</a:t>
            </a:r>
            <a:r>
              <a:rPr lang="de-DE" sz="1600" dirty="0">
                <a:latin typeface="Arial Nova Light" panose="020B0304020202020204" pitchFamily="34" charset="0"/>
              </a:rPr>
              <a:t> </a:t>
            </a:r>
          </a:p>
          <a:p>
            <a:pPr marL="268288" indent="-174625">
              <a:buFont typeface="Arial" panose="020B0604020202020204" pitchFamily="34" charset="0"/>
              <a:buChar char="•"/>
            </a:pPr>
            <a:r>
              <a:rPr lang="de-DE" sz="1600" dirty="0">
                <a:latin typeface="Arial Nova Light" panose="020B0304020202020204" pitchFamily="34" charset="0"/>
              </a:rPr>
              <a:t>Fallbeispiel Mica im Lieferkettengesetz </a:t>
            </a:r>
            <a:br>
              <a:rPr lang="de-DE" sz="1600" dirty="0">
                <a:latin typeface="Arial Nova Light" panose="020B0304020202020204" pitchFamily="34" charset="0"/>
              </a:rPr>
            </a:br>
            <a:r>
              <a:rPr lang="de-DE" sz="1600" dirty="0">
                <a:latin typeface="Arial Nova Light" panose="020B0304020202020204" pitchFamily="34" charset="0"/>
                <a:hlinkClick r:id="rId11"/>
              </a:rPr>
              <a:t>https://lieferkettengesetz.de/fallbeispiel/mica/</a:t>
            </a:r>
            <a:r>
              <a:rPr lang="de-DE" sz="1600" dirty="0">
                <a:latin typeface="Arial Nova Light" panose="020B0304020202020204" pitchFamily="34" charset="0"/>
              </a:rPr>
              <a:t> </a:t>
            </a:r>
          </a:p>
          <a:p>
            <a:pPr marL="268288" indent="-174625">
              <a:buFont typeface="Arial" panose="020B0604020202020204" pitchFamily="34" charset="0"/>
              <a:buChar char="•"/>
            </a:pPr>
            <a:r>
              <a:rPr lang="de-DE" sz="1600" dirty="0">
                <a:latin typeface="Arial Nova Light" panose="020B0304020202020204" pitchFamily="34" charset="0"/>
              </a:rPr>
              <a:t>Artikel zum abgeschwächten Lieferkettengesetz </a:t>
            </a:r>
            <a:br>
              <a:rPr lang="de-DE" sz="1600" dirty="0">
                <a:latin typeface="Arial Nova Light" panose="020B0304020202020204" pitchFamily="34" charset="0"/>
              </a:rPr>
            </a:br>
            <a:r>
              <a:rPr lang="de-DE" sz="1600" dirty="0">
                <a:latin typeface="Arial Nova Light" panose="020B0304020202020204" pitchFamily="34" charset="0"/>
                <a:hlinkClick r:id="rId12"/>
              </a:rPr>
              <a:t>https://www.blaetter.de/ausgabe/2026/februar/der-lieferketten-backlash-und-was-trotzdem-bleibt</a:t>
            </a:r>
            <a:endParaRPr lang="de-DE" sz="1600" dirty="0">
              <a:latin typeface="Arial Nova Light" panose="020B0304020202020204" pitchFamily="34" charset="0"/>
            </a:endParaRPr>
          </a:p>
        </p:txBody>
      </p:sp>
      <p:sp>
        <p:nvSpPr>
          <p:cNvPr id="4" name="Foliennummernplatzhalter 3">
            <a:extLst>
              <a:ext uri="{FF2B5EF4-FFF2-40B4-BE49-F238E27FC236}">
                <a16:creationId xmlns:a16="http://schemas.microsoft.com/office/drawing/2014/main" id="{3CFEE01C-8D6F-A02F-73F2-77808D3B5656}"/>
              </a:ext>
            </a:extLst>
          </p:cNvPr>
          <p:cNvSpPr>
            <a:spLocks noGrp="1"/>
          </p:cNvSpPr>
          <p:nvPr>
            <p:ph type="sldNum" sz="quarter" idx="12"/>
          </p:nvPr>
        </p:nvSpPr>
        <p:spPr/>
        <p:txBody>
          <a:bodyPr/>
          <a:lstStyle/>
          <a:p>
            <a:pPr>
              <a:defRPr/>
            </a:pPr>
            <a:fld id="{4EB1374E-61F6-42AB-AC76-359646F345F5}" type="slidenum">
              <a:rPr lang="de-DE" altLang="de-DE" smtClean="0"/>
              <a:pPr>
                <a:defRPr/>
              </a:pPr>
              <a:t>36</a:t>
            </a:fld>
            <a:endParaRPr lang="de-DE" altLang="de-DE" dirty="0"/>
          </a:p>
        </p:txBody>
      </p:sp>
      <p:sp>
        <p:nvSpPr>
          <p:cNvPr id="8" name="Shape 99">
            <a:extLst>
              <a:ext uri="{FF2B5EF4-FFF2-40B4-BE49-F238E27FC236}">
                <a16:creationId xmlns:a16="http://schemas.microsoft.com/office/drawing/2014/main" id="{AA6F2A01-1D69-BF21-9A10-A23175092309}"/>
              </a:ext>
            </a:extLst>
          </p:cNvPr>
          <p:cNvSpPr txBox="1">
            <a:spLocks/>
          </p:cNvSpPr>
          <p:nvPr/>
        </p:nvSpPr>
        <p:spPr>
          <a:xfrm>
            <a:off x="89084" y="0"/>
            <a:ext cx="7923572" cy="715191"/>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en-US" b="1" dirty="0" err="1">
                <a:latin typeface="Arial Nova Light" panose="020B0304020202020204" pitchFamily="34" charset="0"/>
              </a:rPr>
              <a:t>Hilfreiche</a:t>
            </a:r>
            <a:r>
              <a:rPr lang="en-US" b="1" dirty="0">
                <a:latin typeface="Arial Nova Light" panose="020B0304020202020204" pitchFamily="34" charset="0"/>
              </a:rPr>
              <a:t> Links und </a:t>
            </a:r>
            <a:r>
              <a:rPr lang="en-US" b="1" dirty="0" err="1">
                <a:latin typeface="Arial Nova Light" panose="020B0304020202020204" pitchFamily="34" charset="0"/>
              </a:rPr>
              <a:t>Quellen</a:t>
            </a:r>
            <a:endParaRPr lang="en-US" dirty="0">
              <a:latin typeface="Arial Nova Light" panose="020B0304020202020204" pitchFamily="34" charset="0"/>
            </a:endParaRPr>
          </a:p>
        </p:txBody>
      </p:sp>
      <p:sp>
        <p:nvSpPr>
          <p:cNvPr id="2" name="Shape 99">
            <a:extLst>
              <a:ext uri="{FF2B5EF4-FFF2-40B4-BE49-F238E27FC236}">
                <a16:creationId xmlns:a16="http://schemas.microsoft.com/office/drawing/2014/main" id="{A672F298-BA78-0C06-955B-506339C5F518}"/>
              </a:ext>
            </a:extLst>
          </p:cNvPr>
          <p:cNvSpPr txBox="1">
            <a:spLocks/>
          </p:cNvSpPr>
          <p:nvPr/>
        </p:nvSpPr>
        <p:spPr>
          <a:xfrm>
            <a:off x="6594755" y="2409520"/>
            <a:ext cx="2835802" cy="1611589"/>
          </a:xfrm>
          <a:prstGeom prst="rect">
            <a:avLst/>
          </a:prstGeom>
        </p:spPr>
        <p:txBody>
          <a:bodyPr vert="horz" lIns="91425" tIns="91425" rIns="91425" bIns="91425" rtlCol="0" anchor="ctr" anchorCtr="0">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Bef>
                <a:spcPts val="0"/>
              </a:spcBef>
            </a:pPr>
            <a:r>
              <a:rPr lang="de-DE" sz="2000" b="1" noProof="0" dirty="0">
                <a:latin typeface="Arial Nova Light" panose="020B0304020202020204" pitchFamily="34" charset="0"/>
              </a:rPr>
              <a:t>Weitere Quellen sind in der Broschüre auf der EPIZ-Webseite zu finden</a:t>
            </a:r>
            <a:endParaRPr lang="de-DE" b="1" noProof="0" dirty="0">
              <a:latin typeface="Arial Nova Light" panose="020B0304020202020204" pitchFamily="34" charset="0"/>
            </a:endParaRPr>
          </a:p>
        </p:txBody>
      </p:sp>
      <p:pic>
        <p:nvPicPr>
          <p:cNvPr id="6" name="Grafik 5" descr="Ein Bild, das Muster, Quadrat, Pixel, nähen enthält.&#10;&#10;KI-generierte Inhalte können fehlerhaft sein.">
            <a:extLst>
              <a:ext uri="{FF2B5EF4-FFF2-40B4-BE49-F238E27FC236}">
                <a16:creationId xmlns:a16="http://schemas.microsoft.com/office/drawing/2014/main" id="{0B2DC96D-7D86-666D-E1B7-29CC0C82CD29}"/>
              </a:ext>
            </a:extLst>
          </p:cNvPr>
          <p:cNvPicPr>
            <a:picLocks noChangeAspect="1"/>
          </p:cNvPicPr>
          <p:nvPr/>
        </p:nvPicPr>
        <p:blipFill>
          <a:blip r:embed="rId13"/>
          <a:stretch>
            <a:fillRect/>
          </a:stretch>
        </p:blipFill>
        <p:spPr>
          <a:xfrm>
            <a:off x="7043691" y="1013100"/>
            <a:ext cx="1722344" cy="1722344"/>
          </a:xfrm>
          <a:prstGeom prst="rect">
            <a:avLst/>
          </a:prstGeom>
        </p:spPr>
      </p:pic>
    </p:spTree>
    <p:extLst>
      <p:ext uri="{BB962C8B-B14F-4D97-AF65-F5344CB8AC3E}">
        <p14:creationId xmlns:p14="http://schemas.microsoft.com/office/powerpoint/2010/main" val="3677164402"/>
      </p:ext>
    </p:extLst>
  </p:cSld>
  <p:clrMapOvr>
    <a:masterClrMapping/>
  </p:clrMapOvr>
</p:sld>
</file>

<file path=ppt/theme/theme1.xml><?xml version="1.0" encoding="utf-8"?>
<a:theme xmlns:a="http://schemas.openxmlformats.org/drawingml/2006/main" name="1_Office Theme">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Benutzerdefiniert 1">
      <a:majorFont>
        <a:latin typeface="Verdana"/>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acette">
  <a:themeElements>
    <a:clrScheme name="Violet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lnDef>
      <a:spPr>
        <a:ln/>
      </a:spPr>
      <a:bodyPr/>
      <a:lstStyle/>
      <a:style>
        <a:lnRef idx="1">
          <a:schemeClr val="dk1"/>
        </a:lnRef>
        <a:fillRef idx="0">
          <a:schemeClr val="dk1"/>
        </a:fillRef>
        <a:effectRef idx="0">
          <a:schemeClr val="dk1"/>
        </a:effectRef>
        <a:fontRef idx="minor">
          <a:schemeClr val="tx1"/>
        </a:fontRef>
      </a:style>
    </a:lnDef>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2223</Words>
  <Application>Microsoft Office PowerPoint</Application>
  <PresentationFormat>Breitbild</PresentationFormat>
  <Paragraphs>478</Paragraphs>
  <Slides>36</Slides>
  <Notes>36</Notes>
  <HiddenSlides>0</HiddenSlides>
  <MMClips>0</MMClips>
  <ScaleCrop>false</ScaleCrop>
  <HeadingPairs>
    <vt:vector size="6" baseType="variant">
      <vt:variant>
        <vt:lpstr>Verwendete Schriftarten</vt:lpstr>
      </vt:variant>
      <vt:variant>
        <vt:i4>7</vt:i4>
      </vt:variant>
      <vt:variant>
        <vt:lpstr>Design</vt:lpstr>
      </vt:variant>
      <vt:variant>
        <vt:i4>2</vt:i4>
      </vt:variant>
      <vt:variant>
        <vt:lpstr>Folientitel</vt:lpstr>
      </vt:variant>
      <vt:variant>
        <vt:i4>36</vt:i4>
      </vt:variant>
    </vt:vector>
  </HeadingPairs>
  <TitlesOfParts>
    <vt:vector size="45" baseType="lpstr">
      <vt:lpstr>Calibri</vt:lpstr>
      <vt:lpstr>Verdana</vt:lpstr>
      <vt:lpstr>Wingdings 3</vt:lpstr>
      <vt:lpstr>Arial</vt:lpstr>
      <vt:lpstr>Century Gothic</vt:lpstr>
      <vt:lpstr>Arial Nova Light</vt:lpstr>
      <vt:lpstr>Trebuchet MS</vt:lpstr>
      <vt:lpstr>1_Office Theme</vt:lpstr>
      <vt:lpstr>Facette</vt:lpstr>
      <vt:lpstr>PowerPoint-Präsentation</vt:lpstr>
      <vt:lpstr>PowerPoint-Präsentation</vt:lpstr>
      <vt:lpstr>PowerPoint-Präsentation</vt:lpstr>
      <vt:lpstr>Mica Kaum bekannt, aber in vielen Produkten verarbeitet</vt:lpstr>
      <vt:lpstr>Mica Eingesetzt in verschiedenen Industrien</vt:lpstr>
      <vt:lpstr>PowerPoint-Präsentation</vt:lpstr>
      <vt:lpstr>Mica Eine globale Lieferkette, ausgehend aus Jharkhand in Indien  </vt:lpstr>
      <vt:lpstr>Mica Eine globale Lieferkette, ausgehend aus Jharkhand in Indien  </vt:lpstr>
      <vt:lpstr>Mica Kinderarbeit im Abbau</vt:lpstr>
      <vt:lpstr>Mica Kinderarbeit im Abbau</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Mica Auswertung des Planspiels</vt:lpstr>
      <vt:lpstr>Mica Auswertung des Planspiels</vt:lpstr>
      <vt:lpstr>PowerPoint-Präsentation</vt:lpstr>
      <vt:lpstr>PowerPoint-Präsentation</vt:lpstr>
      <vt:lpstr>PowerPoint-Präsentation</vt:lpstr>
      <vt:lpstr>PowerPoint-Präsentation</vt:lpstr>
      <vt:lpstr>PowerPoint-Präsentation</vt:lpstr>
      <vt:lpstr>Mica</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Haldor Lutz</dc:creator>
  <cp:lastModifiedBy>Silvana Kröhn</cp:lastModifiedBy>
  <cp:revision>256</cp:revision>
  <dcterms:modified xsi:type="dcterms:W3CDTF">2026-03-05T11:06:59Z</dcterms:modified>
</cp:coreProperties>
</file>