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6" r:id="rId4"/>
    <p:sldId id="267" r:id="rId5"/>
    <p:sldId id="271" r:id="rId6"/>
    <p:sldId id="269" r:id="rId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93620A34-D2F9-48AA-A0FF-25869CC58FF6}"/>
              </a:ext>
            </a:extLst>
          </p:cNvPr>
          <p:cNvGrpSpPr/>
          <p:nvPr userDrawn="1"/>
        </p:nvGrpSpPr>
        <p:grpSpPr>
          <a:xfrm>
            <a:off x="0" y="2"/>
            <a:ext cx="11353800" cy="6286010"/>
            <a:chOff x="0" y="2"/>
            <a:chExt cx="11353800" cy="6286010"/>
          </a:xfrm>
        </p:grpSpPr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E4D53088-53B6-4364-962B-5E056894EDAC}"/>
                </a:ext>
              </a:extLst>
            </p:cNvPr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89"/>
            <a:stretch/>
          </p:blipFill>
          <p:spPr bwMode="auto">
            <a:xfrm rot="5400000" flipV="1">
              <a:off x="3476870" y="-1590918"/>
              <a:ext cx="6286010" cy="9467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23B3E5C6-A86E-47D5-99CA-09CF7A3D3D07}"/>
                </a:ext>
              </a:extLst>
            </p:cNvPr>
            <p:cNvPicPr/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159" t="3404" r="-8" b="62696"/>
            <a:stretch/>
          </p:blipFill>
          <p:spPr bwMode="auto">
            <a:xfrm rot="5400000" flipV="1">
              <a:off x="1372362" y="4448830"/>
              <a:ext cx="464820" cy="320954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21CF61-F6D0-131E-49BE-ED89A240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EDF1B-DD27-C412-16EF-F12726749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F6B5F-D823-3562-7DC9-BA536311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223AC-F449-44A6-6ED8-78FCEFCA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A413E-D123-9FFD-23C0-1B25D3F3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011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79116-6682-ADF2-4A1A-FE9784615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3EC94-37F0-BDBB-5E19-51CFAA45A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10AF-B28F-BAA3-26D9-4B4BB0767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7C340-FE7D-D857-FB6E-7B4BC2F6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E0198-4385-43B3-3279-58172C82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392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D29AB-2B8E-D7BE-4E42-223330E8E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DA007-0CF4-E08B-3847-C395934CC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F750-E938-8A94-2FD7-C83BE7A7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2A30D-1167-064F-083C-6B7FCD02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EA592-E0CC-2F15-2DE7-11341508D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84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E0AC-18B6-429C-30E4-73937753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729D7-1976-8A40-D218-3BA002A80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0EE99-A2D2-BB45-10E1-F4C7D1CA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25826-C37B-A74B-6ED7-69C9A9EF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E93FC-2D87-9C4E-C106-682422DE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2111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09AD5-7CC2-F462-829A-3FEC9A82B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374F9-A98B-1043-FEDF-A2EA72190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33BF2-AEE8-199D-9836-902B3049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DC958-3E39-0894-D921-234E9A5E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EB992-B2BD-7B4B-9BF2-0292E3F4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1061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B21E5-95EF-2351-473C-7496350B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23A6F-C9DA-8096-1FF6-1B17B4972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37931-CC00-4889-54E0-0B63B8485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90C65-0C9F-ACE3-446F-33F9A676E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BC213-BC52-9548-B10A-9AE0C963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9AA4C-24D7-3893-7D40-D4133817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14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3482-4679-46EA-42A1-AA9873335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5C43E-B073-F9B2-8583-73853BB01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B4145-A557-2AE5-F9A0-ACA61FC63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A72941-9AA6-43C9-9F35-396FE4210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47090F-5CEB-E4EA-0A8D-7ED8A5949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F9822-053C-224E-4B52-17380364E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356AD-C455-EA7B-7877-58992A0A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4878C4-A8DF-1A57-BDD3-0B9FB87A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662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A2742-93C3-C8B6-DD70-6A08830B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EB8FFE-0562-149D-ED02-D6760A1E9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5F06F-E357-42A2-EEED-B641583D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0AA3B-D31B-68B1-7798-51E2C094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792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7E6A4B-6F37-4A70-2FD3-EADCC4BF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E5680-7A31-279A-FA4B-A40B7FB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28F58-0329-9572-D14B-F433FD3B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286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1B59-1C9B-EAC7-A0F9-5B6C7266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57FC0-B22C-6BD3-E40D-10FD8A59E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95927-0C4C-931F-6C7C-D917BF3F9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A7604-C7C6-C524-CBF0-2171612F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BDD1F-B989-A8CA-8268-FBB14FD3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CFDB7-AE09-132E-FA6E-EDBED21CA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4851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E921D-FF4D-B67C-4C0C-D894B4BA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771B3B-142F-0E52-6740-1B8BEB7DE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F39EC-F326-ECDF-8196-B8282E989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3D304-DE6F-ED44-2055-F6E0D026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C6387-DBDC-7163-DDA7-37DEC818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45493B-8BD0-FCBC-08BF-7C0A6A2D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5028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33C0F0-AB61-6B78-2A01-3FAC2C968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A921-BD15-45A2-282E-16E99588B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8466D-D773-A9C9-8D8A-3841BFD23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C1350-A424-4356-ADA9-68E811C00FC4}" type="datetimeFigureOut">
              <a:rPr lang="en-DE" smtClean="0"/>
              <a:t>09/11/2024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3C4A5-A09E-6697-281C-0B56AF01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5E874-EEFF-F305-1DF0-6B452A05B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E11A8-B542-40A7-99ED-6A5A61117C0E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3670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7DAD569-3DC0-4F97-BA5E-F8CFE79F9EB4}"/>
              </a:ext>
            </a:extLst>
          </p:cNvPr>
          <p:cNvSpPr/>
          <p:nvPr/>
        </p:nvSpPr>
        <p:spPr>
          <a:xfrm>
            <a:off x="3968267" y="3309729"/>
            <a:ext cx="4042672" cy="755375"/>
          </a:xfrm>
          <a:prstGeom prst="rect">
            <a:avLst/>
          </a:prstGeom>
          <a:solidFill>
            <a:srgbClr val="4A95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19736A-3D63-4356-ACEF-710EF06EA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416" y="3339546"/>
            <a:ext cx="10280374" cy="1451115"/>
          </a:xfrm>
        </p:spPr>
        <p:txBody>
          <a:bodyPr>
            <a:normAutofit/>
          </a:bodyPr>
          <a:lstStyle/>
          <a:p>
            <a:r>
              <a:rPr lang="en-GB" sz="4800" dirty="0" err="1">
                <a:solidFill>
                  <a:schemeClr val="bg1"/>
                </a:solidFill>
                <a:latin typeface="Arial Nova" panose="020B0504020202020204" pitchFamily="34" charset="0"/>
              </a:rPr>
              <a:t>Klimawandel</a:t>
            </a:r>
            <a:endParaRPr lang="en-GB" sz="4800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br>
              <a:rPr lang="en-GB" sz="1800" dirty="0">
                <a:latin typeface="Arial Nova" panose="020B0504020202020204" pitchFamily="34" charset="0"/>
              </a:rPr>
            </a:br>
            <a:r>
              <a:rPr lang="en-GB" sz="1800" dirty="0" err="1">
                <a:latin typeface="Arial Nova" panose="020B0504020202020204" pitchFamily="34" charset="0"/>
              </a:rPr>
              <a:t>Umfrage</a:t>
            </a:r>
            <a:r>
              <a:rPr lang="en-GB" sz="1800" dirty="0">
                <a:latin typeface="Arial Nova" panose="020B0504020202020204" pitchFamily="34" charset="0"/>
              </a:rPr>
              <a:t> </a:t>
            </a:r>
            <a:r>
              <a:rPr lang="en-GB" sz="1800" dirty="0" err="1">
                <a:latin typeface="Arial Nova" panose="020B0504020202020204" pitchFamily="34" charset="0"/>
              </a:rPr>
              <a:t>zum</a:t>
            </a:r>
            <a:r>
              <a:rPr lang="en-GB" sz="1800" dirty="0">
                <a:latin typeface="Arial Nova" panose="020B0504020202020204" pitchFamily="34" charset="0"/>
              </a:rPr>
              <a:t> </a:t>
            </a:r>
            <a:r>
              <a:rPr lang="en-GB" sz="1800" dirty="0" err="1">
                <a:latin typeface="Arial Nova" panose="020B0504020202020204" pitchFamily="34" charset="0"/>
              </a:rPr>
              <a:t>Baustein</a:t>
            </a:r>
            <a:r>
              <a:rPr lang="en-GB" sz="1800" dirty="0">
                <a:latin typeface="Arial Nova" panose="020B0504020202020204" pitchFamily="34" charset="0"/>
              </a:rPr>
              <a:t> KLIMARAT - Modul “Die </a:t>
            </a:r>
            <a:r>
              <a:rPr lang="en-GB" sz="1800" dirty="0" err="1">
                <a:latin typeface="Arial Nova" panose="020B0504020202020204" pitchFamily="34" charset="0"/>
              </a:rPr>
              <a:t>großen</a:t>
            </a:r>
            <a:r>
              <a:rPr lang="en-GB" sz="1800" dirty="0">
                <a:latin typeface="Arial Nova" panose="020B0504020202020204" pitchFamily="34" charset="0"/>
              </a:rPr>
              <a:t> </a:t>
            </a:r>
            <a:r>
              <a:rPr lang="en-GB" sz="1800" dirty="0" err="1">
                <a:latin typeface="Arial Nova" panose="020B0504020202020204" pitchFamily="34" charset="0"/>
              </a:rPr>
              <a:t>Themen</a:t>
            </a:r>
            <a:r>
              <a:rPr lang="en-GB" sz="1800" dirty="0">
                <a:latin typeface="Arial Nova" panose="020B0504020202020204" pitchFamily="34" charset="0"/>
              </a:rPr>
              <a:t>”</a:t>
            </a:r>
          </a:p>
          <a:p>
            <a:endParaRPr lang="en-DE" dirty="0">
              <a:latin typeface="Arial Nova" panose="020B0504020202020204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13771CF-1610-4595-98A0-61E78ACE20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44380" y="544110"/>
            <a:ext cx="5092115" cy="219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2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 err="1">
                <a:latin typeface="Search" panose="040A0A05020107000000" pitchFamily="82" charset="0"/>
              </a:rPr>
              <a:t>Welche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Aussage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unterstützt</a:t>
            </a:r>
            <a:r>
              <a:rPr lang="en-GB" sz="4400" dirty="0">
                <a:latin typeface="Search" panose="040A0A05020107000000" pitchFamily="82" charset="0"/>
              </a:rPr>
              <a:t> Du?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hoffe, die </a:t>
            </a:r>
            <a:r>
              <a:rPr lang="de-DE" sz="2800" b="1" dirty="0" err="1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Klimaforscher:innen</a:t>
            </a: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971550" lvl="1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irren sich mit ihren düsteren Prognosen.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rütteln die ganze Welt auf.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hören endlich auf, uns Angst einzujagen.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schaffen es, die Politiker zu überzeugen, </a:t>
            </a:r>
            <a:b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mehr für den Klimaschutz zu tun.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 err="1">
                <a:latin typeface="Search" panose="040A0A05020107000000" pitchFamily="82" charset="0"/>
              </a:rPr>
              <a:t>Welche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Aussage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unterstützt</a:t>
            </a:r>
            <a:r>
              <a:rPr lang="en-GB" sz="4400" dirty="0">
                <a:latin typeface="Search" panose="040A0A05020107000000" pitchFamily="82" charset="0"/>
              </a:rPr>
              <a:t> Du?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kann mir am ehesten vorstellen, </a:t>
            </a:r>
            <a:b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ein ganzes Jahr lang…</a:t>
            </a:r>
            <a:endParaRPr lang="de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nicht zu verreisen.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keine Kleidung zu kaufen.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kein Fleisch zu essen.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einfach so weiterzuleben wie bisher.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5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 err="1">
                <a:latin typeface="Search" panose="040A0A05020107000000" pitchFamily="82" charset="0"/>
              </a:rPr>
              <a:t>Welche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Aussage</a:t>
            </a:r>
            <a:r>
              <a:rPr lang="en-GB" sz="4400" dirty="0">
                <a:latin typeface="Search" panose="040A0A05020107000000" pitchFamily="82" charset="0"/>
              </a:rPr>
              <a:t> </a:t>
            </a:r>
            <a:r>
              <a:rPr lang="en-GB" sz="4400" dirty="0" err="1">
                <a:latin typeface="Search" panose="040A0A05020107000000" pitchFamily="82" charset="0"/>
              </a:rPr>
              <a:t>unterstützt</a:t>
            </a:r>
            <a:r>
              <a:rPr lang="en-GB" sz="4400" dirty="0">
                <a:latin typeface="Search" panose="040A0A05020107000000" pitchFamily="82" charset="0"/>
              </a:rPr>
              <a:t> Du?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 Klimawandel können wir…</a:t>
            </a:r>
            <a:endParaRPr lang="de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>
              <a:lnSpc>
                <a:spcPct val="107000"/>
              </a:lnSpc>
              <a:buFont typeface="+mj-lt"/>
              <a:buAutoNum type="alphaLcPeriod"/>
            </a:pPr>
            <a:r>
              <a:rPr lang="de-DE" sz="24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  neuen Technologien bekämpfen.</a:t>
            </a:r>
            <a:endParaRPr lang="en-DE" sz="24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07000"/>
              </a:lnSpc>
              <a:buFont typeface="+mj-lt"/>
              <a:buAutoNum type="alphaLcPeriod"/>
            </a:pPr>
            <a:r>
              <a:rPr lang="de-DE" sz="24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 bekämpfen, wenn wir persönlich etwas tun.</a:t>
            </a:r>
            <a:endParaRPr lang="en-DE" sz="24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07000"/>
              </a:lnSpc>
              <a:buFont typeface="+mj-lt"/>
              <a:buAutoNum type="alphaLcPeriod"/>
            </a:pPr>
            <a:r>
              <a:rPr lang="de-DE" sz="24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nicht bekämpfen.</a:t>
            </a:r>
            <a:endParaRPr lang="en-DE" sz="24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de-DE" sz="24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 bekämpfen, wenn wir gemeinsam etwas tun</a:t>
            </a:r>
            <a:endParaRPr lang="en-DE" sz="240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93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4"/>
            <a:ext cx="8795994" cy="41408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latin typeface="Search" panose="040A0A05020107000000" pitchFamily="82" charset="0"/>
              </a:rPr>
              <a:t>Welche Maßnahmen </a:t>
            </a:r>
          </a:p>
          <a:p>
            <a:r>
              <a:rPr lang="de-DE" dirty="0">
                <a:latin typeface="Search" panose="040A0A05020107000000" pitchFamily="82" charset="0"/>
              </a:rPr>
              <a:t>zur Abwendung der Klimakatastrophe fallen euch ein?</a:t>
            </a:r>
            <a:endParaRPr lang="en-DE" dirty="0">
              <a:latin typeface="Search" panose="040A0A05020107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1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311085"/>
            <a:ext cx="10134600" cy="55285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Überlegt euch, ob ihr ein Thema in eurem Umfeld (Schule, Freizeit, Zuhause) habt, wo ihr euch eine Veränderung wünscht und dabei eine Mitarbeit vorstellen könntet. </a:t>
            </a:r>
            <a:endParaRPr lang="de-DE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Nervt euch die Verkehrssituation um die Schule herum? </a:t>
            </a:r>
            <a:endParaRPr lang="en-DE" sz="20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Würdet ihr eure Klamotten gern selbst nähen oder recyceln?</a:t>
            </a:r>
            <a:endParaRPr lang="en-DE" sz="20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Möchtet ihr einen Schulgarten anlegen?</a:t>
            </a:r>
            <a:endParaRPr lang="en-DE" sz="20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Hättet ihr gern gesundes Schulessen?</a:t>
            </a:r>
            <a:endParaRPr lang="en-DE" sz="2000" dirty="0"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Gibt es in eurer Nähe kein sinnvolles Freizeitangebot?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wäre der erste Schritt, um eine positive Veränderung einzuleiten?</a:t>
            </a:r>
            <a:endParaRPr lang="en-DE" sz="2000" b="1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10000"/>
              </a:lnSpc>
              <a:spcAft>
                <a:spcPts val="800"/>
              </a:spcAft>
            </a:pP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braucht ihr dafür?</a:t>
            </a:r>
            <a:endParaRPr lang="en-DE" sz="2000" b="1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Würdet ihr euch als Klasse dafür einsetzen  oder als Gruppe  oder andere </a:t>
            </a:r>
            <a:r>
              <a:rPr lang="de-DE"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dazuholen</a:t>
            </a: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die euch unterstützen?</a:t>
            </a:r>
            <a:endParaRPr lang="en-DE" sz="2000" b="1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2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Breitbild</PresentationFormat>
  <Paragraphs>31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Arial Nova</vt:lpstr>
      <vt:lpstr>Calibri</vt:lpstr>
      <vt:lpstr>Calibri Light</vt:lpstr>
      <vt:lpstr>Search</vt:lpstr>
      <vt:lpstr>Times New Roman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ZUKUNFTSKUNST</dc:title>
  <dc:creator>MGR</dc:creator>
  <cp:lastModifiedBy>HdM</cp:lastModifiedBy>
  <cp:revision>70</cp:revision>
  <dcterms:created xsi:type="dcterms:W3CDTF">2024-08-03T12:02:43Z</dcterms:created>
  <dcterms:modified xsi:type="dcterms:W3CDTF">2024-09-11T08:25:07Z</dcterms:modified>
</cp:coreProperties>
</file>