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63" r:id="rId4"/>
    <p:sldId id="264" r:id="rId5"/>
    <p:sldId id="265" r:id="rId6"/>
  </p:sldIdLst>
  <p:sldSz cx="12192000" cy="6858000"/>
  <p:notesSz cx="6858000" cy="9144000"/>
  <p:defaultTextStyle>
    <a:defPPr>
      <a:defRPr lang="en-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260AF1-85CF-4155-95C9-3EDBDC5BDEB6}" v="173" dt="2024-09-10T09:26:58.5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7" d="100"/>
          <a:sy n="77" d="100"/>
        </p:scale>
        <p:origin x="835"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écile Wagner" userId="xIGwGXJrlywO4C7fDFKriEEIUFQh6tksoITSqgZnceo=" providerId="None" clId="Web-{0F260AF1-85CF-4155-95C9-3EDBDC5BDEB6}"/>
    <pc:docChg chg="modSld">
      <pc:chgData name="Cécile Wagner" userId="xIGwGXJrlywO4C7fDFKriEEIUFQh6tksoITSqgZnceo=" providerId="None" clId="Web-{0F260AF1-85CF-4155-95C9-3EDBDC5BDEB6}" dt="2024-09-10T09:26:58.508" v="177" actId="20577"/>
      <pc:docMkLst>
        <pc:docMk/>
      </pc:docMkLst>
      <pc:sldChg chg="modSp">
        <pc:chgData name="Cécile Wagner" userId="xIGwGXJrlywO4C7fDFKriEEIUFQh6tksoITSqgZnceo=" providerId="None" clId="Web-{0F260AF1-85CF-4155-95C9-3EDBDC5BDEB6}" dt="2024-09-10T09:16:20.368" v="75" actId="20577"/>
        <pc:sldMkLst>
          <pc:docMk/>
          <pc:sldMk cId="1725472712" sldId="262"/>
        </pc:sldMkLst>
        <pc:spChg chg="mod">
          <ac:chgData name="Cécile Wagner" userId="xIGwGXJrlywO4C7fDFKriEEIUFQh6tksoITSqgZnceo=" providerId="None" clId="Web-{0F260AF1-85CF-4155-95C9-3EDBDC5BDEB6}" dt="2024-09-10T09:16:20.368" v="75" actId="20577"/>
          <ac:spMkLst>
            <pc:docMk/>
            <pc:sldMk cId="1725472712" sldId="262"/>
            <ac:spMk id="4" creationId="{A8ADA568-7BBA-41A4-9C0B-B737A9AF364F}"/>
          </ac:spMkLst>
        </pc:spChg>
      </pc:sldChg>
      <pc:sldChg chg="modSp">
        <pc:chgData name="Cécile Wagner" userId="xIGwGXJrlywO4C7fDFKriEEIUFQh6tksoITSqgZnceo=" providerId="None" clId="Web-{0F260AF1-85CF-4155-95C9-3EDBDC5BDEB6}" dt="2024-09-10T09:18:00.225" v="88" actId="20577"/>
        <pc:sldMkLst>
          <pc:docMk/>
          <pc:sldMk cId="4276426069" sldId="263"/>
        </pc:sldMkLst>
        <pc:spChg chg="mod">
          <ac:chgData name="Cécile Wagner" userId="xIGwGXJrlywO4C7fDFKriEEIUFQh6tksoITSqgZnceo=" providerId="None" clId="Web-{0F260AF1-85CF-4155-95C9-3EDBDC5BDEB6}" dt="2024-09-10T09:18:00.225" v="88" actId="20577"/>
          <ac:spMkLst>
            <pc:docMk/>
            <pc:sldMk cId="4276426069" sldId="263"/>
            <ac:spMk id="4" creationId="{A8ADA568-7BBA-41A4-9C0B-B737A9AF364F}"/>
          </ac:spMkLst>
        </pc:spChg>
      </pc:sldChg>
      <pc:sldChg chg="modSp">
        <pc:chgData name="Cécile Wagner" userId="xIGwGXJrlywO4C7fDFKriEEIUFQh6tksoITSqgZnceo=" providerId="None" clId="Web-{0F260AF1-85CF-4155-95C9-3EDBDC5BDEB6}" dt="2024-09-10T09:26:58.508" v="177" actId="20577"/>
        <pc:sldMkLst>
          <pc:docMk/>
          <pc:sldMk cId="391173902" sldId="265"/>
        </pc:sldMkLst>
        <pc:spChg chg="mod">
          <ac:chgData name="Cécile Wagner" userId="xIGwGXJrlywO4C7fDFKriEEIUFQh6tksoITSqgZnceo=" providerId="None" clId="Web-{0F260AF1-85CF-4155-95C9-3EDBDC5BDEB6}" dt="2024-09-10T09:26:58.508" v="177" actId="20577"/>
          <ac:spMkLst>
            <pc:docMk/>
            <pc:sldMk cId="391173902" sldId="265"/>
            <ac:spMk id="5" creationId="{961AB495-921C-42ED-9D95-86D0049CABE9}"/>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9" name="Gruppieren 8">
            <a:extLst>
              <a:ext uri="{FF2B5EF4-FFF2-40B4-BE49-F238E27FC236}">
                <a16:creationId xmlns:a16="http://schemas.microsoft.com/office/drawing/2014/main" id="{5BB86DB0-34A8-4285-B79B-F079E3153462}"/>
              </a:ext>
            </a:extLst>
          </p:cNvPr>
          <p:cNvGrpSpPr/>
          <p:nvPr userDrawn="1"/>
        </p:nvGrpSpPr>
        <p:grpSpPr>
          <a:xfrm>
            <a:off x="3" y="-1"/>
            <a:ext cx="11353798" cy="6592085"/>
            <a:chOff x="3" y="-1"/>
            <a:chExt cx="11353798" cy="6592085"/>
          </a:xfrm>
        </p:grpSpPr>
        <p:pic>
          <p:nvPicPr>
            <p:cNvPr id="7" name="Grafik 6">
              <a:extLst>
                <a:ext uri="{FF2B5EF4-FFF2-40B4-BE49-F238E27FC236}">
                  <a16:creationId xmlns:a16="http://schemas.microsoft.com/office/drawing/2014/main" id="{12788999-A7C4-470C-8EF9-AB7A082326D4}"/>
                </a:ext>
              </a:extLst>
            </p:cNvPr>
            <p:cNvPicPr>
              <a:picLocks noChangeAspect="1"/>
            </p:cNvPicPr>
            <p:nvPr userDrawn="1"/>
          </p:nvPicPr>
          <p:blipFill rotWithShape="1">
            <a:blip r:embed="rId2"/>
            <a:srcRect l="27435"/>
            <a:stretch/>
          </p:blipFill>
          <p:spPr>
            <a:xfrm rot="16200000" flipH="1">
              <a:off x="3004312" y="-1757404"/>
              <a:ext cx="6592085" cy="10106892"/>
            </a:xfrm>
            <a:prstGeom prst="rect">
              <a:avLst/>
            </a:prstGeom>
          </p:spPr>
        </p:pic>
        <p:pic>
          <p:nvPicPr>
            <p:cNvPr id="8" name="Grafik 7">
              <a:extLst>
                <a:ext uri="{FF2B5EF4-FFF2-40B4-BE49-F238E27FC236}">
                  <a16:creationId xmlns:a16="http://schemas.microsoft.com/office/drawing/2014/main" id="{8A0F591E-C23E-4FEC-9B49-56758740B2A8}"/>
                </a:ext>
              </a:extLst>
            </p:cNvPr>
            <p:cNvPicPr>
              <a:picLocks noChangeAspect="1"/>
            </p:cNvPicPr>
            <p:nvPr userDrawn="1"/>
          </p:nvPicPr>
          <p:blipFill rotWithShape="1">
            <a:blip r:embed="rId2"/>
            <a:srcRect l="91171" t="4134" r="2595" b="72859"/>
            <a:stretch/>
          </p:blipFill>
          <p:spPr>
            <a:xfrm rot="16200000" flipH="1">
              <a:off x="879458" y="4910553"/>
              <a:ext cx="566344" cy="2325253"/>
            </a:xfrm>
            <a:prstGeom prst="rect">
              <a:avLst/>
            </a:prstGeom>
          </p:spPr>
        </p:pic>
      </p:grpSp>
      <p:sp>
        <p:nvSpPr>
          <p:cNvPr id="2" name="Title 1">
            <a:extLst>
              <a:ext uri="{FF2B5EF4-FFF2-40B4-BE49-F238E27FC236}">
                <a16:creationId xmlns:a16="http://schemas.microsoft.com/office/drawing/2014/main" id="{E821CF61-F6D0-131E-49BE-ED89A240E66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DE"/>
          </a:p>
        </p:txBody>
      </p:sp>
      <p:sp>
        <p:nvSpPr>
          <p:cNvPr id="3" name="Subtitle 2">
            <a:extLst>
              <a:ext uri="{FF2B5EF4-FFF2-40B4-BE49-F238E27FC236}">
                <a16:creationId xmlns:a16="http://schemas.microsoft.com/office/drawing/2014/main" id="{26DEDF1B-DD27-C412-16EF-F127267499D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DE"/>
          </a:p>
        </p:txBody>
      </p:sp>
      <p:sp>
        <p:nvSpPr>
          <p:cNvPr id="4" name="Date Placeholder 3">
            <a:extLst>
              <a:ext uri="{FF2B5EF4-FFF2-40B4-BE49-F238E27FC236}">
                <a16:creationId xmlns:a16="http://schemas.microsoft.com/office/drawing/2014/main" id="{7CCF6B5F-D823-3562-7DC9-BA536311B81B}"/>
              </a:ext>
            </a:extLst>
          </p:cNvPr>
          <p:cNvSpPr>
            <a:spLocks noGrp="1"/>
          </p:cNvSpPr>
          <p:nvPr>
            <p:ph type="dt" sz="half" idx="10"/>
          </p:nvPr>
        </p:nvSpPr>
        <p:spPr/>
        <p:txBody>
          <a:bodyPr/>
          <a:lstStyle/>
          <a:p>
            <a:fld id="{AC2C1350-A424-4356-ADA9-68E811C00FC4}" type="datetimeFigureOut">
              <a:rPr lang="en-DE" smtClean="0"/>
              <a:t>09/10/2024</a:t>
            </a:fld>
            <a:endParaRPr lang="en-DE"/>
          </a:p>
        </p:txBody>
      </p:sp>
      <p:sp>
        <p:nvSpPr>
          <p:cNvPr id="5" name="Footer Placeholder 4">
            <a:extLst>
              <a:ext uri="{FF2B5EF4-FFF2-40B4-BE49-F238E27FC236}">
                <a16:creationId xmlns:a16="http://schemas.microsoft.com/office/drawing/2014/main" id="{188223AC-F449-44A6-6ED8-78FCEFCA457F}"/>
              </a:ext>
            </a:extLst>
          </p:cNvPr>
          <p:cNvSpPr>
            <a:spLocks noGrp="1"/>
          </p:cNvSpPr>
          <p:nvPr>
            <p:ph type="ftr" sz="quarter" idx="11"/>
          </p:nvPr>
        </p:nvSpPr>
        <p:spPr/>
        <p:txBody>
          <a:bodyPr/>
          <a:lstStyle/>
          <a:p>
            <a:endParaRPr lang="en-DE"/>
          </a:p>
        </p:txBody>
      </p:sp>
      <p:sp>
        <p:nvSpPr>
          <p:cNvPr id="6" name="Slide Number Placeholder 5">
            <a:extLst>
              <a:ext uri="{FF2B5EF4-FFF2-40B4-BE49-F238E27FC236}">
                <a16:creationId xmlns:a16="http://schemas.microsoft.com/office/drawing/2014/main" id="{DBAA413E-D123-9FFD-23C0-1B25D3F38656}"/>
              </a:ext>
            </a:extLst>
          </p:cNvPr>
          <p:cNvSpPr>
            <a:spLocks noGrp="1"/>
          </p:cNvSpPr>
          <p:nvPr>
            <p:ph type="sldNum" sz="quarter" idx="12"/>
          </p:nvPr>
        </p:nvSpPr>
        <p:spPr/>
        <p:txBody>
          <a:bodyPr/>
          <a:lstStyle/>
          <a:p>
            <a:fld id="{FD8E11A8-B542-40A7-99ED-6A5A61117C0E}" type="slidenum">
              <a:rPr lang="en-DE" smtClean="0"/>
              <a:t>‹Nr.›</a:t>
            </a:fld>
            <a:endParaRPr lang="en-DE"/>
          </a:p>
        </p:txBody>
      </p:sp>
    </p:spTree>
    <p:extLst>
      <p:ext uri="{BB962C8B-B14F-4D97-AF65-F5344CB8AC3E}">
        <p14:creationId xmlns:p14="http://schemas.microsoft.com/office/powerpoint/2010/main" val="1090111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79116-6682-ADF2-4A1A-FE9784615EEA}"/>
              </a:ext>
            </a:extLst>
          </p:cNvPr>
          <p:cNvSpPr>
            <a:spLocks noGrp="1"/>
          </p:cNvSpPr>
          <p:nvPr>
            <p:ph type="title"/>
          </p:nvPr>
        </p:nvSpPr>
        <p:spPr/>
        <p:txBody>
          <a:bodyPr/>
          <a:lstStyle/>
          <a:p>
            <a:r>
              <a:rPr lang="en-US"/>
              <a:t>Click to edit Master title style</a:t>
            </a:r>
            <a:endParaRPr lang="en-DE"/>
          </a:p>
        </p:txBody>
      </p:sp>
      <p:sp>
        <p:nvSpPr>
          <p:cNvPr id="3" name="Vertical Text Placeholder 2">
            <a:extLst>
              <a:ext uri="{FF2B5EF4-FFF2-40B4-BE49-F238E27FC236}">
                <a16:creationId xmlns:a16="http://schemas.microsoft.com/office/drawing/2014/main" id="{7933EC94-37F0-BDBB-5E19-51CFAA45AB2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E"/>
          </a:p>
        </p:txBody>
      </p:sp>
      <p:sp>
        <p:nvSpPr>
          <p:cNvPr id="4" name="Date Placeholder 3">
            <a:extLst>
              <a:ext uri="{FF2B5EF4-FFF2-40B4-BE49-F238E27FC236}">
                <a16:creationId xmlns:a16="http://schemas.microsoft.com/office/drawing/2014/main" id="{146710AF-B28F-BAA3-26D9-4B4BB0767FA3}"/>
              </a:ext>
            </a:extLst>
          </p:cNvPr>
          <p:cNvSpPr>
            <a:spLocks noGrp="1"/>
          </p:cNvSpPr>
          <p:nvPr>
            <p:ph type="dt" sz="half" idx="10"/>
          </p:nvPr>
        </p:nvSpPr>
        <p:spPr/>
        <p:txBody>
          <a:bodyPr/>
          <a:lstStyle/>
          <a:p>
            <a:fld id="{AC2C1350-A424-4356-ADA9-68E811C00FC4}" type="datetimeFigureOut">
              <a:rPr lang="en-DE" smtClean="0"/>
              <a:t>09/10/2024</a:t>
            </a:fld>
            <a:endParaRPr lang="en-DE"/>
          </a:p>
        </p:txBody>
      </p:sp>
      <p:sp>
        <p:nvSpPr>
          <p:cNvPr id="5" name="Footer Placeholder 4">
            <a:extLst>
              <a:ext uri="{FF2B5EF4-FFF2-40B4-BE49-F238E27FC236}">
                <a16:creationId xmlns:a16="http://schemas.microsoft.com/office/drawing/2014/main" id="{6CA7C340-FE7D-D857-FB6E-7B4BC2F6B6B5}"/>
              </a:ext>
            </a:extLst>
          </p:cNvPr>
          <p:cNvSpPr>
            <a:spLocks noGrp="1"/>
          </p:cNvSpPr>
          <p:nvPr>
            <p:ph type="ftr" sz="quarter" idx="11"/>
          </p:nvPr>
        </p:nvSpPr>
        <p:spPr/>
        <p:txBody>
          <a:bodyPr/>
          <a:lstStyle/>
          <a:p>
            <a:endParaRPr lang="en-DE"/>
          </a:p>
        </p:txBody>
      </p:sp>
      <p:sp>
        <p:nvSpPr>
          <p:cNvPr id="6" name="Slide Number Placeholder 5">
            <a:extLst>
              <a:ext uri="{FF2B5EF4-FFF2-40B4-BE49-F238E27FC236}">
                <a16:creationId xmlns:a16="http://schemas.microsoft.com/office/drawing/2014/main" id="{395E0198-4385-43B3-3279-58172C82235F}"/>
              </a:ext>
            </a:extLst>
          </p:cNvPr>
          <p:cNvSpPr>
            <a:spLocks noGrp="1"/>
          </p:cNvSpPr>
          <p:nvPr>
            <p:ph type="sldNum" sz="quarter" idx="12"/>
          </p:nvPr>
        </p:nvSpPr>
        <p:spPr/>
        <p:txBody>
          <a:bodyPr/>
          <a:lstStyle/>
          <a:p>
            <a:fld id="{FD8E11A8-B542-40A7-99ED-6A5A61117C0E}" type="slidenum">
              <a:rPr lang="en-DE" smtClean="0"/>
              <a:t>‹Nr.›</a:t>
            </a:fld>
            <a:endParaRPr lang="en-DE"/>
          </a:p>
        </p:txBody>
      </p:sp>
    </p:spTree>
    <p:extLst>
      <p:ext uri="{BB962C8B-B14F-4D97-AF65-F5344CB8AC3E}">
        <p14:creationId xmlns:p14="http://schemas.microsoft.com/office/powerpoint/2010/main" val="1439218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80D29AB-2B8E-D7BE-4E42-223330E8E29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DE"/>
          </a:p>
        </p:txBody>
      </p:sp>
      <p:sp>
        <p:nvSpPr>
          <p:cNvPr id="3" name="Vertical Text Placeholder 2">
            <a:extLst>
              <a:ext uri="{FF2B5EF4-FFF2-40B4-BE49-F238E27FC236}">
                <a16:creationId xmlns:a16="http://schemas.microsoft.com/office/drawing/2014/main" id="{B55DA007-0CF4-E08B-3847-C395934CC0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E"/>
          </a:p>
        </p:txBody>
      </p:sp>
      <p:sp>
        <p:nvSpPr>
          <p:cNvPr id="4" name="Date Placeholder 3">
            <a:extLst>
              <a:ext uri="{FF2B5EF4-FFF2-40B4-BE49-F238E27FC236}">
                <a16:creationId xmlns:a16="http://schemas.microsoft.com/office/drawing/2014/main" id="{3767F750-E938-8A94-2FD7-C83BE7A76A73}"/>
              </a:ext>
            </a:extLst>
          </p:cNvPr>
          <p:cNvSpPr>
            <a:spLocks noGrp="1"/>
          </p:cNvSpPr>
          <p:nvPr>
            <p:ph type="dt" sz="half" idx="10"/>
          </p:nvPr>
        </p:nvSpPr>
        <p:spPr/>
        <p:txBody>
          <a:bodyPr/>
          <a:lstStyle/>
          <a:p>
            <a:fld id="{AC2C1350-A424-4356-ADA9-68E811C00FC4}" type="datetimeFigureOut">
              <a:rPr lang="en-DE" smtClean="0"/>
              <a:t>09/10/2024</a:t>
            </a:fld>
            <a:endParaRPr lang="en-DE"/>
          </a:p>
        </p:txBody>
      </p:sp>
      <p:sp>
        <p:nvSpPr>
          <p:cNvPr id="5" name="Footer Placeholder 4">
            <a:extLst>
              <a:ext uri="{FF2B5EF4-FFF2-40B4-BE49-F238E27FC236}">
                <a16:creationId xmlns:a16="http://schemas.microsoft.com/office/drawing/2014/main" id="{5AF2A30D-1167-064F-083C-6B7FCD02C4A7}"/>
              </a:ext>
            </a:extLst>
          </p:cNvPr>
          <p:cNvSpPr>
            <a:spLocks noGrp="1"/>
          </p:cNvSpPr>
          <p:nvPr>
            <p:ph type="ftr" sz="quarter" idx="11"/>
          </p:nvPr>
        </p:nvSpPr>
        <p:spPr/>
        <p:txBody>
          <a:bodyPr/>
          <a:lstStyle/>
          <a:p>
            <a:endParaRPr lang="en-DE"/>
          </a:p>
        </p:txBody>
      </p:sp>
      <p:sp>
        <p:nvSpPr>
          <p:cNvPr id="6" name="Slide Number Placeholder 5">
            <a:extLst>
              <a:ext uri="{FF2B5EF4-FFF2-40B4-BE49-F238E27FC236}">
                <a16:creationId xmlns:a16="http://schemas.microsoft.com/office/drawing/2014/main" id="{265EA592-E0CC-2F15-2DE7-11341508DABF}"/>
              </a:ext>
            </a:extLst>
          </p:cNvPr>
          <p:cNvSpPr>
            <a:spLocks noGrp="1"/>
          </p:cNvSpPr>
          <p:nvPr>
            <p:ph type="sldNum" sz="quarter" idx="12"/>
          </p:nvPr>
        </p:nvSpPr>
        <p:spPr/>
        <p:txBody>
          <a:bodyPr/>
          <a:lstStyle/>
          <a:p>
            <a:fld id="{FD8E11A8-B542-40A7-99ED-6A5A61117C0E}" type="slidenum">
              <a:rPr lang="en-DE" smtClean="0"/>
              <a:t>‹Nr.›</a:t>
            </a:fld>
            <a:endParaRPr lang="en-DE"/>
          </a:p>
        </p:txBody>
      </p:sp>
    </p:spTree>
    <p:extLst>
      <p:ext uri="{BB962C8B-B14F-4D97-AF65-F5344CB8AC3E}">
        <p14:creationId xmlns:p14="http://schemas.microsoft.com/office/powerpoint/2010/main" val="3038445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DE0AC-18B6-429C-30E4-739377538803}"/>
              </a:ext>
            </a:extLst>
          </p:cNvPr>
          <p:cNvSpPr>
            <a:spLocks noGrp="1"/>
          </p:cNvSpPr>
          <p:nvPr>
            <p:ph type="title"/>
          </p:nvPr>
        </p:nvSpPr>
        <p:spPr/>
        <p:txBody>
          <a:bodyPr/>
          <a:lstStyle/>
          <a:p>
            <a:r>
              <a:rPr lang="en-US"/>
              <a:t>Click to edit Master title style</a:t>
            </a:r>
            <a:endParaRPr lang="en-DE"/>
          </a:p>
        </p:txBody>
      </p:sp>
      <p:sp>
        <p:nvSpPr>
          <p:cNvPr id="3" name="Content Placeholder 2">
            <a:extLst>
              <a:ext uri="{FF2B5EF4-FFF2-40B4-BE49-F238E27FC236}">
                <a16:creationId xmlns:a16="http://schemas.microsoft.com/office/drawing/2014/main" id="{C18729D7-1976-8A40-D218-3BA002A802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E"/>
          </a:p>
        </p:txBody>
      </p:sp>
      <p:sp>
        <p:nvSpPr>
          <p:cNvPr id="4" name="Date Placeholder 3">
            <a:extLst>
              <a:ext uri="{FF2B5EF4-FFF2-40B4-BE49-F238E27FC236}">
                <a16:creationId xmlns:a16="http://schemas.microsoft.com/office/drawing/2014/main" id="{37F0EE99-A2D2-BB45-10E1-F4C7D1CAD3F4}"/>
              </a:ext>
            </a:extLst>
          </p:cNvPr>
          <p:cNvSpPr>
            <a:spLocks noGrp="1"/>
          </p:cNvSpPr>
          <p:nvPr>
            <p:ph type="dt" sz="half" idx="10"/>
          </p:nvPr>
        </p:nvSpPr>
        <p:spPr/>
        <p:txBody>
          <a:bodyPr/>
          <a:lstStyle/>
          <a:p>
            <a:fld id="{AC2C1350-A424-4356-ADA9-68E811C00FC4}" type="datetimeFigureOut">
              <a:rPr lang="en-DE" smtClean="0"/>
              <a:t>09/10/2024</a:t>
            </a:fld>
            <a:endParaRPr lang="en-DE"/>
          </a:p>
        </p:txBody>
      </p:sp>
      <p:sp>
        <p:nvSpPr>
          <p:cNvPr id="5" name="Footer Placeholder 4">
            <a:extLst>
              <a:ext uri="{FF2B5EF4-FFF2-40B4-BE49-F238E27FC236}">
                <a16:creationId xmlns:a16="http://schemas.microsoft.com/office/drawing/2014/main" id="{C4425826-C37B-A74B-6ED7-69C9A9EF2531}"/>
              </a:ext>
            </a:extLst>
          </p:cNvPr>
          <p:cNvSpPr>
            <a:spLocks noGrp="1"/>
          </p:cNvSpPr>
          <p:nvPr>
            <p:ph type="ftr" sz="quarter" idx="11"/>
          </p:nvPr>
        </p:nvSpPr>
        <p:spPr/>
        <p:txBody>
          <a:bodyPr/>
          <a:lstStyle/>
          <a:p>
            <a:endParaRPr lang="en-DE"/>
          </a:p>
        </p:txBody>
      </p:sp>
      <p:sp>
        <p:nvSpPr>
          <p:cNvPr id="6" name="Slide Number Placeholder 5">
            <a:extLst>
              <a:ext uri="{FF2B5EF4-FFF2-40B4-BE49-F238E27FC236}">
                <a16:creationId xmlns:a16="http://schemas.microsoft.com/office/drawing/2014/main" id="{C8AE93FC-2D87-9C4E-C106-682422DEE966}"/>
              </a:ext>
            </a:extLst>
          </p:cNvPr>
          <p:cNvSpPr>
            <a:spLocks noGrp="1"/>
          </p:cNvSpPr>
          <p:nvPr>
            <p:ph type="sldNum" sz="quarter" idx="12"/>
          </p:nvPr>
        </p:nvSpPr>
        <p:spPr/>
        <p:txBody>
          <a:bodyPr/>
          <a:lstStyle/>
          <a:p>
            <a:fld id="{FD8E11A8-B542-40A7-99ED-6A5A61117C0E}" type="slidenum">
              <a:rPr lang="en-DE" smtClean="0"/>
              <a:t>‹Nr.›</a:t>
            </a:fld>
            <a:endParaRPr lang="en-DE"/>
          </a:p>
        </p:txBody>
      </p:sp>
    </p:spTree>
    <p:extLst>
      <p:ext uri="{BB962C8B-B14F-4D97-AF65-F5344CB8AC3E}">
        <p14:creationId xmlns:p14="http://schemas.microsoft.com/office/powerpoint/2010/main" val="14211128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09AD5-7CC2-F462-829A-3FEC9A82B32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DE"/>
          </a:p>
        </p:txBody>
      </p:sp>
      <p:sp>
        <p:nvSpPr>
          <p:cNvPr id="3" name="Text Placeholder 2">
            <a:extLst>
              <a:ext uri="{FF2B5EF4-FFF2-40B4-BE49-F238E27FC236}">
                <a16:creationId xmlns:a16="http://schemas.microsoft.com/office/drawing/2014/main" id="{BD6374F9-A98B-1043-FEDF-A2EA721900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733BF2-AEE8-199D-9836-902B3049B89A}"/>
              </a:ext>
            </a:extLst>
          </p:cNvPr>
          <p:cNvSpPr>
            <a:spLocks noGrp="1"/>
          </p:cNvSpPr>
          <p:nvPr>
            <p:ph type="dt" sz="half" idx="10"/>
          </p:nvPr>
        </p:nvSpPr>
        <p:spPr/>
        <p:txBody>
          <a:bodyPr/>
          <a:lstStyle/>
          <a:p>
            <a:fld id="{AC2C1350-A424-4356-ADA9-68E811C00FC4}" type="datetimeFigureOut">
              <a:rPr lang="en-DE" smtClean="0"/>
              <a:t>09/10/2024</a:t>
            </a:fld>
            <a:endParaRPr lang="en-DE"/>
          </a:p>
        </p:txBody>
      </p:sp>
      <p:sp>
        <p:nvSpPr>
          <p:cNvPr id="5" name="Footer Placeholder 4">
            <a:extLst>
              <a:ext uri="{FF2B5EF4-FFF2-40B4-BE49-F238E27FC236}">
                <a16:creationId xmlns:a16="http://schemas.microsoft.com/office/drawing/2014/main" id="{EB3DC958-3E39-0894-D921-234E9A5E3594}"/>
              </a:ext>
            </a:extLst>
          </p:cNvPr>
          <p:cNvSpPr>
            <a:spLocks noGrp="1"/>
          </p:cNvSpPr>
          <p:nvPr>
            <p:ph type="ftr" sz="quarter" idx="11"/>
          </p:nvPr>
        </p:nvSpPr>
        <p:spPr/>
        <p:txBody>
          <a:bodyPr/>
          <a:lstStyle/>
          <a:p>
            <a:endParaRPr lang="en-DE"/>
          </a:p>
        </p:txBody>
      </p:sp>
      <p:sp>
        <p:nvSpPr>
          <p:cNvPr id="6" name="Slide Number Placeholder 5">
            <a:extLst>
              <a:ext uri="{FF2B5EF4-FFF2-40B4-BE49-F238E27FC236}">
                <a16:creationId xmlns:a16="http://schemas.microsoft.com/office/drawing/2014/main" id="{998EB992-B2BD-7B4B-9BF2-0292E3F4B788}"/>
              </a:ext>
            </a:extLst>
          </p:cNvPr>
          <p:cNvSpPr>
            <a:spLocks noGrp="1"/>
          </p:cNvSpPr>
          <p:nvPr>
            <p:ph type="sldNum" sz="quarter" idx="12"/>
          </p:nvPr>
        </p:nvSpPr>
        <p:spPr/>
        <p:txBody>
          <a:bodyPr/>
          <a:lstStyle/>
          <a:p>
            <a:fld id="{FD8E11A8-B542-40A7-99ED-6A5A61117C0E}" type="slidenum">
              <a:rPr lang="en-DE" smtClean="0"/>
              <a:t>‹Nr.›</a:t>
            </a:fld>
            <a:endParaRPr lang="en-DE"/>
          </a:p>
        </p:txBody>
      </p:sp>
    </p:spTree>
    <p:extLst>
      <p:ext uri="{BB962C8B-B14F-4D97-AF65-F5344CB8AC3E}">
        <p14:creationId xmlns:p14="http://schemas.microsoft.com/office/powerpoint/2010/main" val="3810615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B21E5-95EF-2351-473C-7496350B0DE2}"/>
              </a:ext>
            </a:extLst>
          </p:cNvPr>
          <p:cNvSpPr>
            <a:spLocks noGrp="1"/>
          </p:cNvSpPr>
          <p:nvPr>
            <p:ph type="title"/>
          </p:nvPr>
        </p:nvSpPr>
        <p:spPr/>
        <p:txBody>
          <a:bodyPr/>
          <a:lstStyle/>
          <a:p>
            <a:r>
              <a:rPr lang="en-US"/>
              <a:t>Click to edit Master title style</a:t>
            </a:r>
            <a:endParaRPr lang="en-DE"/>
          </a:p>
        </p:txBody>
      </p:sp>
      <p:sp>
        <p:nvSpPr>
          <p:cNvPr id="3" name="Content Placeholder 2">
            <a:extLst>
              <a:ext uri="{FF2B5EF4-FFF2-40B4-BE49-F238E27FC236}">
                <a16:creationId xmlns:a16="http://schemas.microsoft.com/office/drawing/2014/main" id="{28F23A6F-C9DA-8096-1FF6-1B17B49722C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E"/>
          </a:p>
        </p:txBody>
      </p:sp>
      <p:sp>
        <p:nvSpPr>
          <p:cNvPr id="4" name="Content Placeholder 3">
            <a:extLst>
              <a:ext uri="{FF2B5EF4-FFF2-40B4-BE49-F238E27FC236}">
                <a16:creationId xmlns:a16="http://schemas.microsoft.com/office/drawing/2014/main" id="{A0337931-CC00-4889-54E0-0B63B84855B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E"/>
          </a:p>
        </p:txBody>
      </p:sp>
      <p:sp>
        <p:nvSpPr>
          <p:cNvPr id="5" name="Date Placeholder 4">
            <a:extLst>
              <a:ext uri="{FF2B5EF4-FFF2-40B4-BE49-F238E27FC236}">
                <a16:creationId xmlns:a16="http://schemas.microsoft.com/office/drawing/2014/main" id="{EC590C65-0C9F-ACE3-446F-33F9A676E13A}"/>
              </a:ext>
            </a:extLst>
          </p:cNvPr>
          <p:cNvSpPr>
            <a:spLocks noGrp="1"/>
          </p:cNvSpPr>
          <p:nvPr>
            <p:ph type="dt" sz="half" idx="10"/>
          </p:nvPr>
        </p:nvSpPr>
        <p:spPr/>
        <p:txBody>
          <a:bodyPr/>
          <a:lstStyle/>
          <a:p>
            <a:fld id="{AC2C1350-A424-4356-ADA9-68E811C00FC4}" type="datetimeFigureOut">
              <a:rPr lang="en-DE" smtClean="0"/>
              <a:t>09/10/2024</a:t>
            </a:fld>
            <a:endParaRPr lang="en-DE"/>
          </a:p>
        </p:txBody>
      </p:sp>
      <p:sp>
        <p:nvSpPr>
          <p:cNvPr id="6" name="Footer Placeholder 5">
            <a:extLst>
              <a:ext uri="{FF2B5EF4-FFF2-40B4-BE49-F238E27FC236}">
                <a16:creationId xmlns:a16="http://schemas.microsoft.com/office/drawing/2014/main" id="{C1BBC213-BC52-9548-B10A-9AE0C9637252}"/>
              </a:ext>
            </a:extLst>
          </p:cNvPr>
          <p:cNvSpPr>
            <a:spLocks noGrp="1"/>
          </p:cNvSpPr>
          <p:nvPr>
            <p:ph type="ftr" sz="quarter" idx="11"/>
          </p:nvPr>
        </p:nvSpPr>
        <p:spPr/>
        <p:txBody>
          <a:bodyPr/>
          <a:lstStyle/>
          <a:p>
            <a:endParaRPr lang="en-DE"/>
          </a:p>
        </p:txBody>
      </p:sp>
      <p:sp>
        <p:nvSpPr>
          <p:cNvPr id="7" name="Slide Number Placeholder 6">
            <a:extLst>
              <a:ext uri="{FF2B5EF4-FFF2-40B4-BE49-F238E27FC236}">
                <a16:creationId xmlns:a16="http://schemas.microsoft.com/office/drawing/2014/main" id="{2619AA4C-24D7-3893-7D40-D4133817759D}"/>
              </a:ext>
            </a:extLst>
          </p:cNvPr>
          <p:cNvSpPr>
            <a:spLocks noGrp="1"/>
          </p:cNvSpPr>
          <p:nvPr>
            <p:ph type="sldNum" sz="quarter" idx="12"/>
          </p:nvPr>
        </p:nvSpPr>
        <p:spPr/>
        <p:txBody>
          <a:bodyPr/>
          <a:lstStyle/>
          <a:p>
            <a:fld id="{FD8E11A8-B542-40A7-99ED-6A5A61117C0E}" type="slidenum">
              <a:rPr lang="en-DE" smtClean="0"/>
              <a:t>‹Nr.›</a:t>
            </a:fld>
            <a:endParaRPr lang="en-DE"/>
          </a:p>
        </p:txBody>
      </p:sp>
    </p:spTree>
    <p:extLst>
      <p:ext uri="{BB962C8B-B14F-4D97-AF65-F5344CB8AC3E}">
        <p14:creationId xmlns:p14="http://schemas.microsoft.com/office/powerpoint/2010/main" val="2131498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93482-4679-46EA-42A1-AA9873335D09}"/>
              </a:ext>
            </a:extLst>
          </p:cNvPr>
          <p:cNvSpPr>
            <a:spLocks noGrp="1"/>
          </p:cNvSpPr>
          <p:nvPr>
            <p:ph type="title"/>
          </p:nvPr>
        </p:nvSpPr>
        <p:spPr>
          <a:xfrm>
            <a:off x="839788" y="365125"/>
            <a:ext cx="10515600" cy="1325563"/>
          </a:xfrm>
        </p:spPr>
        <p:txBody>
          <a:bodyPr/>
          <a:lstStyle/>
          <a:p>
            <a:r>
              <a:rPr lang="en-US"/>
              <a:t>Click to edit Master title style</a:t>
            </a:r>
            <a:endParaRPr lang="en-DE"/>
          </a:p>
        </p:txBody>
      </p:sp>
      <p:sp>
        <p:nvSpPr>
          <p:cNvPr id="3" name="Text Placeholder 2">
            <a:extLst>
              <a:ext uri="{FF2B5EF4-FFF2-40B4-BE49-F238E27FC236}">
                <a16:creationId xmlns:a16="http://schemas.microsoft.com/office/drawing/2014/main" id="{FBE5C43E-B073-F9B2-8583-73853BB014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02B4145-A557-2AE5-F9A0-ACA61FC634C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E"/>
          </a:p>
        </p:txBody>
      </p:sp>
      <p:sp>
        <p:nvSpPr>
          <p:cNvPr id="5" name="Text Placeholder 4">
            <a:extLst>
              <a:ext uri="{FF2B5EF4-FFF2-40B4-BE49-F238E27FC236}">
                <a16:creationId xmlns:a16="http://schemas.microsoft.com/office/drawing/2014/main" id="{11A72941-9AA6-43C9-9F35-396FE42105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47090F-5CEB-E4EA-0A8D-7ED8A594959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E"/>
          </a:p>
        </p:txBody>
      </p:sp>
      <p:sp>
        <p:nvSpPr>
          <p:cNvPr id="7" name="Date Placeholder 6">
            <a:extLst>
              <a:ext uri="{FF2B5EF4-FFF2-40B4-BE49-F238E27FC236}">
                <a16:creationId xmlns:a16="http://schemas.microsoft.com/office/drawing/2014/main" id="{C42F9822-053C-224E-4B52-17380364E882}"/>
              </a:ext>
            </a:extLst>
          </p:cNvPr>
          <p:cNvSpPr>
            <a:spLocks noGrp="1"/>
          </p:cNvSpPr>
          <p:nvPr>
            <p:ph type="dt" sz="half" idx="10"/>
          </p:nvPr>
        </p:nvSpPr>
        <p:spPr/>
        <p:txBody>
          <a:bodyPr/>
          <a:lstStyle/>
          <a:p>
            <a:fld id="{AC2C1350-A424-4356-ADA9-68E811C00FC4}" type="datetimeFigureOut">
              <a:rPr lang="en-DE" smtClean="0"/>
              <a:t>09/10/2024</a:t>
            </a:fld>
            <a:endParaRPr lang="en-DE"/>
          </a:p>
        </p:txBody>
      </p:sp>
      <p:sp>
        <p:nvSpPr>
          <p:cNvPr id="8" name="Footer Placeholder 7">
            <a:extLst>
              <a:ext uri="{FF2B5EF4-FFF2-40B4-BE49-F238E27FC236}">
                <a16:creationId xmlns:a16="http://schemas.microsoft.com/office/drawing/2014/main" id="{64C356AD-C455-EA7B-7877-58992A0A1F7D}"/>
              </a:ext>
            </a:extLst>
          </p:cNvPr>
          <p:cNvSpPr>
            <a:spLocks noGrp="1"/>
          </p:cNvSpPr>
          <p:nvPr>
            <p:ph type="ftr" sz="quarter" idx="11"/>
          </p:nvPr>
        </p:nvSpPr>
        <p:spPr/>
        <p:txBody>
          <a:bodyPr/>
          <a:lstStyle/>
          <a:p>
            <a:endParaRPr lang="en-DE"/>
          </a:p>
        </p:txBody>
      </p:sp>
      <p:sp>
        <p:nvSpPr>
          <p:cNvPr id="9" name="Slide Number Placeholder 8">
            <a:extLst>
              <a:ext uri="{FF2B5EF4-FFF2-40B4-BE49-F238E27FC236}">
                <a16:creationId xmlns:a16="http://schemas.microsoft.com/office/drawing/2014/main" id="{724878C4-A8DF-1A57-BDD3-0B9FB87ABDCB}"/>
              </a:ext>
            </a:extLst>
          </p:cNvPr>
          <p:cNvSpPr>
            <a:spLocks noGrp="1"/>
          </p:cNvSpPr>
          <p:nvPr>
            <p:ph type="sldNum" sz="quarter" idx="12"/>
          </p:nvPr>
        </p:nvSpPr>
        <p:spPr/>
        <p:txBody>
          <a:bodyPr/>
          <a:lstStyle/>
          <a:p>
            <a:fld id="{FD8E11A8-B542-40A7-99ED-6A5A61117C0E}" type="slidenum">
              <a:rPr lang="en-DE" smtClean="0"/>
              <a:t>‹Nr.›</a:t>
            </a:fld>
            <a:endParaRPr lang="en-DE"/>
          </a:p>
        </p:txBody>
      </p:sp>
    </p:spTree>
    <p:extLst>
      <p:ext uri="{BB962C8B-B14F-4D97-AF65-F5344CB8AC3E}">
        <p14:creationId xmlns:p14="http://schemas.microsoft.com/office/powerpoint/2010/main" val="726621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A2742-93C3-C8B6-DD70-6A08830BBF99}"/>
              </a:ext>
            </a:extLst>
          </p:cNvPr>
          <p:cNvSpPr>
            <a:spLocks noGrp="1"/>
          </p:cNvSpPr>
          <p:nvPr>
            <p:ph type="title"/>
          </p:nvPr>
        </p:nvSpPr>
        <p:spPr/>
        <p:txBody>
          <a:bodyPr/>
          <a:lstStyle/>
          <a:p>
            <a:r>
              <a:rPr lang="en-US"/>
              <a:t>Click to edit Master title style</a:t>
            </a:r>
            <a:endParaRPr lang="en-DE"/>
          </a:p>
        </p:txBody>
      </p:sp>
      <p:sp>
        <p:nvSpPr>
          <p:cNvPr id="3" name="Date Placeholder 2">
            <a:extLst>
              <a:ext uri="{FF2B5EF4-FFF2-40B4-BE49-F238E27FC236}">
                <a16:creationId xmlns:a16="http://schemas.microsoft.com/office/drawing/2014/main" id="{49EB8FFE-0562-149D-ED02-D6760A1E95C4}"/>
              </a:ext>
            </a:extLst>
          </p:cNvPr>
          <p:cNvSpPr>
            <a:spLocks noGrp="1"/>
          </p:cNvSpPr>
          <p:nvPr>
            <p:ph type="dt" sz="half" idx="10"/>
          </p:nvPr>
        </p:nvSpPr>
        <p:spPr/>
        <p:txBody>
          <a:bodyPr/>
          <a:lstStyle/>
          <a:p>
            <a:fld id="{AC2C1350-A424-4356-ADA9-68E811C00FC4}" type="datetimeFigureOut">
              <a:rPr lang="en-DE" smtClean="0"/>
              <a:t>09/10/2024</a:t>
            </a:fld>
            <a:endParaRPr lang="en-DE"/>
          </a:p>
        </p:txBody>
      </p:sp>
      <p:sp>
        <p:nvSpPr>
          <p:cNvPr id="4" name="Footer Placeholder 3">
            <a:extLst>
              <a:ext uri="{FF2B5EF4-FFF2-40B4-BE49-F238E27FC236}">
                <a16:creationId xmlns:a16="http://schemas.microsoft.com/office/drawing/2014/main" id="{2E15F06F-E357-42A2-EEED-B641583DDBD4}"/>
              </a:ext>
            </a:extLst>
          </p:cNvPr>
          <p:cNvSpPr>
            <a:spLocks noGrp="1"/>
          </p:cNvSpPr>
          <p:nvPr>
            <p:ph type="ftr" sz="quarter" idx="11"/>
          </p:nvPr>
        </p:nvSpPr>
        <p:spPr/>
        <p:txBody>
          <a:bodyPr/>
          <a:lstStyle/>
          <a:p>
            <a:endParaRPr lang="en-DE"/>
          </a:p>
        </p:txBody>
      </p:sp>
      <p:sp>
        <p:nvSpPr>
          <p:cNvPr id="5" name="Slide Number Placeholder 4">
            <a:extLst>
              <a:ext uri="{FF2B5EF4-FFF2-40B4-BE49-F238E27FC236}">
                <a16:creationId xmlns:a16="http://schemas.microsoft.com/office/drawing/2014/main" id="{F950AA3B-D31B-68B1-7798-51E2C09428BA}"/>
              </a:ext>
            </a:extLst>
          </p:cNvPr>
          <p:cNvSpPr>
            <a:spLocks noGrp="1"/>
          </p:cNvSpPr>
          <p:nvPr>
            <p:ph type="sldNum" sz="quarter" idx="12"/>
          </p:nvPr>
        </p:nvSpPr>
        <p:spPr/>
        <p:txBody>
          <a:bodyPr/>
          <a:lstStyle/>
          <a:p>
            <a:fld id="{FD8E11A8-B542-40A7-99ED-6A5A61117C0E}" type="slidenum">
              <a:rPr lang="en-DE" smtClean="0"/>
              <a:t>‹Nr.›</a:t>
            </a:fld>
            <a:endParaRPr lang="en-DE"/>
          </a:p>
        </p:txBody>
      </p:sp>
    </p:spTree>
    <p:extLst>
      <p:ext uri="{BB962C8B-B14F-4D97-AF65-F5344CB8AC3E}">
        <p14:creationId xmlns:p14="http://schemas.microsoft.com/office/powerpoint/2010/main" val="1097924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7E6A4B-6F37-4A70-2FD3-EADCC4BFD044}"/>
              </a:ext>
            </a:extLst>
          </p:cNvPr>
          <p:cNvSpPr>
            <a:spLocks noGrp="1"/>
          </p:cNvSpPr>
          <p:nvPr>
            <p:ph type="dt" sz="half" idx="10"/>
          </p:nvPr>
        </p:nvSpPr>
        <p:spPr/>
        <p:txBody>
          <a:bodyPr/>
          <a:lstStyle/>
          <a:p>
            <a:fld id="{AC2C1350-A424-4356-ADA9-68E811C00FC4}" type="datetimeFigureOut">
              <a:rPr lang="en-DE" smtClean="0"/>
              <a:t>09/10/2024</a:t>
            </a:fld>
            <a:endParaRPr lang="en-DE"/>
          </a:p>
        </p:txBody>
      </p:sp>
      <p:sp>
        <p:nvSpPr>
          <p:cNvPr id="3" name="Footer Placeholder 2">
            <a:extLst>
              <a:ext uri="{FF2B5EF4-FFF2-40B4-BE49-F238E27FC236}">
                <a16:creationId xmlns:a16="http://schemas.microsoft.com/office/drawing/2014/main" id="{D44E5680-7A31-279A-FA4B-A40B7FBC5FED}"/>
              </a:ext>
            </a:extLst>
          </p:cNvPr>
          <p:cNvSpPr>
            <a:spLocks noGrp="1"/>
          </p:cNvSpPr>
          <p:nvPr>
            <p:ph type="ftr" sz="quarter" idx="11"/>
          </p:nvPr>
        </p:nvSpPr>
        <p:spPr/>
        <p:txBody>
          <a:bodyPr/>
          <a:lstStyle/>
          <a:p>
            <a:endParaRPr lang="en-DE"/>
          </a:p>
        </p:txBody>
      </p:sp>
      <p:sp>
        <p:nvSpPr>
          <p:cNvPr id="4" name="Slide Number Placeholder 3">
            <a:extLst>
              <a:ext uri="{FF2B5EF4-FFF2-40B4-BE49-F238E27FC236}">
                <a16:creationId xmlns:a16="http://schemas.microsoft.com/office/drawing/2014/main" id="{ABC28F58-0329-9572-D14B-F433FD3BAFDF}"/>
              </a:ext>
            </a:extLst>
          </p:cNvPr>
          <p:cNvSpPr>
            <a:spLocks noGrp="1"/>
          </p:cNvSpPr>
          <p:nvPr>
            <p:ph type="sldNum" sz="quarter" idx="12"/>
          </p:nvPr>
        </p:nvSpPr>
        <p:spPr/>
        <p:txBody>
          <a:bodyPr/>
          <a:lstStyle/>
          <a:p>
            <a:fld id="{FD8E11A8-B542-40A7-99ED-6A5A61117C0E}" type="slidenum">
              <a:rPr lang="en-DE" smtClean="0"/>
              <a:t>‹Nr.›</a:t>
            </a:fld>
            <a:endParaRPr lang="en-DE"/>
          </a:p>
        </p:txBody>
      </p:sp>
    </p:spTree>
    <p:extLst>
      <p:ext uri="{BB962C8B-B14F-4D97-AF65-F5344CB8AC3E}">
        <p14:creationId xmlns:p14="http://schemas.microsoft.com/office/powerpoint/2010/main" val="1692863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E1B59-1C9B-EAC7-A0F9-5B6C726668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DE"/>
          </a:p>
        </p:txBody>
      </p:sp>
      <p:sp>
        <p:nvSpPr>
          <p:cNvPr id="3" name="Content Placeholder 2">
            <a:extLst>
              <a:ext uri="{FF2B5EF4-FFF2-40B4-BE49-F238E27FC236}">
                <a16:creationId xmlns:a16="http://schemas.microsoft.com/office/drawing/2014/main" id="{2B057FC0-B22C-6BD3-E40D-10FD8A59E3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E"/>
          </a:p>
        </p:txBody>
      </p:sp>
      <p:sp>
        <p:nvSpPr>
          <p:cNvPr id="4" name="Text Placeholder 3">
            <a:extLst>
              <a:ext uri="{FF2B5EF4-FFF2-40B4-BE49-F238E27FC236}">
                <a16:creationId xmlns:a16="http://schemas.microsoft.com/office/drawing/2014/main" id="{51995927-0C4C-931F-6C7C-D917BF3F91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2A7604-C7C6-C524-CBF0-2171612F70C2}"/>
              </a:ext>
            </a:extLst>
          </p:cNvPr>
          <p:cNvSpPr>
            <a:spLocks noGrp="1"/>
          </p:cNvSpPr>
          <p:nvPr>
            <p:ph type="dt" sz="half" idx="10"/>
          </p:nvPr>
        </p:nvSpPr>
        <p:spPr/>
        <p:txBody>
          <a:bodyPr/>
          <a:lstStyle/>
          <a:p>
            <a:fld id="{AC2C1350-A424-4356-ADA9-68E811C00FC4}" type="datetimeFigureOut">
              <a:rPr lang="en-DE" smtClean="0"/>
              <a:t>09/10/2024</a:t>
            </a:fld>
            <a:endParaRPr lang="en-DE"/>
          </a:p>
        </p:txBody>
      </p:sp>
      <p:sp>
        <p:nvSpPr>
          <p:cNvPr id="6" name="Footer Placeholder 5">
            <a:extLst>
              <a:ext uri="{FF2B5EF4-FFF2-40B4-BE49-F238E27FC236}">
                <a16:creationId xmlns:a16="http://schemas.microsoft.com/office/drawing/2014/main" id="{A5DBDD1F-B989-A8CA-8268-FBB14FD3055D}"/>
              </a:ext>
            </a:extLst>
          </p:cNvPr>
          <p:cNvSpPr>
            <a:spLocks noGrp="1"/>
          </p:cNvSpPr>
          <p:nvPr>
            <p:ph type="ftr" sz="quarter" idx="11"/>
          </p:nvPr>
        </p:nvSpPr>
        <p:spPr/>
        <p:txBody>
          <a:bodyPr/>
          <a:lstStyle/>
          <a:p>
            <a:endParaRPr lang="en-DE"/>
          </a:p>
        </p:txBody>
      </p:sp>
      <p:sp>
        <p:nvSpPr>
          <p:cNvPr id="7" name="Slide Number Placeholder 6">
            <a:extLst>
              <a:ext uri="{FF2B5EF4-FFF2-40B4-BE49-F238E27FC236}">
                <a16:creationId xmlns:a16="http://schemas.microsoft.com/office/drawing/2014/main" id="{D33CFDB7-AE09-132E-FA6E-EDBED21CA5E5}"/>
              </a:ext>
            </a:extLst>
          </p:cNvPr>
          <p:cNvSpPr>
            <a:spLocks noGrp="1"/>
          </p:cNvSpPr>
          <p:nvPr>
            <p:ph type="sldNum" sz="quarter" idx="12"/>
          </p:nvPr>
        </p:nvSpPr>
        <p:spPr/>
        <p:txBody>
          <a:bodyPr/>
          <a:lstStyle/>
          <a:p>
            <a:fld id="{FD8E11A8-B542-40A7-99ED-6A5A61117C0E}" type="slidenum">
              <a:rPr lang="en-DE" smtClean="0"/>
              <a:t>‹Nr.›</a:t>
            </a:fld>
            <a:endParaRPr lang="en-DE"/>
          </a:p>
        </p:txBody>
      </p:sp>
    </p:spTree>
    <p:extLst>
      <p:ext uri="{BB962C8B-B14F-4D97-AF65-F5344CB8AC3E}">
        <p14:creationId xmlns:p14="http://schemas.microsoft.com/office/powerpoint/2010/main" val="32485106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FE921D-FF4D-B67C-4C0C-D894B4BA8D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DE"/>
          </a:p>
        </p:txBody>
      </p:sp>
      <p:sp>
        <p:nvSpPr>
          <p:cNvPr id="3" name="Picture Placeholder 2">
            <a:extLst>
              <a:ext uri="{FF2B5EF4-FFF2-40B4-BE49-F238E27FC236}">
                <a16:creationId xmlns:a16="http://schemas.microsoft.com/office/drawing/2014/main" id="{55771B3B-142F-0E52-6740-1B8BEB7DE4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DE"/>
          </a:p>
        </p:txBody>
      </p:sp>
      <p:sp>
        <p:nvSpPr>
          <p:cNvPr id="4" name="Text Placeholder 3">
            <a:extLst>
              <a:ext uri="{FF2B5EF4-FFF2-40B4-BE49-F238E27FC236}">
                <a16:creationId xmlns:a16="http://schemas.microsoft.com/office/drawing/2014/main" id="{EB9F39EC-F326-ECDF-8196-B8282E989C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03D304-DE6F-ED44-2055-F6E0D026EB95}"/>
              </a:ext>
            </a:extLst>
          </p:cNvPr>
          <p:cNvSpPr>
            <a:spLocks noGrp="1"/>
          </p:cNvSpPr>
          <p:nvPr>
            <p:ph type="dt" sz="half" idx="10"/>
          </p:nvPr>
        </p:nvSpPr>
        <p:spPr/>
        <p:txBody>
          <a:bodyPr/>
          <a:lstStyle/>
          <a:p>
            <a:fld id="{AC2C1350-A424-4356-ADA9-68E811C00FC4}" type="datetimeFigureOut">
              <a:rPr lang="en-DE" smtClean="0"/>
              <a:t>09/10/2024</a:t>
            </a:fld>
            <a:endParaRPr lang="en-DE"/>
          </a:p>
        </p:txBody>
      </p:sp>
      <p:sp>
        <p:nvSpPr>
          <p:cNvPr id="6" name="Footer Placeholder 5">
            <a:extLst>
              <a:ext uri="{FF2B5EF4-FFF2-40B4-BE49-F238E27FC236}">
                <a16:creationId xmlns:a16="http://schemas.microsoft.com/office/drawing/2014/main" id="{1C6C6387-DBDC-7163-DDA7-37DEC818E910}"/>
              </a:ext>
            </a:extLst>
          </p:cNvPr>
          <p:cNvSpPr>
            <a:spLocks noGrp="1"/>
          </p:cNvSpPr>
          <p:nvPr>
            <p:ph type="ftr" sz="quarter" idx="11"/>
          </p:nvPr>
        </p:nvSpPr>
        <p:spPr/>
        <p:txBody>
          <a:bodyPr/>
          <a:lstStyle/>
          <a:p>
            <a:endParaRPr lang="en-DE"/>
          </a:p>
        </p:txBody>
      </p:sp>
      <p:sp>
        <p:nvSpPr>
          <p:cNvPr id="7" name="Slide Number Placeholder 6">
            <a:extLst>
              <a:ext uri="{FF2B5EF4-FFF2-40B4-BE49-F238E27FC236}">
                <a16:creationId xmlns:a16="http://schemas.microsoft.com/office/drawing/2014/main" id="{F445493B-8BD0-FCBC-08BF-7C0A6A2DCB96}"/>
              </a:ext>
            </a:extLst>
          </p:cNvPr>
          <p:cNvSpPr>
            <a:spLocks noGrp="1"/>
          </p:cNvSpPr>
          <p:nvPr>
            <p:ph type="sldNum" sz="quarter" idx="12"/>
          </p:nvPr>
        </p:nvSpPr>
        <p:spPr/>
        <p:txBody>
          <a:bodyPr/>
          <a:lstStyle/>
          <a:p>
            <a:fld id="{FD8E11A8-B542-40A7-99ED-6A5A61117C0E}" type="slidenum">
              <a:rPr lang="en-DE" smtClean="0"/>
              <a:t>‹Nr.›</a:t>
            </a:fld>
            <a:endParaRPr lang="en-DE"/>
          </a:p>
        </p:txBody>
      </p:sp>
    </p:spTree>
    <p:extLst>
      <p:ext uri="{BB962C8B-B14F-4D97-AF65-F5344CB8AC3E}">
        <p14:creationId xmlns:p14="http://schemas.microsoft.com/office/powerpoint/2010/main" val="39502880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33C0F0-AB61-6B78-2A01-3FAC2C9687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DE"/>
          </a:p>
        </p:txBody>
      </p:sp>
      <p:sp>
        <p:nvSpPr>
          <p:cNvPr id="3" name="Text Placeholder 2">
            <a:extLst>
              <a:ext uri="{FF2B5EF4-FFF2-40B4-BE49-F238E27FC236}">
                <a16:creationId xmlns:a16="http://schemas.microsoft.com/office/drawing/2014/main" id="{CD1FA921-BD15-45A2-282E-16E99588B7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E"/>
          </a:p>
        </p:txBody>
      </p:sp>
      <p:sp>
        <p:nvSpPr>
          <p:cNvPr id="4" name="Date Placeholder 3">
            <a:extLst>
              <a:ext uri="{FF2B5EF4-FFF2-40B4-BE49-F238E27FC236}">
                <a16:creationId xmlns:a16="http://schemas.microsoft.com/office/drawing/2014/main" id="{50E8466D-D773-A9C9-8D8A-3841BFD23C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2C1350-A424-4356-ADA9-68E811C00FC4}" type="datetimeFigureOut">
              <a:rPr lang="en-DE" smtClean="0"/>
              <a:t>09/10/2024</a:t>
            </a:fld>
            <a:endParaRPr lang="en-DE"/>
          </a:p>
        </p:txBody>
      </p:sp>
      <p:sp>
        <p:nvSpPr>
          <p:cNvPr id="5" name="Footer Placeholder 4">
            <a:extLst>
              <a:ext uri="{FF2B5EF4-FFF2-40B4-BE49-F238E27FC236}">
                <a16:creationId xmlns:a16="http://schemas.microsoft.com/office/drawing/2014/main" id="{5693C4A5-A09E-6697-281C-0B56AF0142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DE"/>
          </a:p>
        </p:txBody>
      </p:sp>
      <p:sp>
        <p:nvSpPr>
          <p:cNvPr id="6" name="Slide Number Placeholder 5">
            <a:extLst>
              <a:ext uri="{FF2B5EF4-FFF2-40B4-BE49-F238E27FC236}">
                <a16:creationId xmlns:a16="http://schemas.microsoft.com/office/drawing/2014/main" id="{A285E874-EEFF-F305-1DF0-6B452A05BC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8E11A8-B542-40A7-99ED-6A5A61117C0E}" type="slidenum">
              <a:rPr lang="en-DE" smtClean="0"/>
              <a:t>‹Nr.›</a:t>
            </a:fld>
            <a:endParaRPr lang="en-DE"/>
          </a:p>
        </p:txBody>
      </p:sp>
    </p:spTree>
    <p:extLst>
      <p:ext uri="{BB962C8B-B14F-4D97-AF65-F5344CB8AC3E}">
        <p14:creationId xmlns:p14="http://schemas.microsoft.com/office/powerpoint/2010/main" val="6367072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Quhttps:/de.wikipedia.org/wiki/Kunst" TargetMode="External"/><Relationship Id="rId2" Type="http://schemas.openxmlformats.org/officeDocument/2006/relationships/hyperlink" Target="https://de.wikipedia.org/wiki/Zukunft"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hyperlink" Target="https://www.zukunftskunst.eu/buch"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613771CF-1610-4595-98A0-61E78ACE208C}"/>
              </a:ext>
            </a:extLst>
          </p:cNvPr>
          <p:cNvPicPr>
            <a:picLocks noChangeAspect="1"/>
          </p:cNvPicPr>
          <p:nvPr/>
        </p:nvPicPr>
        <p:blipFill rotWithShape="1">
          <a:blip r:embed="rId2">
            <a:extLst>
              <a:ext uri="{28A0092B-C50C-407E-A947-70E740481C1C}">
                <a14:useLocalDpi xmlns:a14="http://schemas.microsoft.com/office/drawing/2010/main" val="0"/>
              </a:ext>
            </a:extLst>
          </a:blip>
          <a:srcRect t="33518" b="23296"/>
          <a:stretch/>
        </p:blipFill>
        <p:spPr>
          <a:xfrm>
            <a:off x="2431839" y="1033669"/>
            <a:ext cx="8124153" cy="3508513"/>
          </a:xfrm>
          <a:prstGeom prst="rect">
            <a:avLst/>
          </a:prstGeom>
        </p:spPr>
      </p:pic>
    </p:spTree>
    <p:extLst>
      <p:ext uri="{BB962C8B-B14F-4D97-AF65-F5344CB8AC3E}">
        <p14:creationId xmlns:p14="http://schemas.microsoft.com/office/powerpoint/2010/main" val="12332271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648F68B-6E1C-4B22-B68E-EA153F9684B0}"/>
              </a:ext>
            </a:extLst>
          </p:cNvPr>
          <p:cNvSpPr txBox="1">
            <a:spLocks/>
          </p:cNvSpPr>
          <p:nvPr/>
        </p:nvSpPr>
        <p:spPr>
          <a:xfrm>
            <a:off x="838200" y="365125"/>
            <a:ext cx="10134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2800" dirty="0" err="1">
                <a:latin typeface="Search" panose="040A0A05020107000000" pitchFamily="82" charset="0"/>
              </a:rPr>
              <a:t>Begriffe</a:t>
            </a:r>
            <a:r>
              <a:rPr lang="en-GB" dirty="0">
                <a:latin typeface="Search" panose="040A0A05020107000000" pitchFamily="82" charset="0"/>
              </a:rPr>
              <a:t> ZUKUNFT </a:t>
            </a:r>
            <a:r>
              <a:rPr lang="en-GB" sz="2800" dirty="0">
                <a:latin typeface="Search" panose="040A0A05020107000000" pitchFamily="82" charset="0"/>
              </a:rPr>
              <a:t>und</a:t>
            </a:r>
            <a:r>
              <a:rPr lang="en-GB" dirty="0">
                <a:latin typeface="Search" panose="040A0A05020107000000" pitchFamily="82" charset="0"/>
              </a:rPr>
              <a:t> KUNST</a:t>
            </a:r>
            <a:endParaRPr lang="en-DE" dirty="0">
              <a:latin typeface="Search" panose="040A0A05020107000000" pitchFamily="82" charset="0"/>
            </a:endParaRPr>
          </a:p>
        </p:txBody>
      </p:sp>
      <p:sp>
        <p:nvSpPr>
          <p:cNvPr id="4" name="Content Placeholder 2">
            <a:extLst>
              <a:ext uri="{FF2B5EF4-FFF2-40B4-BE49-F238E27FC236}">
                <a16:creationId xmlns:a16="http://schemas.microsoft.com/office/drawing/2014/main" id="{A8ADA568-7BBA-41A4-9C0B-B737A9AF364F}"/>
              </a:ext>
            </a:extLst>
          </p:cNvPr>
          <p:cNvSpPr txBox="1">
            <a:spLocks/>
          </p:cNvSpPr>
          <p:nvPr/>
        </p:nvSpPr>
        <p:spPr>
          <a:xfrm>
            <a:off x="838200" y="2166730"/>
            <a:ext cx="10134600" cy="3727174"/>
          </a:xfrm>
          <a:prstGeom prst="rect">
            <a:avLst/>
          </a:prstGeom>
        </p:spPr>
        <p:txBody>
          <a:bodyPr vert="horz" lIns="91440" tIns="45720" rIns="91440" bIns="45720" rtlCol="0" anchor="t">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7000"/>
              </a:lnSpc>
              <a:spcAft>
                <a:spcPts val="800"/>
              </a:spcAft>
            </a:pPr>
            <a:r>
              <a:rPr lang="en-DE" sz="1800" dirty="0">
                <a:solidFill>
                  <a:srgbClr val="000000"/>
                </a:solidFill>
                <a:highlight>
                  <a:srgbClr val="D3D3D3"/>
                </a:highlight>
                <a:latin typeface="Arial Nova" panose="020B0504020202020204" pitchFamily="34" charset="0"/>
                <a:ea typeface="Calibri" panose="020F0502020204030204" pitchFamily="34" charset="0"/>
                <a:cs typeface="Calibri" panose="020F0502020204030204" pitchFamily="34" charset="0"/>
              </a:rPr>
              <a:t>Die </a:t>
            </a:r>
            <a:r>
              <a:rPr lang="en-DE" sz="1800" b="1" dirty="0">
                <a:solidFill>
                  <a:srgbClr val="000000"/>
                </a:solidFill>
                <a:highlight>
                  <a:srgbClr val="D3D3D3"/>
                </a:highlight>
                <a:latin typeface="Arial Nova" panose="020B0504020202020204" pitchFamily="34" charset="0"/>
                <a:ea typeface="Calibri" panose="020F0502020204030204" pitchFamily="34" charset="0"/>
                <a:cs typeface="Calibri" panose="020F0502020204030204" pitchFamily="34" charset="0"/>
              </a:rPr>
              <a:t>Zukunft </a:t>
            </a:r>
            <a:r>
              <a:rPr lang="en-DE" sz="1800" dirty="0">
                <a:solidFill>
                  <a:srgbClr val="000000"/>
                </a:solidFill>
                <a:highlight>
                  <a:srgbClr val="D3D3D3"/>
                </a:highlight>
                <a:latin typeface="Arial Nova" panose="020B0504020202020204" pitchFamily="34" charset="0"/>
                <a:ea typeface="Calibri" panose="020F0502020204030204" pitchFamily="34" charset="0"/>
                <a:cs typeface="Calibri" panose="020F0502020204030204" pitchFamily="34" charset="0"/>
              </a:rPr>
              <a:t>ist die</a:t>
            </a:r>
            <a:r>
              <a:rPr lang="de-DE" sz="1800" dirty="0">
                <a:solidFill>
                  <a:srgbClr val="000000"/>
                </a:solidFill>
                <a:highlight>
                  <a:srgbClr val="D3D3D3"/>
                </a:highlight>
                <a:latin typeface="Arial Nova" panose="020B0504020202020204" pitchFamily="34" charset="0"/>
                <a:ea typeface="Calibri" panose="020F0502020204030204" pitchFamily="34" charset="0"/>
                <a:cs typeface="Calibri" panose="020F0502020204030204" pitchFamily="34" charset="0"/>
              </a:rPr>
              <a:t> Zeit</a:t>
            </a:r>
            <a:r>
              <a:rPr lang="en-DE" sz="1800" dirty="0">
                <a:solidFill>
                  <a:srgbClr val="000000"/>
                </a:solidFill>
                <a:highlight>
                  <a:srgbClr val="D3D3D3"/>
                </a:highlight>
                <a:latin typeface="Arial Nova" panose="020B0504020202020204" pitchFamily="34" charset="0"/>
                <a:ea typeface="Calibri" panose="020F0502020204030204" pitchFamily="34" charset="0"/>
                <a:cs typeface="Calibri" panose="020F0502020204030204" pitchFamily="34" charset="0"/>
              </a:rPr>
              <a:t>, die subjektiv gesehen der</a:t>
            </a:r>
            <a:r>
              <a:rPr lang="de-DE" sz="1800" dirty="0">
                <a:solidFill>
                  <a:srgbClr val="000000"/>
                </a:solidFill>
                <a:highlight>
                  <a:srgbClr val="D3D3D3"/>
                </a:highlight>
                <a:latin typeface="Arial Nova" panose="020B0504020202020204" pitchFamily="34" charset="0"/>
                <a:ea typeface="Calibri" panose="020F0502020204030204" pitchFamily="34" charset="0"/>
                <a:cs typeface="Calibri" panose="020F0502020204030204" pitchFamily="34" charset="0"/>
              </a:rPr>
              <a:t> Gegenwart</a:t>
            </a:r>
            <a:r>
              <a:rPr lang="en-DE" sz="1800" dirty="0">
                <a:highlight>
                  <a:srgbClr val="D3D3D3"/>
                </a:highlight>
                <a:latin typeface="Arial Nova" panose="020B0504020202020204" pitchFamily="34" charset="0"/>
                <a:ea typeface="Calibri" panose="020F0502020204030204" pitchFamily="34" charset="0"/>
                <a:cs typeface="Calibri" panose="020F0502020204030204" pitchFamily="34" charset="0"/>
              </a:rPr>
              <a:t> </a:t>
            </a:r>
            <a:r>
              <a:rPr lang="en-DE" sz="1800" dirty="0">
                <a:solidFill>
                  <a:srgbClr val="000000"/>
                </a:solidFill>
                <a:highlight>
                  <a:srgbClr val="D3D3D3"/>
                </a:highlight>
                <a:latin typeface="Arial Nova" panose="020B0504020202020204" pitchFamily="34" charset="0"/>
                <a:ea typeface="Calibri" panose="020F0502020204030204" pitchFamily="34" charset="0"/>
                <a:cs typeface="Calibri" panose="020F0502020204030204" pitchFamily="34" charset="0"/>
              </a:rPr>
              <a:t>nachfolgt.</a:t>
            </a:r>
            <a:r>
              <a:rPr lang="en-DE" sz="1800" dirty="0">
                <a:solidFill>
                  <a:srgbClr val="000000"/>
                </a:solidFill>
                <a:highlight>
                  <a:srgbClr val="FFFFFF"/>
                </a:highlight>
                <a:latin typeface="Arial Nova" panose="020B0504020202020204" pitchFamily="34" charset="0"/>
                <a:ea typeface="Calibri" panose="020F0502020204030204" pitchFamily="34" charset="0"/>
                <a:cs typeface="Calibri" panose="020F0502020204030204" pitchFamily="34" charset="0"/>
              </a:rPr>
              <a:t> Das Wort geht auf das Verb </a:t>
            </a:r>
            <a:r>
              <a:rPr lang="en-DE" sz="1800" i="1" dirty="0">
                <a:solidFill>
                  <a:srgbClr val="000000"/>
                </a:solidFill>
                <a:highlight>
                  <a:srgbClr val="FFFFFF"/>
                </a:highlight>
                <a:latin typeface="Arial Nova" panose="020B0504020202020204" pitchFamily="34" charset="0"/>
                <a:ea typeface="Calibri" panose="020F0502020204030204" pitchFamily="34" charset="0"/>
                <a:cs typeface="Calibri" panose="020F0502020204030204" pitchFamily="34" charset="0"/>
              </a:rPr>
              <a:t>kommen </a:t>
            </a:r>
            <a:r>
              <a:rPr lang="en-DE" sz="1800" dirty="0">
                <a:solidFill>
                  <a:srgbClr val="000000"/>
                </a:solidFill>
                <a:highlight>
                  <a:srgbClr val="FFFFFF"/>
                </a:highlight>
                <a:latin typeface="Arial Nova" panose="020B0504020202020204" pitchFamily="34" charset="0"/>
                <a:ea typeface="Calibri" panose="020F0502020204030204" pitchFamily="34" charset="0"/>
                <a:cs typeface="Calibri" panose="020F0502020204030204" pitchFamily="34" charset="0"/>
              </a:rPr>
              <a:t>zurück und hatte im</a:t>
            </a:r>
            <a:r>
              <a:rPr lang="de-DE" sz="1800" dirty="0">
                <a:solidFill>
                  <a:srgbClr val="000000"/>
                </a:solidFill>
                <a:highlight>
                  <a:srgbClr val="FFFFFF"/>
                </a:highlight>
                <a:latin typeface="Arial Nova" panose="020B0504020202020204" pitchFamily="34" charset="0"/>
                <a:ea typeface="Calibri" panose="020F0502020204030204" pitchFamily="34" charset="0"/>
                <a:cs typeface="Calibri" panose="020F0502020204030204" pitchFamily="34" charset="0"/>
              </a:rPr>
              <a:t> Mittelhochdeutschen</a:t>
            </a:r>
            <a:r>
              <a:rPr lang="en-DE" sz="1800" dirty="0">
                <a:latin typeface="Arial Nova" panose="020B0504020202020204" pitchFamily="34" charset="0"/>
                <a:ea typeface="Calibri" panose="020F0502020204030204" pitchFamily="34" charset="0"/>
                <a:cs typeface="Calibri" panose="020F0502020204030204" pitchFamily="34" charset="0"/>
              </a:rPr>
              <a:t> </a:t>
            </a:r>
            <a:r>
              <a:rPr lang="en-DE" sz="1800" dirty="0">
                <a:solidFill>
                  <a:srgbClr val="000000"/>
                </a:solidFill>
                <a:highlight>
                  <a:srgbClr val="FFFFFF"/>
                </a:highlight>
                <a:latin typeface="Arial Nova" panose="020B0504020202020204" pitchFamily="34" charset="0"/>
                <a:ea typeface="Calibri" panose="020F0502020204030204" pitchFamily="34" charset="0"/>
                <a:cs typeface="Calibri" panose="020F0502020204030204" pitchFamily="34" charset="0"/>
              </a:rPr>
              <a:t>noch eine religiöse Dimension im Sinne eines bevorstehenden „Herabkommens Gottes</a:t>
            </a:r>
            <a:r>
              <a:rPr lang="de-DE" sz="1800" dirty="0">
                <a:solidFill>
                  <a:srgbClr val="000000"/>
                </a:solidFill>
                <a:highlight>
                  <a:srgbClr val="FFFFFF"/>
                </a:highlight>
                <a:latin typeface="Arial Nova" panose="020B0504020202020204" pitchFamily="34" charset="0"/>
                <a:ea typeface="Calibri" panose="020F0502020204030204" pitchFamily="34" charset="0"/>
                <a:cs typeface="Calibri" panose="020F0502020204030204" pitchFamily="34" charset="0"/>
              </a:rPr>
              <a:t>” (…)</a:t>
            </a:r>
            <a:r>
              <a:rPr lang="en-DE" sz="1800" dirty="0">
                <a:solidFill>
                  <a:srgbClr val="000000"/>
                </a:solidFill>
                <a:highlight>
                  <a:srgbClr val="FFFFFF"/>
                </a:highlight>
                <a:latin typeface="Arial Nova" panose="020B0504020202020204" pitchFamily="34" charset="0"/>
                <a:ea typeface="Calibri" panose="020F0502020204030204" pitchFamily="34" charset="0"/>
                <a:cs typeface="Calibri" panose="020F0502020204030204" pitchFamily="34" charset="0"/>
              </a:rPr>
              <a:t>. Forschungsansätze, die sich (...) mit Zukunft befassen, werden als Zukunftsforschung und</a:t>
            </a:r>
            <a:r>
              <a:rPr lang="de-DE" sz="1800" dirty="0">
                <a:solidFill>
                  <a:srgbClr val="000000"/>
                </a:solidFill>
                <a:highlight>
                  <a:srgbClr val="FFFFFF"/>
                </a:highlight>
                <a:latin typeface="Arial Nova" panose="020B0504020202020204" pitchFamily="34" charset="0"/>
                <a:ea typeface="Calibri" panose="020F0502020204030204" pitchFamily="34" charset="0"/>
                <a:cs typeface="Calibri" panose="020F0502020204030204" pitchFamily="34" charset="0"/>
              </a:rPr>
              <a:t> Futurologie</a:t>
            </a:r>
            <a:r>
              <a:rPr lang="en-DE" sz="1800" dirty="0">
                <a:latin typeface="Arial Nova" panose="020B0504020202020204" pitchFamily="34" charset="0"/>
                <a:ea typeface="Calibri" panose="020F0502020204030204" pitchFamily="34" charset="0"/>
                <a:cs typeface="Calibri" panose="020F0502020204030204" pitchFamily="34" charset="0"/>
              </a:rPr>
              <a:t> </a:t>
            </a:r>
            <a:r>
              <a:rPr lang="en-DE" sz="1800" dirty="0">
                <a:solidFill>
                  <a:srgbClr val="000000"/>
                </a:solidFill>
                <a:highlight>
                  <a:srgbClr val="FFFFFF"/>
                </a:highlight>
                <a:latin typeface="Arial Nova" panose="020B0504020202020204" pitchFamily="34" charset="0"/>
                <a:ea typeface="Calibri" panose="020F0502020204030204" pitchFamily="34" charset="0"/>
                <a:cs typeface="Calibri" panose="020F0502020204030204" pitchFamily="34" charset="0"/>
              </a:rPr>
              <a:t>bezeichnet.</a:t>
            </a:r>
            <a:endParaRPr lang="en-DE" sz="1800" dirty="0">
              <a:latin typeface="Arial Nova" panose="020B0504020202020204" pitchFamily="34" charset="0"/>
              <a:ea typeface="Calibri" panose="020F0502020204030204" pitchFamily="34" charset="0"/>
              <a:cs typeface="Times New Roman" panose="02020603050405020304" pitchFamily="18" charset="0"/>
            </a:endParaRPr>
          </a:p>
          <a:p>
            <a:pPr algn="r">
              <a:lnSpc>
                <a:spcPct val="107000"/>
              </a:lnSpc>
              <a:spcAft>
                <a:spcPts val="800"/>
              </a:spcAft>
            </a:pPr>
            <a:r>
              <a:rPr lang="en-GB" sz="1200" dirty="0">
                <a:latin typeface="Arial Nova"/>
                <a:ea typeface="Calibri"/>
                <a:cs typeface="Calibri"/>
              </a:rPr>
              <a:t>Quelle: </a:t>
            </a:r>
            <a:r>
              <a:rPr lang="en-DE" sz="1200" dirty="0">
                <a:latin typeface="Arial Nova"/>
                <a:ea typeface="Calibri"/>
                <a:cs typeface="Calibri"/>
                <a:hlinkClick r:id="rId2">
                  <a:extLst>
                    <a:ext uri="{A12FA001-AC4F-418D-AE19-62706E023703}">
                      <ahyp:hlinkClr xmlns:ahyp="http://schemas.microsoft.com/office/drawing/2018/hyperlinkcolor" val="tx"/>
                    </a:ext>
                  </a:extLst>
                </a:hlinkClick>
              </a:rPr>
              <a:t>https://de.wikipedia.org/wiki/Zukunft</a:t>
            </a:r>
            <a:r>
              <a:rPr lang="de-DE" sz="1200" dirty="0">
                <a:latin typeface="Arial Nova"/>
                <a:ea typeface="Calibri"/>
                <a:cs typeface="Calibri"/>
              </a:rPr>
              <a:t>, zuletzt aufgerufen am 10.9.2024</a:t>
            </a:r>
            <a:endParaRPr lang="de-DE" sz="1200" dirty="0">
              <a:latin typeface="Arial Nova" panose="020B0504020202020204" pitchFamily="34" charset="0"/>
              <a:ea typeface="Calibri" panose="020F0502020204030204" pitchFamily="34" charset="0"/>
              <a:cs typeface="Calibri" panose="020F0502020204030204" pitchFamily="34" charset="0"/>
            </a:endParaRPr>
          </a:p>
          <a:p>
            <a:pPr algn="l">
              <a:lnSpc>
                <a:spcPct val="107000"/>
              </a:lnSpc>
              <a:spcAft>
                <a:spcPts val="800"/>
              </a:spcAft>
            </a:pPr>
            <a:r>
              <a:rPr lang="en-DE" sz="1800" b="1" dirty="0">
                <a:solidFill>
                  <a:srgbClr val="000000"/>
                </a:solidFill>
                <a:highlight>
                  <a:srgbClr val="D3D3D3"/>
                </a:highlight>
                <a:latin typeface="Arial Nova"/>
                <a:ea typeface="Calibri"/>
                <a:cs typeface="Calibri"/>
              </a:rPr>
              <a:t>Kunst</a:t>
            </a:r>
            <a:r>
              <a:rPr lang="en-DE" sz="1800" dirty="0">
                <a:solidFill>
                  <a:srgbClr val="000000"/>
                </a:solidFill>
                <a:highlight>
                  <a:srgbClr val="D3D3D3"/>
                </a:highlight>
                <a:latin typeface="Arial Nova"/>
                <a:ea typeface="Calibri"/>
                <a:cs typeface="Calibri"/>
              </a:rPr>
              <a:t> ist ein menschliches</a:t>
            </a:r>
            <a:r>
              <a:rPr lang="de-DE" sz="1800" dirty="0">
                <a:solidFill>
                  <a:srgbClr val="000000"/>
                </a:solidFill>
                <a:highlight>
                  <a:srgbClr val="D3D3D3"/>
                </a:highlight>
                <a:latin typeface="Arial Nova"/>
                <a:ea typeface="Calibri"/>
                <a:cs typeface="Calibri"/>
              </a:rPr>
              <a:t> Kulturprodukt</a:t>
            </a:r>
            <a:r>
              <a:rPr lang="en-DE" sz="1800" dirty="0">
                <a:solidFill>
                  <a:srgbClr val="000000"/>
                </a:solidFill>
                <a:highlight>
                  <a:srgbClr val="D3D3D3"/>
                </a:highlight>
                <a:latin typeface="Arial Nova"/>
                <a:ea typeface="Calibri"/>
                <a:cs typeface="Calibri"/>
              </a:rPr>
              <a:t>, das Ergebnis eines</a:t>
            </a:r>
            <a:r>
              <a:rPr lang="de-DE" sz="1800" dirty="0">
                <a:solidFill>
                  <a:srgbClr val="000000"/>
                </a:solidFill>
                <a:highlight>
                  <a:srgbClr val="D3D3D3"/>
                </a:highlight>
                <a:latin typeface="Arial Nova"/>
                <a:ea typeface="Calibri"/>
                <a:cs typeface="Calibri"/>
              </a:rPr>
              <a:t> kreativen</a:t>
            </a:r>
            <a:r>
              <a:rPr lang="en-DE" sz="1800" dirty="0">
                <a:highlight>
                  <a:srgbClr val="D3D3D3"/>
                </a:highlight>
                <a:latin typeface="Arial Nova"/>
                <a:ea typeface="Calibri"/>
                <a:cs typeface="Calibri"/>
              </a:rPr>
              <a:t> </a:t>
            </a:r>
            <a:r>
              <a:rPr lang="en-DE" sz="1800" dirty="0">
                <a:solidFill>
                  <a:srgbClr val="000000"/>
                </a:solidFill>
                <a:highlight>
                  <a:srgbClr val="D3D3D3"/>
                </a:highlight>
                <a:latin typeface="Arial Nova"/>
                <a:ea typeface="Calibri"/>
                <a:cs typeface="Calibri"/>
              </a:rPr>
              <a:t>Prozesses.</a:t>
            </a:r>
            <a:r>
              <a:rPr lang="en-DE" sz="1800" dirty="0">
                <a:solidFill>
                  <a:srgbClr val="000000"/>
                </a:solidFill>
                <a:highlight>
                  <a:srgbClr val="FFFFFF"/>
                </a:highlight>
                <a:latin typeface="Arial Nova"/>
                <a:ea typeface="Calibri"/>
                <a:cs typeface="Calibri"/>
              </a:rPr>
              <a:t> Das</a:t>
            </a:r>
            <a:r>
              <a:rPr lang="de-DE" sz="1800" dirty="0">
                <a:solidFill>
                  <a:srgbClr val="000000"/>
                </a:solidFill>
                <a:highlight>
                  <a:srgbClr val="FFFFFF"/>
                </a:highlight>
                <a:latin typeface="Arial Nova"/>
                <a:ea typeface="Calibri"/>
                <a:cs typeface="Calibri"/>
              </a:rPr>
              <a:t> Kunstwerk</a:t>
            </a:r>
            <a:r>
              <a:rPr lang="en-DE" sz="1800" dirty="0">
                <a:latin typeface="Arial Nova"/>
                <a:ea typeface="Calibri"/>
                <a:cs typeface="Calibri"/>
              </a:rPr>
              <a:t> </a:t>
            </a:r>
            <a:r>
              <a:rPr lang="en-DE" sz="1800" dirty="0">
                <a:solidFill>
                  <a:srgbClr val="000000"/>
                </a:solidFill>
                <a:highlight>
                  <a:srgbClr val="FFFFFF"/>
                </a:highlight>
                <a:latin typeface="Arial Nova"/>
                <a:ea typeface="Calibri"/>
                <a:cs typeface="Calibri"/>
              </a:rPr>
              <a:t>steht meist am Ende dieses Prozesses, kann aber auch der Prozess bzw. das Verfahren selbst sein. So wie die Kunst im gesamten ist das Kunstwerk selbst gekennzeichnet durch das Zusammenwirken von Inhalt und Form. Ausübende der Kunst im engeren Sinne werden</a:t>
            </a:r>
            <a:r>
              <a:rPr lang="de-DE" sz="1800" dirty="0">
                <a:solidFill>
                  <a:srgbClr val="000000"/>
                </a:solidFill>
                <a:highlight>
                  <a:srgbClr val="FFFFFF"/>
                </a:highlight>
                <a:latin typeface="Arial Nova"/>
                <a:ea typeface="Calibri"/>
                <a:cs typeface="Calibri"/>
              </a:rPr>
              <a:t> </a:t>
            </a:r>
            <a:r>
              <a:rPr lang="de-DE" sz="1800" err="1">
                <a:solidFill>
                  <a:srgbClr val="000000"/>
                </a:solidFill>
                <a:highlight>
                  <a:srgbClr val="FFFFFF"/>
                </a:highlight>
                <a:latin typeface="Arial Nova"/>
                <a:ea typeface="Calibri"/>
                <a:cs typeface="Calibri"/>
              </a:rPr>
              <a:t>Künstler:innen</a:t>
            </a:r>
            <a:r>
              <a:rPr lang="en-DE" sz="1800" dirty="0">
                <a:latin typeface="Arial Nova"/>
                <a:ea typeface="Calibri"/>
                <a:cs typeface="Calibri"/>
              </a:rPr>
              <a:t> </a:t>
            </a:r>
            <a:r>
              <a:rPr lang="en-DE" sz="1800" dirty="0">
                <a:solidFill>
                  <a:srgbClr val="000000"/>
                </a:solidFill>
                <a:highlight>
                  <a:srgbClr val="FFFFFF"/>
                </a:highlight>
                <a:latin typeface="Arial Nova"/>
                <a:ea typeface="Calibri"/>
                <a:cs typeface="Calibri"/>
              </a:rPr>
              <a:t>genannt</a:t>
            </a:r>
            <a:r>
              <a:rPr lang="de-DE" sz="1800" dirty="0">
                <a:solidFill>
                  <a:srgbClr val="000000"/>
                </a:solidFill>
                <a:highlight>
                  <a:srgbClr val="FFFFFF"/>
                </a:highlight>
                <a:latin typeface="Arial Nova"/>
                <a:ea typeface="Calibri"/>
                <a:cs typeface="Calibri"/>
              </a:rPr>
              <a:t>.</a:t>
            </a:r>
            <a:endParaRPr lang="en-DE" sz="1800" dirty="0">
              <a:latin typeface="Arial Nova"/>
              <a:ea typeface="Calibri"/>
              <a:cs typeface="Calibri"/>
            </a:endParaRPr>
          </a:p>
          <a:p>
            <a:pPr algn="r">
              <a:lnSpc>
                <a:spcPct val="107000"/>
              </a:lnSpc>
              <a:spcAft>
                <a:spcPts val="800"/>
              </a:spcAft>
            </a:pPr>
            <a:r>
              <a:rPr lang="de-DE" sz="1200" dirty="0">
                <a:highlight>
                  <a:srgbClr val="FFFFFF"/>
                </a:highlight>
                <a:latin typeface="Arial Nova"/>
                <a:ea typeface="Calibri"/>
                <a:cs typeface="Calibri"/>
              </a:rPr>
              <a:t>Quelle: </a:t>
            </a:r>
            <a:r>
              <a:rPr lang="en-DE" sz="1200" dirty="0">
                <a:latin typeface="Arial Nova"/>
                <a:ea typeface="Calibri"/>
                <a:cs typeface="Calibri"/>
                <a:hlinkClick r:id="rId3">
                  <a:extLst>
                    <a:ext uri="{A12FA001-AC4F-418D-AE19-62706E023703}">
                      <ahyp:hlinkClr xmlns:ahyp="http://schemas.microsoft.com/office/drawing/2018/hyperlinkcolor" val="tx"/>
                    </a:ext>
                  </a:extLst>
                </a:hlinkClick>
              </a:rPr>
              <a:t>https://de.wikipedia.org/wiki/Kunst</a:t>
            </a:r>
            <a:r>
              <a:rPr lang="en-DE" sz="1200" dirty="0">
                <a:latin typeface="Arial Nova"/>
                <a:ea typeface="Calibri"/>
                <a:cs typeface="Calibri"/>
              </a:rPr>
              <a:t>, </a:t>
            </a:r>
            <a:r>
              <a:rPr lang="en-DE" sz="1200" err="1">
                <a:latin typeface="Arial Nova"/>
                <a:ea typeface="Calibri"/>
                <a:cs typeface="Calibri"/>
              </a:rPr>
              <a:t>zuletzt</a:t>
            </a:r>
            <a:r>
              <a:rPr lang="en-DE" sz="1200" dirty="0">
                <a:latin typeface="Arial Nova"/>
                <a:ea typeface="Calibri"/>
                <a:cs typeface="Calibri"/>
              </a:rPr>
              <a:t> </a:t>
            </a:r>
            <a:r>
              <a:rPr lang="en-DE" sz="1200" err="1">
                <a:latin typeface="Arial Nova"/>
                <a:ea typeface="Calibri"/>
                <a:cs typeface="Calibri"/>
              </a:rPr>
              <a:t>aufgerufen</a:t>
            </a:r>
            <a:r>
              <a:rPr lang="en-DE" sz="1200" dirty="0">
                <a:latin typeface="Arial Nova"/>
                <a:ea typeface="Calibri"/>
                <a:cs typeface="Calibri"/>
              </a:rPr>
              <a:t> am 10.9.2024</a:t>
            </a:r>
            <a:endParaRPr lang="en-DE" sz="1200">
              <a:latin typeface="Arial Nova" panose="020B0504020202020204" pitchFamily="34" charset="0"/>
            </a:endParaRPr>
          </a:p>
        </p:txBody>
      </p:sp>
    </p:spTree>
    <p:extLst>
      <p:ext uri="{BB962C8B-B14F-4D97-AF65-F5344CB8AC3E}">
        <p14:creationId xmlns:p14="http://schemas.microsoft.com/office/powerpoint/2010/main" val="17254727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648F68B-6E1C-4B22-B68E-EA153F9684B0}"/>
              </a:ext>
            </a:extLst>
          </p:cNvPr>
          <p:cNvSpPr txBox="1">
            <a:spLocks/>
          </p:cNvSpPr>
          <p:nvPr/>
        </p:nvSpPr>
        <p:spPr>
          <a:xfrm>
            <a:off x="838200" y="365125"/>
            <a:ext cx="10134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Search" panose="040A0A05020107000000" pitchFamily="82" charset="0"/>
              </a:rPr>
              <a:t>ZUKUNFTSKUNST </a:t>
            </a:r>
            <a:r>
              <a:rPr lang="en-GB" sz="4400" dirty="0" err="1">
                <a:latin typeface="Search" panose="040A0A05020107000000" pitchFamily="82" charset="0"/>
              </a:rPr>
              <a:t>nach</a:t>
            </a:r>
            <a:r>
              <a:rPr lang="en-GB" sz="4400" dirty="0">
                <a:latin typeface="Search" panose="040A0A05020107000000" pitchFamily="82" charset="0"/>
              </a:rPr>
              <a:t> Uwe </a:t>
            </a:r>
            <a:r>
              <a:rPr lang="en-GB" sz="4400" dirty="0" err="1">
                <a:latin typeface="Search" panose="040A0A05020107000000" pitchFamily="82" charset="0"/>
              </a:rPr>
              <a:t>Schneidewind</a:t>
            </a:r>
            <a:endParaRPr lang="en-DE" sz="4400" dirty="0">
              <a:latin typeface="Search" panose="040A0A05020107000000" pitchFamily="82" charset="0"/>
            </a:endParaRPr>
          </a:p>
        </p:txBody>
      </p:sp>
      <p:sp>
        <p:nvSpPr>
          <p:cNvPr id="4" name="Content Placeholder 2">
            <a:extLst>
              <a:ext uri="{FF2B5EF4-FFF2-40B4-BE49-F238E27FC236}">
                <a16:creationId xmlns:a16="http://schemas.microsoft.com/office/drawing/2014/main" id="{A8ADA568-7BBA-41A4-9C0B-B737A9AF364F}"/>
              </a:ext>
            </a:extLst>
          </p:cNvPr>
          <p:cNvSpPr txBox="1">
            <a:spLocks/>
          </p:cNvSpPr>
          <p:nvPr/>
        </p:nvSpPr>
        <p:spPr>
          <a:xfrm>
            <a:off x="838200" y="2166730"/>
            <a:ext cx="10134600" cy="3727174"/>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DE" sz="3200" dirty="0">
                <a:solidFill>
                  <a:srgbClr val="000000"/>
                </a:solidFill>
                <a:highlight>
                  <a:srgbClr val="FFFFFF"/>
                </a:highlight>
                <a:latin typeface="Arial Nova" panose="020B0504020202020204" pitchFamily="34" charset="0"/>
                <a:ea typeface="Calibri" panose="020F0502020204030204" pitchFamily="34" charset="0"/>
                <a:cs typeface="Calibri" panose="020F0502020204030204" pitchFamily="34" charset="0"/>
              </a:rPr>
              <a:t>Zukunftskunst ist die Fähigkeit, kulturellen Wandel, kluge Politik, neues Wirtschaften und innovative Technologien miteinander zu verbinden.</a:t>
            </a:r>
          </a:p>
          <a:p>
            <a:pPr algn="r"/>
            <a:endParaRPr lang="de-DE" sz="1300" u="sng" dirty="0">
              <a:solidFill>
                <a:srgbClr val="0563C1"/>
              </a:solidFill>
              <a:latin typeface="Arial Nova" panose="020B0504020202020204" pitchFamily="34" charset="0"/>
              <a:ea typeface="Calibri" panose="020F0502020204030204" pitchFamily="34" charset="0"/>
              <a:cs typeface="Calibri" panose="020F0502020204030204" pitchFamily="34" charset="0"/>
            </a:endParaRPr>
          </a:p>
          <a:p>
            <a:pPr algn="r">
              <a:lnSpc>
                <a:spcPct val="107000"/>
              </a:lnSpc>
              <a:spcAft>
                <a:spcPts val="800"/>
              </a:spcAft>
            </a:pPr>
            <a:endParaRPr lang="de-DE" sz="1200" dirty="0">
              <a:latin typeface="Arial Nova"/>
              <a:ea typeface="Calibri"/>
              <a:cs typeface="Calibri"/>
            </a:endParaRPr>
          </a:p>
          <a:p>
            <a:pPr algn="r">
              <a:lnSpc>
                <a:spcPct val="107000"/>
              </a:lnSpc>
              <a:spcAft>
                <a:spcPts val="800"/>
              </a:spcAft>
            </a:pPr>
            <a:r>
              <a:rPr lang="de-DE" sz="1200">
                <a:latin typeface="Arial Nova"/>
                <a:ea typeface="Calibri"/>
                <a:cs typeface="Calibri"/>
              </a:rPr>
              <a:t>Quelle: Uwe Schneidewind, </a:t>
            </a:r>
            <a:r>
              <a:rPr lang="en-DE" sz="1200" dirty="0">
                <a:latin typeface="Arial Nova"/>
                <a:ea typeface="Calibri"/>
                <a:cs typeface="Calibri"/>
              </a:rPr>
              <a:t>Professor für Innovationsmanagement und Nachhaltigkeit</a:t>
            </a:r>
            <a:r>
              <a:rPr lang="de-DE" sz="1200" dirty="0">
                <a:latin typeface="Arial Nova"/>
                <a:ea typeface="Calibri"/>
                <a:cs typeface="Calibri"/>
              </a:rPr>
              <a:t>, in: </a:t>
            </a:r>
            <a:r>
              <a:rPr lang="en-DE" sz="1200" i="1" dirty="0">
                <a:latin typeface="Arial Nova"/>
                <a:ea typeface="Calibri"/>
                <a:cs typeface="Calibri"/>
              </a:rPr>
              <a:t>Die Große Transformation</a:t>
            </a:r>
            <a:r>
              <a:rPr lang="de-DE" sz="1200" i="1" dirty="0">
                <a:latin typeface="Arial Nova"/>
                <a:ea typeface="Calibri"/>
                <a:cs typeface="Calibri"/>
              </a:rPr>
              <a:t> - </a:t>
            </a:r>
            <a:r>
              <a:rPr lang="en-DE" sz="1200" dirty="0">
                <a:latin typeface="Arial Nova"/>
                <a:ea typeface="Calibri"/>
                <a:cs typeface="Calibri"/>
              </a:rPr>
              <a:t>Eine Einführung in die Kunst gesellschaftlichen Wandels</a:t>
            </a:r>
            <a:r>
              <a:rPr lang="de-DE" sz="1200" dirty="0">
                <a:latin typeface="Arial Nova"/>
                <a:ea typeface="Calibri"/>
                <a:cs typeface="Calibri"/>
              </a:rPr>
              <a:t>, </a:t>
            </a:r>
            <a:r>
              <a:rPr lang="de-DE" sz="1200" dirty="0">
                <a:latin typeface="Arial Nova"/>
                <a:ea typeface="Calibri"/>
                <a:cs typeface="Calibri"/>
                <a:hlinkClick r:id="rId2">
                  <a:extLst>
                    <a:ext uri="{A12FA001-AC4F-418D-AE19-62706E023703}">
                      <ahyp:hlinkClr xmlns:ahyp="http://schemas.microsoft.com/office/drawing/2018/hyperlinkcolor" val="tx"/>
                    </a:ext>
                  </a:extLst>
                </a:hlinkClick>
              </a:rPr>
              <a:t>https://www.zukunftskunst.eu/buch</a:t>
            </a:r>
            <a:r>
              <a:rPr lang="de-DE" sz="1200" dirty="0">
                <a:latin typeface="Arial Nova"/>
                <a:ea typeface="Calibri"/>
                <a:cs typeface="Calibri"/>
              </a:rPr>
              <a:t>, zuletzt aufgerufen am 10.9.2024</a:t>
            </a:r>
            <a:endParaRPr lang="de-DE"/>
          </a:p>
          <a:p>
            <a:pPr algn="r"/>
            <a:endParaRPr lang="de-DE" sz="1300" u="sng" dirty="0">
              <a:solidFill>
                <a:srgbClr val="0563C1"/>
              </a:solidFill>
              <a:latin typeface="Arial Nova" panose="020B050402020202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76426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648F68B-6E1C-4B22-B68E-EA153F9684B0}"/>
              </a:ext>
            </a:extLst>
          </p:cNvPr>
          <p:cNvSpPr txBox="1">
            <a:spLocks/>
          </p:cNvSpPr>
          <p:nvPr/>
        </p:nvSpPr>
        <p:spPr>
          <a:xfrm>
            <a:off x="838200" y="365125"/>
            <a:ext cx="10134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err="1">
                <a:latin typeface="Search" panose="040A0A05020107000000" pitchFamily="82" charset="0"/>
              </a:rPr>
              <a:t>Kurzdefinitionen</a:t>
            </a:r>
            <a:endParaRPr lang="en-DE" sz="4400" dirty="0">
              <a:latin typeface="Search" panose="040A0A05020107000000" pitchFamily="82" charset="0"/>
            </a:endParaRPr>
          </a:p>
        </p:txBody>
      </p:sp>
      <p:sp>
        <p:nvSpPr>
          <p:cNvPr id="4" name="Content Placeholder 2">
            <a:extLst>
              <a:ext uri="{FF2B5EF4-FFF2-40B4-BE49-F238E27FC236}">
                <a16:creationId xmlns:a16="http://schemas.microsoft.com/office/drawing/2014/main" id="{A8ADA568-7BBA-41A4-9C0B-B737A9AF364F}"/>
              </a:ext>
            </a:extLst>
          </p:cNvPr>
          <p:cNvSpPr txBox="1">
            <a:spLocks/>
          </p:cNvSpPr>
          <p:nvPr/>
        </p:nvSpPr>
        <p:spPr>
          <a:xfrm>
            <a:off x="838200" y="2166730"/>
            <a:ext cx="10134600" cy="372717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r>
              <a:rPr lang="en-DE" sz="2800" dirty="0">
                <a:solidFill>
                  <a:srgbClr val="000000"/>
                </a:solidFill>
                <a:highlight>
                  <a:srgbClr val="FFFFFF"/>
                </a:highlight>
                <a:latin typeface="Arial Nova" panose="020B0504020202020204" pitchFamily="34" charset="0"/>
                <a:ea typeface="Calibri" panose="020F0502020204030204" pitchFamily="34" charset="0"/>
                <a:cs typeface="Calibri" panose="020F0502020204030204" pitchFamily="34" charset="0"/>
              </a:rPr>
              <a:t>Die </a:t>
            </a:r>
            <a:r>
              <a:rPr lang="en-DE" sz="2800" b="1" dirty="0">
                <a:solidFill>
                  <a:srgbClr val="000000"/>
                </a:solidFill>
                <a:highlight>
                  <a:srgbClr val="FFFFFF"/>
                </a:highlight>
                <a:latin typeface="Arial Nova" panose="020B0504020202020204" pitchFamily="34" charset="0"/>
                <a:ea typeface="Calibri" panose="020F0502020204030204" pitchFamily="34" charset="0"/>
                <a:cs typeface="Calibri" panose="020F0502020204030204" pitchFamily="34" charset="0"/>
              </a:rPr>
              <a:t>Zukunft</a:t>
            </a:r>
            <a:r>
              <a:rPr lang="en-DE" sz="2800" dirty="0">
                <a:solidFill>
                  <a:srgbClr val="000000"/>
                </a:solidFill>
                <a:highlight>
                  <a:srgbClr val="FFFFFF"/>
                </a:highlight>
                <a:latin typeface="Arial Nova" panose="020B0504020202020204" pitchFamily="34" charset="0"/>
                <a:ea typeface="Calibri" panose="020F0502020204030204" pitchFamily="34" charset="0"/>
                <a:cs typeface="Calibri" panose="020F0502020204030204" pitchFamily="34" charset="0"/>
              </a:rPr>
              <a:t> ist die</a:t>
            </a:r>
            <a:r>
              <a:rPr lang="de-DE" sz="2800" dirty="0">
                <a:solidFill>
                  <a:srgbClr val="000000"/>
                </a:solidFill>
                <a:highlight>
                  <a:srgbClr val="FFFFFF"/>
                </a:highlight>
                <a:latin typeface="Arial Nova" panose="020B0504020202020204" pitchFamily="34" charset="0"/>
                <a:ea typeface="Calibri" panose="020F0502020204030204" pitchFamily="34" charset="0"/>
                <a:cs typeface="Calibri" panose="020F0502020204030204" pitchFamily="34" charset="0"/>
              </a:rPr>
              <a:t> Zeit</a:t>
            </a:r>
            <a:r>
              <a:rPr lang="en-DE" sz="2800" dirty="0">
                <a:solidFill>
                  <a:srgbClr val="000000"/>
                </a:solidFill>
                <a:highlight>
                  <a:srgbClr val="FFFFFF"/>
                </a:highlight>
                <a:latin typeface="Arial Nova" panose="020B0504020202020204" pitchFamily="34" charset="0"/>
                <a:ea typeface="Calibri" panose="020F0502020204030204" pitchFamily="34" charset="0"/>
                <a:cs typeface="Calibri" panose="020F0502020204030204" pitchFamily="34" charset="0"/>
              </a:rPr>
              <a:t>, die subjektiv gesehen der</a:t>
            </a:r>
            <a:r>
              <a:rPr lang="de-DE" sz="2800" dirty="0">
                <a:solidFill>
                  <a:srgbClr val="000000"/>
                </a:solidFill>
                <a:highlight>
                  <a:srgbClr val="FFFFFF"/>
                </a:highlight>
                <a:latin typeface="Arial Nova" panose="020B0504020202020204" pitchFamily="34" charset="0"/>
                <a:ea typeface="Calibri" panose="020F0502020204030204" pitchFamily="34" charset="0"/>
                <a:cs typeface="Calibri" panose="020F0502020204030204" pitchFamily="34" charset="0"/>
              </a:rPr>
              <a:t> Gegenwart</a:t>
            </a:r>
            <a:r>
              <a:rPr lang="en-DE" sz="2800" dirty="0">
                <a:solidFill>
                  <a:srgbClr val="000000"/>
                </a:solidFill>
                <a:highlight>
                  <a:srgbClr val="FFFFFF"/>
                </a:highlight>
                <a:latin typeface="Arial Nova" panose="020B0504020202020204" pitchFamily="34" charset="0"/>
                <a:ea typeface="Calibri" panose="020F0502020204030204" pitchFamily="34" charset="0"/>
                <a:cs typeface="Calibri" panose="020F0502020204030204" pitchFamily="34" charset="0"/>
              </a:rPr>
              <a:t> nachfolgt.</a:t>
            </a:r>
            <a:endParaRPr lang="de-DE" sz="2800" dirty="0">
              <a:solidFill>
                <a:srgbClr val="000000"/>
              </a:solidFill>
              <a:highlight>
                <a:srgbClr val="FFFFFF"/>
              </a:highlight>
              <a:latin typeface="Arial Nova" panose="020B0504020202020204" pitchFamily="34" charset="0"/>
              <a:ea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r>
              <a:rPr lang="en-DE" sz="2800" b="1" dirty="0">
                <a:solidFill>
                  <a:srgbClr val="000000"/>
                </a:solidFill>
                <a:highlight>
                  <a:srgbClr val="FFFFFF"/>
                </a:highlight>
                <a:latin typeface="Arial Nova" panose="020B0504020202020204" pitchFamily="34" charset="0"/>
                <a:ea typeface="Calibri" panose="020F0502020204030204" pitchFamily="34" charset="0"/>
                <a:cs typeface="Calibri" panose="020F0502020204030204" pitchFamily="34" charset="0"/>
              </a:rPr>
              <a:t>Kunst</a:t>
            </a:r>
            <a:r>
              <a:rPr lang="en-DE" sz="2800" dirty="0">
                <a:solidFill>
                  <a:srgbClr val="000000"/>
                </a:solidFill>
                <a:highlight>
                  <a:srgbClr val="FFFFFF"/>
                </a:highlight>
                <a:latin typeface="Arial Nova" panose="020B0504020202020204" pitchFamily="34" charset="0"/>
                <a:ea typeface="Calibri" panose="020F0502020204030204" pitchFamily="34" charset="0"/>
                <a:cs typeface="Calibri" panose="020F0502020204030204" pitchFamily="34" charset="0"/>
              </a:rPr>
              <a:t> ist ein menschliches</a:t>
            </a:r>
            <a:r>
              <a:rPr lang="de-DE" sz="2800" dirty="0">
                <a:solidFill>
                  <a:srgbClr val="000000"/>
                </a:solidFill>
                <a:highlight>
                  <a:srgbClr val="FFFFFF"/>
                </a:highlight>
                <a:latin typeface="Arial Nova" panose="020B0504020202020204" pitchFamily="34" charset="0"/>
                <a:ea typeface="Calibri" panose="020F0502020204030204" pitchFamily="34" charset="0"/>
                <a:cs typeface="Calibri" panose="020F0502020204030204" pitchFamily="34" charset="0"/>
              </a:rPr>
              <a:t>Kulturprodukt</a:t>
            </a:r>
            <a:r>
              <a:rPr lang="en-DE" sz="2800" dirty="0">
                <a:solidFill>
                  <a:srgbClr val="000000"/>
                </a:solidFill>
                <a:highlight>
                  <a:srgbClr val="FFFFFF"/>
                </a:highlight>
                <a:latin typeface="Arial Nova" panose="020B0504020202020204" pitchFamily="34" charset="0"/>
                <a:ea typeface="Calibri" panose="020F0502020204030204" pitchFamily="34" charset="0"/>
                <a:cs typeface="Calibri" panose="020F0502020204030204" pitchFamily="34" charset="0"/>
              </a:rPr>
              <a:t>, das Ergebnis eines</a:t>
            </a:r>
            <a:r>
              <a:rPr lang="de-DE" sz="2800" dirty="0">
                <a:solidFill>
                  <a:srgbClr val="000000"/>
                </a:solidFill>
                <a:highlight>
                  <a:srgbClr val="FFFFFF"/>
                </a:highlight>
                <a:latin typeface="Arial Nova" panose="020B0504020202020204" pitchFamily="34" charset="0"/>
                <a:ea typeface="Calibri" panose="020F0502020204030204" pitchFamily="34" charset="0"/>
                <a:cs typeface="Calibri" panose="020F0502020204030204" pitchFamily="34" charset="0"/>
              </a:rPr>
              <a:t> kreativen</a:t>
            </a:r>
            <a:r>
              <a:rPr lang="en-DE" sz="2800" dirty="0">
                <a:solidFill>
                  <a:srgbClr val="000000"/>
                </a:solidFill>
                <a:highlight>
                  <a:srgbClr val="FFFFFF"/>
                </a:highlight>
                <a:latin typeface="Arial Nova" panose="020B0504020202020204" pitchFamily="34" charset="0"/>
                <a:ea typeface="Calibri" panose="020F0502020204030204" pitchFamily="34" charset="0"/>
                <a:cs typeface="Calibri" panose="020F0502020204030204" pitchFamily="34" charset="0"/>
              </a:rPr>
              <a:t> Prozesses.</a:t>
            </a:r>
            <a:endParaRPr lang="de-DE" sz="2800" dirty="0">
              <a:solidFill>
                <a:srgbClr val="000000"/>
              </a:solidFill>
              <a:highlight>
                <a:srgbClr val="FFFFFF"/>
              </a:highlight>
              <a:latin typeface="Arial Nova" panose="020B0504020202020204" pitchFamily="34" charset="0"/>
              <a:ea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r>
              <a:rPr lang="en-DE" sz="2800" b="1" dirty="0">
                <a:solidFill>
                  <a:srgbClr val="000000"/>
                </a:solidFill>
                <a:highlight>
                  <a:srgbClr val="FFFFFF"/>
                </a:highlight>
                <a:latin typeface="Arial Nova" panose="020B0504020202020204" pitchFamily="34" charset="0"/>
                <a:ea typeface="Calibri" panose="020F0502020204030204" pitchFamily="34" charset="0"/>
                <a:cs typeface="Calibri" panose="020F0502020204030204" pitchFamily="34" charset="0"/>
              </a:rPr>
              <a:t>Zukunftskunst</a:t>
            </a:r>
            <a:r>
              <a:rPr lang="en-DE" sz="2800" dirty="0">
                <a:solidFill>
                  <a:srgbClr val="000000"/>
                </a:solidFill>
                <a:highlight>
                  <a:srgbClr val="FFFFFF"/>
                </a:highlight>
                <a:latin typeface="Arial Nova" panose="020B0504020202020204" pitchFamily="34" charset="0"/>
                <a:ea typeface="Calibri" panose="020F0502020204030204" pitchFamily="34" charset="0"/>
                <a:cs typeface="Calibri" panose="020F0502020204030204" pitchFamily="34" charset="0"/>
              </a:rPr>
              <a:t> ist die Fähigkeit, kulturellen Wandel, kluge Politik, neues Wirtschaften und innovative Technologien miteinander zu verbinden.</a:t>
            </a:r>
          </a:p>
        </p:txBody>
      </p:sp>
    </p:spTree>
    <p:extLst>
      <p:ext uri="{BB962C8B-B14F-4D97-AF65-F5344CB8AC3E}">
        <p14:creationId xmlns:p14="http://schemas.microsoft.com/office/powerpoint/2010/main" val="33577058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A8ADA568-7BBA-41A4-9C0B-B737A9AF364F}"/>
              </a:ext>
            </a:extLst>
          </p:cNvPr>
          <p:cNvSpPr txBox="1">
            <a:spLocks/>
          </p:cNvSpPr>
          <p:nvPr/>
        </p:nvSpPr>
        <p:spPr>
          <a:xfrm>
            <a:off x="838200" y="2564296"/>
            <a:ext cx="10134600" cy="332960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7000"/>
              </a:lnSpc>
              <a:spcAft>
                <a:spcPts val="800"/>
              </a:spcAft>
            </a:pPr>
            <a:r>
              <a:rPr lang="de-DE" sz="4000" dirty="0">
                <a:solidFill>
                  <a:srgbClr val="000000"/>
                </a:solidFill>
                <a:highlight>
                  <a:srgbClr val="FFFFFF"/>
                </a:highlight>
                <a:latin typeface="Search" panose="040A0A05020107000000" pitchFamily="82" charset="0"/>
                <a:ea typeface="Calibri" panose="020F0502020204030204" pitchFamily="34" charset="0"/>
                <a:cs typeface="Calibri" panose="020F0502020204030204" pitchFamily="34" charset="0"/>
              </a:rPr>
              <a:t>Fragen:</a:t>
            </a:r>
            <a:endParaRPr lang="en-DE" sz="4000" dirty="0">
              <a:solidFill>
                <a:srgbClr val="000000"/>
              </a:solidFill>
              <a:highlight>
                <a:srgbClr val="FFFFFF"/>
              </a:highlight>
              <a:latin typeface="Search" panose="040A0A05020107000000" pitchFamily="82" charset="0"/>
              <a:ea typeface="Calibri" panose="020F0502020204030204" pitchFamily="34" charset="0"/>
              <a:cs typeface="Calibri" panose="020F0502020204030204" pitchFamily="34" charset="0"/>
            </a:endParaRPr>
          </a:p>
          <a:p>
            <a:pPr marL="457200" indent="-457200" algn="l">
              <a:lnSpc>
                <a:spcPct val="107000"/>
              </a:lnSpc>
              <a:spcAft>
                <a:spcPts val="800"/>
              </a:spcAft>
              <a:buFont typeface="Arial" panose="020B0604020202020204" pitchFamily="34" charset="0"/>
              <a:buChar char="•"/>
            </a:pPr>
            <a:r>
              <a:rPr lang="de-DE" sz="2000" dirty="0">
                <a:solidFill>
                  <a:srgbClr val="000000"/>
                </a:solidFill>
                <a:highlight>
                  <a:srgbClr val="FFFFFF"/>
                </a:highlight>
                <a:latin typeface="Arial Nova" panose="020B0504020202020204" pitchFamily="34" charset="0"/>
                <a:ea typeface="Calibri" panose="020F0502020204030204" pitchFamily="34" charset="0"/>
                <a:cs typeface="Calibri" panose="020F0502020204030204" pitchFamily="34" charset="0"/>
              </a:rPr>
              <a:t>Was könnte das für die Zukunftskunst bedeuten?</a:t>
            </a:r>
            <a:endParaRPr lang="en-DE" sz="2000" dirty="0">
              <a:solidFill>
                <a:srgbClr val="000000"/>
              </a:solidFill>
              <a:highlight>
                <a:srgbClr val="FFFFFF"/>
              </a:highlight>
              <a:latin typeface="Arial Nova" panose="020B0504020202020204" pitchFamily="34" charset="0"/>
              <a:ea typeface="Calibri" panose="020F0502020204030204" pitchFamily="34" charset="0"/>
              <a:cs typeface="Calibri" panose="020F0502020204030204" pitchFamily="34" charset="0"/>
            </a:endParaRPr>
          </a:p>
          <a:p>
            <a:pPr marL="457200" indent="-457200" algn="l">
              <a:lnSpc>
                <a:spcPct val="107000"/>
              </a:lnSpc>
              <a:spcAft>
                <a:spcPts val="800"/>
              </a:spcAft>
              <a:buFont typeface="Arial" panose="020B0604020202020204" pitchFamily="34" charset="0"/>
              <a:buChar char="•"/>
            </a:pPr>
            <a:r>
              <a:rPr lang="de-DE" sz="2000" dirty="0">
                <a:solidFill>
                  <a:srgbClr val="000000"/>
                </a:solidFill>
                <a:highlight>
                  <a:srgbClr val="FFFFFF"/>
                </a:highlight>
                <a:latin typeface="Arial Nova" panose="020B0504020202020204" pitchFamily="34" charset="0"/>
                <a:ea typeface="Calibri" panose="020F0502020204030204" pitchFamily="34" charset="0"/>
                <a:cs typeface="Calibri" panose="020F0502020204030204" pitchFamily="34" charset="0"/>
              </a:rPr>
              <a:t>Fühlt ihr euch gut gerüstet für die Zukunftskunst?</a:t>
            </a:r>
            <a:endParaRPr lang="en-DE" sz="2000" dirty="0">
              <a:solidFill>
                <a:srgbClr val="000000"/>
              </a:solidFill>
              <a:highlight>
                <a:srgbClr val="FFFFFF"/>
              </a:highlight>
              <a:latin typeface="Arial Nova" panose="020B0504020202020204" pitchFamily="34" charset="0"/>
              <a:ea typeface="Calibri" panose="020F0502020204030204" pitchFamily="34" charset="0"/>
              <a:cs typeface="Calibri" panose="020F0502020204030204" pitchFamily="34" charset="0"/>
            </a:endParaRPr>
          </a:p>
          <a:p>
            <a:pPr marL="457200" indent="-457200" algn="l">
              <a:lnSpc>
                <a:spcPct val="107000"/>
              </a:lnSpc>
              <a:spcAft>
                <a:spcPts val="800"/>
              </a:spcAft>
              <a:buFont typeface="Arial" panose="020B0604020202020204" pitchFamily="34" charset="0"/>
              <a:buChar char="•"/>
            </a:pPr>
            <a:r>
              <a:rPr lang="de-DE" sz="2000" dirty="0">
                <a:solidFill>
                  <a:srgbClr val="000000"/>
                </a:solidFill>
                <a:highlight>
                  <a:srgbClr val="FFFFFF"/>
                </a:highlight>
                <a:latin typeface="Arial Nova" panose="020B0504020202020204" pitchFamily="34" charset="0"/>
                <a:ea typeface="Calibri" panose="020F0502020204030204" pitchFamily="34" charset="0"/>
                <a:cs typeface="Calibri" panose="020F0502020204030204" pitchFamily="34" charset="0"/>
              </a:rPr>
              <a:t>Was braucht ihr dafür?</a:t>
            </a:r>
            <a:endParaRPr lang="en-DE" sz="2000" dirty="0">
              <a:solidFill>
                <a:srgbClr val="000000"/>
              </a:solidFill>
              <a:highlight>
                <a:srgbClr val="FFFFFF"/>
              </a:highlight>
              <a:latin typeface="Arial Nova" panose="020B0504020202020204" pitchFamily="34" charset="0"/>
              <a:ea typeface="Calibri" panose="020F0502020204030204" pitchFamily="34" charset="0"/>
              <a:cs typeface="Calibri" panose="020F0502020204030204" pitchFamily="34" charset="0"/>
            </a:endParaRPr>
          </a:p>
        </p:txBody>
      </p:sp>
      <p:sp>
        <p:nvSpPr>
          <p:cNvPr id="5" name="Content Placeholder 2">
            <a:extLst>
              <a:ext uri="{FF2B5EF4-FFF2-40B4-BE49-F238E27FC236}">
                <a16:creationId xmlns:a16="http://schemas.microsoft.com/office/drawing/2014/main" id="{961AB495-921C-42ED-9D95-86D0049CABE9}"/>
              </a:ext>
            </a:extLst>
          </p:cNvPr>
          <p:cNvSpPr txBox="1">
            <a:spLocks/>
          </p:cNvSpPr>
          <p:nvPr/>
        </p:nvSpPr>
        <p:spPr>
          <a:xfrm>
            <a:off x="838200" y="649356"/>
            <a:ext cx="10134600" cy="1586948"/>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DE" sz="2800" dirty="0">
                <a:solidFill>
                  <a:srgbClr val="000000"/>
                </a:solidFill>
                <a:highlight>
                  <a:srgbClr val="FFFFFF"/>
                </a:highlight>
                <a:latin typeface="Arial Nova"/>
                <a:ea typeface="Calibri"/>
                <a:cs typeface="Calibri"/>
              </a:rPr>
              <a:t>Kunst bzw. der künstlerische Prozess zeichnet sich vor allem auch dadurch aus, dass Menschen ins Handeln kommen, sich als selbstwirksam und aktiv erleben.</a:t>
            </a:r>
            <a:endParaRPr lang="de-DE" sz="2800">
              <a:solidFill>
                <a:srgbClr val="000000"/>
              </a:solidFill>
              <a:highlight>
                <a:srgbClr val="FFFFFF"/>
              </a:highlight>
              <a:latin typeface="Arial Nova"/>
              <a:ea typeface="Calibri"/>
              <a:cs typeface="Calibri"/>
            </a:endParaRPr>
          </a:p>
          <a:p>
            <a:pPr algn="r"/>
            <a:r>
              <a:rPr lang="de-DE" sz="1200" dirty="0">
                <a:highlight>
                  <a:srgbClr val="FFFFFF"/>
                </a:highlight>
                <a:latin typeface="Arial Nova"/>
                <a:ea typeface="Calibri"/>
                <a:cs typeface="Calibri"/>
              </a:rPr>
              <a:t>Quelle: Annette Schäfer: </a:t>
            </a:r>
            <a:r>
              <a:rPr lang="de-DE" sz="1200" i="1" dirty="0">
                <a:highlight>
                  <a:srgbClr val="FFFFFF"/>
                </a:highlight>
                <a:latin typeface="Arial Nova"/>
                <a:ea typeface="Calibri"/>
                <a:cs typeface="Calibri"/>
              </a:rPr>
              <a:t>Kunst für die Seele, </a:t>
            </a:r>
            <a:r>
              <a:rPr lang="de-DE" sz="1200" dirty="0">
                <a:highlight>
                  <a:srgbClr val="FFFFFF"/>
                </a:highlight>
                <a:latin typeface="Arial Nova"/>
                <a:ea typeface="Calibri"/>
                <a:cs typeface="Calibri"/>
              </a:rPr>
              <a:t>hier:</a:t>
            </a:r>
            <a:r>
              <a:rPr lang="de-DE" sz="1200" i="1" dirty="0">
                <a:highlight>
                  <a:srgbClr val="FFFFFF"/>
                </a:highlight>
                <a:latin typeface="Arial Nova"/>
                <a:ea typeface="Calibri"/>
                <a:cs typeface="Calibri"/>
              </a:rPr>
              <a:t> S. </a:t>
            </a:r>
            <a:r>
              <a:rPr lang="de-DE" sz="1200" dirty="0" err="1">
                <a:highlight>
                  <a:srgbClr val="FFFFFF"/>
                </a:highlight>
                <a:latin typeface="Arial Nova"/>
                <a:ea typeface="Calibri"/>
                <a:cs typeface="Calibri"/>
              </a:rPr>
              <a:t>Magsamen</a:t>
            </a:r>
            <a:r>
              <a:rPr lang="de-DE" sz="1200" dirty="0">
                <a:highlight>
                  <a:srgbClr val="FFFFFF"/>
                </a:highlight>
                <a:latin typeface="Arial Nova"/>
                <a:ea typeface="Calibri"/>
                <a:cs typeface="Calibri"/>
              </a:rPr>
              <a:t>/I. </a:t>
            </a:r>
            <a:r>
              <a:rPr lang="de-DE" sz="1200" dirty="0">
                <a:highlight>
                  <a:srgbClr val="FFFFFF"/>
                </a:highlight>
                <a:latin typeface="Arial Nova"/>
              </a:rPr>
              <a:t>Ross, in: </a:t>
            </a:r>
            <a:r>
              <a:rPr lang="de-DE" sz="1200" i="1" dirty="0">
                <a:highlight>
                  <a:srgbClr val="FFFFFF"/>
                </a:highlight>
                <a:latin typeface="Arial Nova"/>
              </a:rPr>
              <a:t>Psychologie Heute</a:t>
            </a:r>
            <a:r>
              <a:rPr lang="de-DE" sz="1200" dirty="0">
                <a:highlight>
                  <a:srgbClr val="FFFFFF"/>
                </a:highlight>
                <a:latin typeface="Arial Nova"/>
              </a:rPr>
              <a:t>, Julius Beltz </a:t>
            </a:r>
            <a:r>
              <a:rPr lang="de-DE" sz="1200" dirty="0" err="1">
                <a:highlight>
                  <a:srgbClr val="FFFFFF"/>
                </a:highlight>
                <a:latin typeface="Arial Nova"/>
              </a:rPr>
              <a:t>GmbH&amp;Co</a:t>
            </a:r>
            <a:r>
              <a:rPr lang="de-DE" sz="1200" dirty="0">
                <a:highlight>
                  <a:srgbClr val="FFFFFF"/>
                </a:highlight>
                <a:latin typeface="Arial Nova"/>
              </a:rPr>
              <a:t>. KG, Weinheim, Heft 11/2023</a:t>
            </a:r>
            <a:endParaRPr lang="en-DE" sz="1200" dirty="0">
              <a:solidFill>
                <a:srgbClr val="000000"/>
              </a:solidFill>
              <a:highlight>
                <a:srgbClr val="FFFFFF"/>
              </a:highlight>
              <a:latin typeface="Arial Nova"/>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11739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317</Words>
  <Application>Microsoft Office PowerPoint</Application>
  <PresentationFormat>Breitbild</PresentationFormat>
  <Paragraphs>19</Paragraphs>
  <Slides>5</Slides>
  <Notes>0</Notes>
  <HiddenSlides>0</HiddenSlides>
  <MMClips>0</MMClips>
  <ScaleCrop>false</ScaleCrop>
  <HeadingPairs>
    <vt:vector size="4" baseType="variant">
      <vt:variant>
        <vt:lpstr>Design</vt:lpstr>
      </vt:variant>
      <vt:variant>
        <vt:i4>1</vt:i4>
      </vt:variant>
      <vt:variant>
        <vt:lpstr>Folientitel</vt:lpstr>
      </vt:variant>
      <vt:variant>
        <vt:i4>5</vt:i4>
      </vt:variant>
    </vt:vector>
  </HeadingPairs>
  <TitlesOfParts>
    <vt:vector size="6" baseType="lpstr">
      <vt:lpstr>Office Theme</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ZUKUNFTSKUNST</dc:title>
  <dc:creator>Hochwasserhose</dc:creator>
  <cp:lastModifiedBy>Michael Greif</cp:lastModifiedBy>
  <cp:revision>65</cp:revision>
  <dcterms:created xsi:type="dcterms:W3CDTF">2024-08-03T12:02:43Z</dcterms:created>
  <dcterms:modified xsi:type="dcterms:W3CDTF">2024-09-10T09:26:58Z</dcterms:modified>
</cp:coreProperties>
</file>