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49F39A-BEFC-044D-ABA9-A870B27A0AB2}" v="17" dt="2024-11-30T04:17:07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55"/>
    <p:restoredTop sz="94613"/>
  </p:normalViewPr>
  <p:slideViewPr>
    <p:cSldViewPr snapToGrid="0">
      <p:cViewPr varScale="1">
        <p:scale>
          <a:sx n="92" d="100"/>
          <a:sy n="92" d="100"/>
        </p:scale>
        <p:origin x="4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54132-54FF-EE11-AAAF-DFD016698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9443D7E-D996-511E-42F8-B2CB26F45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FB49DF-630C-369B-4995-0B63BD16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2E1EEF-AB7B-0253-2B07-0779A4CF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720CA9-BE71-2F82-6FC7-8C002B923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927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031B1C-6AEC-8028-D168-B5F02F920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A7ED7EF-7CAA-2F98-9531-568DBF888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A0CB25-7A98-1BE8-3815-17F86C0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AB72D2-A8EF-6F1A-5F2A-08057E5D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252AAC-3EE9-E6A8-7FA4-C85011F04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873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92E51E3-EA6E-DBA2-0147-7CB37FB3CB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9ABB0E0-8E2A-0CF1-CAC4-4E6062385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D47549-AC77-AB5F-554A-88D3F416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97B67C-2297-61B4-EF30-E1617984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3A3440-A431-A981-32F0-1AB71A8B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68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E464C-5B8A-26EC-150F-F249461AE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A1D6BC-7502-0058-A96E-15A91E0C9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A4F7E8-76B5-B27A-6311-D81586F2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65BBB9-7B5C-6817-08B0-987B025D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53267C-3E6E-6AAB-E3EB-4D9FB50D3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08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4E7676-C5A5-97E1-C21D-B07A5F47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D6C6C7-C0FA-52BB-5A6B-4D57F33EB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3803BA-9299-7087-DBCA-212ABAB0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221243-B40F-8487-A54C-EA25DC81F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E61C7C-9AA5-FC77-790D-D6376B2A1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388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4FA9C-FF11-BE23-F8CE-5BD946C50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8B255A-0738-A0F2-8BCB-E99089E754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721457-7C0F-9B71-5325-6AAD256B3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55476D-B69E-552B-A605-00B705A20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1E8953-2C7C-ACB6-147B-1A714614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7581B0-A7D1-FBCE-F7F4-E5E11A2B5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02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594C5A-F34E-FE84-E340-2301B25A9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252C4E-3CC6-7D79-21D8-DE6EB44A8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5DC8139-8706-4108-1065-51FAC5A80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0C6CA4B-F6FA-6A3E-F17F-6759F821D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D642725-ABBD-E10C-27A9-55E4F2CDA4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74CD0FD-EADB-AAAE-4935-BF4CA6E3F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E76626-D5E1-B083-2490-B34CEB38C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B605990-94F8-A4E5-49E3-EB02028E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397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D5D5B-0F98-0CF1-F46C-30F43305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2F2EB23-2D36-6502-F7BB-00C3B9CE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14439E-D303-E90F-4DB8-9F1798F0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DB4FC7-8BA2-362C-1A77-4F419335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45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F60238-B96F-8C08-B914-C18C4A1F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55F8D67-8200-6BDE-C94E-194A23E2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59651E-9E6D-6DBE-EF7F-B435A223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97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75FF22-F02B-A0E4-8863-311B4EA9A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1C8BBD-5AF1-B2E1-A2CE-21E7CB28C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5E60F6-A937-1F93-56B7-7950A7EB3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F33E80-66B1-B280-80C7-7F5FA0530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697C9D5-0685-F158-91FB-DB8EA0C6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10AC88-8013-7700-1E0A-6D5ED7C0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5576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AED2FE-CD8A-2FBB-1517-EA3A16B70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317D730-6338-2BA9-110A-FF3452781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641456-FDB7-0687-E240-332BA3AD9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FB766E-110E-EF09-FE1B-B3FD677F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FC36E7-4C84-13ED-0BEB-C3E75BE7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643108-69C5-55EA-EA4E-A617E668C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15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658C36-9F6B-F1E2-7075-1ADADA53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3555E4-5911-4550-9E9C-DFCE35E9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359A08-31FA-7B10-D8D6-EB742B617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F8D1F-761F-294D-9771-4374FE494EAF}" type="datetimeFigureOut">
              <a:rPr lang="de-DE" smtClean="0"/>
              <a:t>04.12.2024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420DC1-7872-3A73-F48B-7FBEDDE06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5006E0-99B6-725F-2D1E-161317A37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4ADB5-DB94-264B-A356-6A0DD84D38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69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kurzelinks.de/CC-BY-SA-30-D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64EDD-D7B7-5797-2433-78F00B3A0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A9ED4637-7C7C-C74E-F1A1-C7F382872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650" y="387562"/>
            <a:ext cx="2133600" cy="81076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FFD7EDCE-701C-BF53-3EC9-CDDBFF3A6CD3}"/>
              </a:ext>
            </a:extLst>
          </p:cNvPr>
          <p:cNvSpPr txBox="1"/>
          <p:nvPr/>
        </p:nvSpPr>
        <p:spPr>
          <a:xfrm>
            <a:off x="285750" y="159142"/>
            <a:ext cx="9244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Zeitleiste „[Thema eintragen]“</a:t>
            </a:r>
          </a:p>
        </p:txBody>
      </p:sp>
      <p:pic>
        <p:nvPicPr>
          <p:cNvPr id="11" name="Grafik 10" descr="Ein Bild, das Schrift, Grafiken, Grafikdesign, Symbol enthält.&#10;&#10;Automatisch generierte Beschreibung">
            <a:extLst>
              <a:ext uri="{FF2B5EF4-FFF2-40B4-BE49-F238E27FC236}">
                <a16:creationId xmlns:a16="http://schemas.microsoft.com/office/drawing/2014/main" id="{A9042C91-8246-76E2-10C9-2F2883141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42" y="6213374"/>
            <a:ext cx="2419021" cy="606385"/>
          </a:xfrm>
          <a:prstGeom prst="rect">
            <a:avLst/>
          </a:prstGeom>
        </p:spPr>
      </p:pic>
      <p:pic>
        <p:nvPicPr>
          <p:cNvPr id="12" name="Grafik 11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0D70B129-1C45-002E-94B4-1F0D81C2920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8488" y="6480860"/>
            <a:ext cx="670560" cy="235585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231FCD01-B17C-A1A3-6BEE-925181CFA529}"/>
              </a:ext>
            </a:extLst>
          </p:cNvPr>
          <p:cNvSpPr txBox="1"/>
          <p:nvPr/>
        </p:nvSpPr>
        <p:spPr>
          <a:xfrm>
            <a:off x="9266827" y="6428719"/>
            <a:ext cx="221615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König, 2023, CC BY-SA 3.0 DE,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https://kurzelinks.de/CC-BY-SA-30-DE</a:t>
            </a:r>
            <a:r>
              <a:rPr lang="de-DE" sz="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3D99A3A-B69C-2824-6DBF-FB0AF2EAA05C}"/>
              </a:ext>
            </a:extLst>
          </p:cNvPr>
          <p:cNvSpPr txBox="1"/>
          <p:nvPr/>
        </p:nvSpPr>
        <p:spPr>
          <a:xfrm>
            <a:off x="2519662" y="6579764"/>
            <a:ext cx="340952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Abbildungen: alle Microsoft Piktogramme, alle Rechte vorbehalten</a:t>
            </a:r>
            <a:endParaRPr lang="de-DE" sz="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3" name="Gruppieren 42">
            <a:extLst>
              <a:ext uri="{FF2B5EF4-FFF2-40B4-BE49-F238E27FC236}">
                <a16:creationId xmlns:a16="http://schemas.microsoft.com/office/drawing/2014/main" id="{6138B8D7-543C-8F31-B23D-F9546C06986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12598" y="1889483"/>
            <a:ext cx="5886434" cy="275999"/>
            <a:chOff x="600501" y="1348085"/>
            <a:chExt cx="5886434" cy="275999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F575A399-18BD-002A-C583-6C452B365E1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05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37CC799F-F31A-5B10-E589-23C5F62A1F3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9182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02</a:t>
              </a:r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ACEAEC97-5D63-179E-9221-4A8275D8155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8314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03</a:t>
              </a:r>
            </a:p>
          </p:txBody>
        </p:sp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9532E078-9FE6-D30E-44EE-1A555EE0771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065463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04</a:t>
              </a:r>
            </a:p>
          </p:txBody>
        </p:sp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4A24060B-0414-CBA4-F151-47DF75428E4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5668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05</a:t>
              </a:r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E3CA1F70-C51E-0841-FB76-74F12E2FADE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0480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06</a:t>
              </a:r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94C0DFB3-EAC7-8A3F-4D60-D40F490E554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39219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07</a:t>
              </a:r>
            </a:p>
          </p:txBody>
        </p:sp>
        <p:sp>
          <p:nvSpPr>
            <p:cNvPr id="38" name="Rechteck 37">
              <a:extLst>
                <a:ext uri="{FF2B5EF4-FFF2-40B4-BE49-F238E27FC236}">
                  <a16:creationId xmlns:a16="http://schemas.microsoft.com/office/drawing/2014/main" id="{EE0F0BC8-CBB4-1F09-B5A7-11FA16AA553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30539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08</a:t>
              </a:r>
            </a:p>
          </p:txBody>
        </p:sp>
        <p:sp>
          <p:nvSpPr>
            <p:cNvPr id="39" name="Rechteck 38">
              <a:extLst>
                <a:ext uri="{FF2B5EF4-FFF2-40B4-BE49-F238E27FC236}">
                  <a16:creationId xmlns:a16="http://schemas.microsoft.com/office/drawing/2014/main" id="{4F9FE85D-E159-2036-E59F-5E75F134666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24723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09</a:t>
              </a:r>
            </a:p>
          </p:txBody>
        </p:sp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D065DBA9-1696-C391-3781-05CD8D35EEE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013077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F1E63BF6-2C8C-358A-31AF-8DFA5A456D9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0429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4CEB7E6B-1ED5-64A2-58E0-31A70AB2195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1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40192324-3D28-EEEC-B000-82B6E5DFCBC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112685" y="1886440"/>
            <a:ext cx="5886434" cy="275999"/>
            <a:chOff x="600501" y="1348085"/>
            <a:chExt cx="5886434" cy="275999"/>
          </a:xfrm>
        </p:grpSpPr>
        <p:sp>
          <p:nvSpPr>
            <p:cNvPr id="45" name="Rechteck 44">
              <a:extLst>
                <a:ext uri="{FF2B5EF4-FFF2-40B4-BE49-F238E27FC236}">
                  <a16:creationId xmlns:a16="http://schemas.microsoft.com/office/drawing/2014/main" id="{769F691D-925D-27C6-0D44-1C71F363C68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05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46" name="Rechteck 45">
              <a:extLst>
                <a:ext uri="{FF2B5EF4-FFF2-40B4-BE49-F238E27FC236}">
                  <a16:creationId xmlns:a16="http://schemas.microsoft.com/office/drawing/2014/main" id="{C1DF0526-4900-25EF-D1EF-999F0089C77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9182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02</a:t>
              </a:r>
            </a:p>
          </p:txBody>
        </p:sp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6536B8CA-B34F-9855-E3EC-790B103DD24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8314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03</a:t>
              </a:r>
            </a:p>
          </p:txBody>
        </p:sp>
        <p:sp>
          <p:nvSpPr>
            <p:cNvPr id="48" name="Rechteck 47">
              <a:extLst>
                <a:ext uri="{FF2B5EF4-FFF2-40B4-BE49-F238E27FC236}">
                  <a16:creationId xmlns:a16="http://schemas.microsoft.com/office/drawing/2014/main" id="{46D5CE83-A2D5-C0E3-E322-8981DDDCE91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065463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04</a:t>
              </a:r>
            </a:p>
          </p:txBody>
        </p:sp>
        <p:sp>
          <p:nvSpPr>
            <p:cNvPr id="49" name="Rechteck 48">
              <a:extLst>
                <a:ext uri="{FF2B5EF4-FFF2-40B4-BE49-F238E27FC236}">
                  <a16:creationId xmlns:a16="http://schemas.microsoft.com/office/drawing/2014/main" id="{415BA5BE-CC16-C217-068B-6852C6E8F3D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5668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05</a:t>
              </a:r>
            </a:p>
          </p:txBody>
        </p:sp>
        <p:sp>
          <p:nvSpPr>
            <p:cNvPr id="50" name="Rechteck 49">
              <a:extLst>
                <a:ext uri="{FF2B5EF4-FFF2-40B4-BE49-F238E27FC236}">
                  <a16:creationId xmlns:a16="http://schemas.microsoft.com/office/drawing/2014/main" id="{E6A08773-80C2-0DF9-C7CC-DEA3C3C1B1C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0480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06</a:t>
              </a:r>
            </a:p>
          </p:txBody>
        </p:sp>
        <p:sp>
          <p:nvSpPr>
            <p:cNvPr id="51" name="Rechteck 50">
              <a:extLst>
                <a:ext uri="{FF2B5EF4-FFF2-40B4-BE49-F238E27FC236}">
                  <a16:creationId xmlns:a16="http://schemas.microsoft.com/office/drawing/2014/main" id="{1EA31294-3DEF-44DE-0A9A-F24AD40B6BA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39219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07</a:t>
              </a:r>
            </a:p>
          </p:txBody>
        </p:sp>
        <p:sp>
          <p:nvSpPr>
            <p:cNvPr id="52" name="Rechteck 51">
              <a:extLst>
                <a:ext uri="{FF2B5EF4-FFF2-40B4-BE49-F238E27FC236}">
                  <a16:creationId xmlns:a16="http://schemas.microsoft.com/office/drawing/2014/main" id="{6BE721D7-0F1C-4A52-CAC2-5837CCA42ED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30539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08</a:t>
              </a:r>
            </a:p>
          </p:txBody>
        </p:sp>
        <p:sp>
          <p:nvSpPr>
            <p:cNvPr id="53" name="Rechteck 52">
              <a:extLst>
                <a:ext uri="{FF2B5EF4-FFF2-40B4-BE49-F238E27FC236}">
                  <a16:creationId xmlns:a16="http://schemas.microsoft.com/office/drawing/2014/main" id="{C09F3693-70C0-FBEC-9FE1-B572BEDA162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24723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09</a:t>
              </a:r>
            </a:p>
          </p:txBody>
        </p:sp>
        <p:sp>
          <p:nvSpPr>
            <p:cNvPr id="54" name="Rechteck 53">
              <a:extLst>
                <a:ext uri="{FF2B5EF4-FFF2-40B4-BE49-F238E27FC236}">
                  <a16:creationId xmlns:a16="http://schemas.microsoft.com/office/drawing/2014/main" id="{B48B4945-C348-27AD-4E83-4286FABD4C7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013077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55" name="Rechteck 54">
              <a:extLst>
                <a:ext uri="{FF2B5EF4-FFF2-40B4-BE49-F238E27FC236}">
                  <a16:creationId xmlns:a16="http://schemas.microsoft.com/office/drawing/2014/main" id="{F0C7EB24-992F-DE8B-B3C7-BBB0DE0515B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0429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56" name="Rechteck 55">
              <a:extLst>
                <a:ext uri="{FF2B5EF4-FFF2-40B4-BE49-F238E27FC236}">
                  <a16:creationId xmlns:a16="http://schemas.microsoft.com/office/drawing/2014/main" id="{2E73425B-27F0-0B39-C39C-CD853D76617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1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cxnSp>
        <p:nvCxnSpPr>
          <p:cNvPr id="58" name="Gerade Verbindung 57">
            <a:extLst>
              <a:ext uri="{FF2B5EF4-FFF2-40B4-BE49-F238E27FC236}">
                <a16:creationId xmlns:a16="http://schemas.microsoft.com/office/drawing/2014/main" id="{7032D230-56AD-F35D-BAFA-D7B05B040C7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099032" y="1422067"/>
            <a:ext cx="13653" cy="12008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9" name="Gruppieren 58">
            <a:extLst>
              <a:ext uri="{FF2B5EF4-FFF2-40B4-BE49-F238E27FC236}">
                <a16:creationId xmlns:a16="http://schemas.microsoft.com/office/drawing/2014/main" id="{45C6E121-88E3-4FAD-B802-FB1E24E97AD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44859" y="3560406"/>
            <a:ext cx="5886434" cy="275999"/>
            <a:chOff x="600501" y="1348085"/>
            <a:chExt cx="5886434" cy="275999"/>
          </a:xfrm>
        </p:grpSpPr>
        <p:sp>
          <p:nvSpPr>
            <p:cNvPr id="60" name="Rechteck 59">
              <a:extLst>
                <a:ext uri="{FF2B5EF4-FFF2-40B4-BE49-F238E27FC236}">
                  <a16:creationId xmlns:a16="http://schemas.microsoft.com/office/drawing/2014/main" id="{865C932D-729B-6698-4FDD-8687EC6B8F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05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61" name="Rechteck 60">
              <a:extLst>
                <a:ext uri="{FF2B5EF4-FFF2-40B4-BE49-F238E27FC236}">
                  <a16:creationId xmlns:a16="http://schemas.microsoft.com/office/drawing/2014/main" id="{941E2F6C-0366-5757-6888-EDB40AEBDA9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9182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02</a:t>
              </a:r>
            </a:p>
          </p:txBody>
        </p:sp>
        <p:sp>
          <p:nvSpPr>
            <p:cNvPr id="62" name="Rechteck 61">
              <a:extLst>
                <a:ext uri="{FF2B5EF4-FFF2-40B4-BE49-F238E27FC236}">
                  <a16:creationId xmlns:a16="http://schemas.microsoft.com/office/drawing/2014/main" id="{4BCA61F6-1757-F302-2D89-E8AFBBDCA21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8314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03</a:t>
              </a:r>
            </a:p>
          </p:txBody>
        </p:sp>
        <p:sp>
          <p:nvSpPr>
            <p:cNvPr id="63" name="Rechteck 62">
              <a:extLst>
                <a:ext uri="{FF2B5EF4-FFF2-40B4-BE49-F238E27FC236}">
                  <a16:creationId xmlns:a16="http://schemas.microsoft.com/office/drawing/2014/main" id="{C5F22F0C-9DF3-3D78-9494-BA62F3BD2D8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065463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04</a:t>
              </a:r>
            </a:p>
          </p:txBody>
        </p:sp>
        <p:sp>
          <p:nvSpPr>
            <p:cNvPr id="64" name="Rechteck 63">
              <a:extLst>
                <a:ext uri="{FF2B5EF4-FFF2-40B4-BE49-F238E27FC236}">
                  <a16:creationId xmlns:a16="http://schemas.microsoft.com/office/drawing/2014/main" id="{4C6260CE-2548-12F2-3CED-7D82919A9FF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5668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05</a:t>
              </a:r>
            </a:p>
          </p:txBody>
        </p:sp>
        <p:sp>
          <p:nvSpPr>
            <p:cNvPr id="65" name="Rechteck 64">
              <a:extLst>
                <a:ext uri="{FF2B5EF4-FFF2-40B4-BE49-F238E27FC236}">
                  <a16:creationId xmlns:a16="http://schemas.microsoft.com/office/drawing/2014/main" id="{B5087C63-F18C-7840-0F0B-10CE2D3C330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0480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06</a:t>
              </a:r>
            </a:p>
          </p:txBody>
        </p:sp>
        <p:sp>
          <p:nvSpPr>
            <p:cNvPr id="66" name="Rechteck 65">
              <a:extLst>
                <a:ext uri="{FF2B5EF4-FFF2-40B4-BE49-F238E27FC236}">
                  <a16:creationId xmlns:a16="http://schemas.microsoft.com/office/drawing/2014/main" id="{5CF1D7CE-E61A-07A6-C6B4-D5C45E5B60B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39219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07</a:t>
              </a:r>
            </a:p>
          </p:txBody>
        </p:sp>
        <p:sp>
          <p:nvSpPr>
            <p:cNvPr id="67" name="Rechteck 66">
              <a:extLst>
                <a:ext uri="{FF2B5EF4-FFF2-40B4-BE49-F238E27FC236}">
                  <a16:creationId xmlns:a16="http://schemas.microsoft.com/office/drawing/2014/main" id="{6E74ECA1-F2DC-670F-E815-F3B99EA87DE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30539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08</a:t>
              </a:r>
            </a:p>
          </p:txBody>
        </p:sp>
        <p:sp>
          <p:nvSpPr>
            <p:cNvPr id="68" name="Rechteck 67">
              <a:extLst>
                <a:ext uri="{FF2B5EF4-FFF2-40B4-BE49-F238E27FC236}">
                  <a16:creationId xmlns:a16="http://schemas.microsoft.com/office/drawing/2014/main" id="{80C7F904-6E86-716D-3B04-2A2D4A79D7E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24723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09</a:t>
              </a:r>
            </a:p>
          </p:txBody>
        </p:sp>
        <p:sp>
          <p:nvSpPr>
            <p:cNvPr id="69" name="Rechteck 68">
              <a:extLst>
                <a:ext uri="{FF2B5EF4-FFF2-40B4-BE49-F238E27FC236}">
                  <a16:creationId xmlns:a16="http://schemas.microsoft.com/office/drawing/2014/main" id="{FF0B3F4A-C87F-C77A-C429-4B3540CCFE7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013077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70" name="Rechteck 69">
              <a:extLst>
                <a:ext uri="{FF2B5EF4-FFF2-40B4-BE49-F238E27FC236}">
                  <a16:creationId xmlns:a16="http://schemas.microsoft.com/office/drawing/2014/main" id="{508B3139-AA2A-075F-9E66-5D1B0959AD1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0429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71" name="Rechteck 70">
              <a:extLst>
                <a:ext uri="{FF2B5EF4-FFF2-40B4-BE49-F238E27FC236}">
                  <a16:creationId xmlns:a16="http://schemas.microsoft.com/office/drawing/2014/main" id="{3990F96F-4A48-91DF-FE89-3C9B2C0C3F8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1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862A54CB-5301-2C33-C9E3-D3E2559DF7C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144946" y="3557363"/>
            <a:ext cx="5886434" cy="275999"/>
            <a:chOff x="600501" y="1348085"/>
            <a:chExt cx="5886434" cy="275999"/>
          </a:xfrm>
        </p:grpSpPr>
        <p:sp>
          <p:nvSpPr>
            <p:cNvPr id="73" name="Rechteck 72">
              <a:extLst>
                <a:ext uri="{FF2B5EF4-FFF2-40B4-BE49-F238E27FC236}">
                  <a16:creationId xmlns:a16="http://schemas.microsoft.com/office/drawing/2014/main" id="{761DA3EE-D875-CAFA-2DB6-B248422A042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05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74" name="Rechteck 73">
              <a:extLst>
                <a:ext uri="{FF2B5EF4-FFF2-40B4-BE49-F238E27FC236}">
                  <a16:creationId xmlns:a16="http://schemas.microsoft.com/office/drawing/2014/main" id="{298B33FE-FB8A-E872-AAED-95DE3534C72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9182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02</a:t>
              </a:r>
            </a:p>
          </p:txBody>
        </p:sp>
        <p:sp>
          <p:nvSpPr>
            <p:cNvPr id="75" name="Rechteck 74">
              <a:extLst>
                <a:ext uri="{FF2B5EF4-FFF2-40B4-BE49-F238E27FC236}">
                  <a16:creationId xmlns:a16="http://schemas.microsoft.com/office/drawing/2014/main" id="{4FC3C696-98DA-DFF9-2259-23C9934A400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8314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03</a:t>
              </a:r>
            </a:p>
          </p:txBody>
        </p:sp>
        <p:sp>
          <p:nvSpPr>
            <p:cNvPr id="76" name="Rechteck 75">
              <a:extLst>
                <a:ext uri="{FF2B5EF4-FFF2-40B4-BE49-F238E27FC236}">
                  <a16:creationId xmlns:a16="http://schemas.microsoft.com/office/drawing/2014/main" id="{FC984B4D-441E-0E25-2C80-FDE714B050E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065463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04</a:t>
              </a:r>
            </a:p>
          </p:txBody>
        </p:sp>
        <p:sp>
          <p:nvSpPr>
            <p:cNvPr id="77" name="Rechteck 76">
              <a:extLst>
                <a:ext uri="{FF2B5EF4-FFF2-40B4-BE49-F238E27FC236}">
                  <a16:creationId xmlns:a16="http://schemas.microsoft.com/office/drawing/2014/main" id="{2BCCFBC2-206F-49A8-4867-1591CF00F0C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5668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05</a:t>
              </a:r>
            </a:p>
          </p:txBody>
        </p:sp>
        <p:sp>
          <p:nvSpPr>
            <p:cNvPr id="78" name="Rechteck 77">
              <a:extLst>
                <a:ext uri="{FF2B5EF4-FFF2-40B4-BE49-F238E27FC236}">
                  <a16:creationId xmlns:a16="http://schemas.microsoft.com/office/drawing/2014/main" id="{54DFCA00-0372-3E67-DF46-1A768C85EBF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0480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06</a:t>
              </a:r>
            </a:p>
          </p:txBody>
        </p:sp>
        <p:sp>
          <p:nvSpPr>
            <p:cNvPr id="79" name="Rechteck 78">
              <a:extLst>
                <a:ext uri="{FF2B5EF4-FFF2-40B4-BE49-F238E27FC236}">
                  <a16:creationId xmlns:a16="http://schemas.microsoft.com/office/drawing/2014/main" id="{F6B75DF4-13A7-57D1-7935-B72FEE2EB38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39219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07</a:t>
              </a:r>
            </a:p>
          </p:txBody>
        </p:sp>
        <p:sp>
          <p:nvSpPr>
            <p:cNvPr id="80" name="Rechteck 79">
              <a:extLst>
                <a:ext uri="{FF2B5EF4-FFF2-40B4-BE49-F238E27FC236}">
                  <a16:creationId xmlns:a16="http://schemas.microsoft.com/office/drawing/2014/main" id="{6DD26A7B-B192-D4D1-008A-731B3FBFD9D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30539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08</a:t>
              </a:r>
            </a:p>
          </p:txBody>
        </p:sp>
        <p:sp>
          <p:nvSpPr>
            <p:cNvPr id="81" name="Rechteck 80">
              <a:extLst>
                <a:ext uri="{FF2B5EF4-FFF2-40B4-BE49-F238E27FC236}">
                  <a16:creationId xmlns:a16="http://schemas.microsoft.com/office/drawing/2014/main" id="{A5E4D3C4-992C-DA05-158C-3BC1C23A9E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24723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09</a:t>
              </a:r>
            </a:p>
          </p:txBody>
        </p:sp>
        <p:sp>
          <p:nvSpPr>
            <p:cNvPr id="82" name="Rechteck 81">
              <a:extLst>
                <a:ext uri="{FF2B5EF4-FFF2-40B4-BE49-F238E27FC236}">
                  <a16:creationId xmlns:a16="http://schemas.microsoft.com/office/drawing/2014/main" id="{396954B7-5F5C-D3C7-0B09-E055AFABB22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013077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83" name="Rechteck 82">
              <a:extLst>
                <a:ext uri="{FF2B5EF4-FFF2-40B4-BE49-F238E27FC236}">
                  <a16:creationId xmlns:a16="http://schemas.microsoft.com/office/drawing/2014/main" id="{9E1278D0-3CC2-699A-85D3-15D69EECF3C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0429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84" name="Rechteck 83">
              <a:extLst>
                <a:ext uri="{FF2B5EF4-FFF2-40B4-BE49-F238E27FC236}">
                  <a16:creationId xmlns:a16="http://schemas.microsoft.com/office/drawing/2014/main" id="{CBD835C8-12D9-A160-C8A2-52E0CDEB9F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1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cxnSp>
        <p:nvCxnSpPr>
          <p:cNvPr id="85" name="Gerade Verbindung 84">
            <a:extLst>
              <a:ext uri="{FF2B5EF4-FFF2-40B4-BE49-F238E27FC236}">
                <a16:creationId xmlns:a16="http://schemas.microsoft.com/office/drawing/2014/main" id="{F169F5B5-1A87-BB73-A98E-D7E8DCD68EC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131293" y="3092990"/>
            <a:ext cx="13653" cy="12008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6" name="Gruppieren 85">
            <a:extLst>
              <a:ext uri="{FF2B5EF4-FFF2-40B4-BE49-F238E27FC236}">
                <a16:creationId xmlns:a16="http://schemas.microsoft.com/office/drawing/2014/main" id="{350AF6F9-4AA0-90CF-5D0F-8E80AF88E95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67462" y="5159407"/>
            <a:ext cx="5886434" cy="275999"/>
            <a:chOff x="600501" y="1348085"/>
            <a:chExt cx="5886434" cy="275999"/>
          </a:xfrm>
        </p:grpSpPr>
        <p:sp>
          <p:nvSpPr>
            <p:cNvPr id="87" name="Rechteck 86">
              <a:extLst>
                <a:ext uri="{FF2B5EF4-FFF2-40B4-BE49-F238E27FC236}">
                  <a16:creationId xmlns:a16="http://schemas.microsoft.com/office/drawing/2014/main" id="{9D032A76-AB66-A13B-5D9E-43A7E91C509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05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88" name="Rechteck 87">
              <a:extLst>
                <a:ext uri="{FF2B5EF4-FFF2-40B4-BE49-F238E27FC236}">
                  <a16:creationId xmlns:a16="http://schemas.microsoft.com/office/drawing/2014/main" id="{1409E237-9E23-60AC-CFC6-16B74D3D66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9182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02</a:t>
              </a:r>
            </a:p>
          </p:txBody>
        </p:sp>
        <p:sp>
          <p:nvSpPr>
            <p:cNvPr id="89" name="Rechteck 88">
              <a:extLst>
                <a:ext uri="{FF2B5EF4-FFF2-40B4-BE49-F238E27FC236}">
                  <a16:creationId xmlns:a16="http://schemas.microsoft.com/office/drawing/2014/main" id="{0008A824-0F11-4106-E4D5-606E295447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8314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03</a:t>
              </a:r>
            </a:p>
          </p:txBody>
        </p:sp>
        <p:sp>
          <p:nvSpPr>
            <p:cNvPr id="90" name="Rechteck 89">
              <a:extLst>
                <a:ext uri="{FF2B5EF4-FFF2-40B4-BE49-F238E27FC236}">
                  <a16:creationId xmlns:a16="http://schemas.microsoft.com/office/drawing/2014/main" id="{AF76CBA8-A536-80E4-A0EF-8F33E6388C6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065463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04</a:t>
              </a:r>
            </a:p>
          </p:txBody>
        </p:sp>
        <p:sp>
          <p:nvSpPr>
            <p:cNvPr id="91" name="Rechteck 90">
              <a:extLst>
                <a:ext uri="{FF2B5EF4-FFF2-40B4-BE49-F238E27FC236}">
                  <a16:creationId xmlns:a16="http://schemas.microsoft.com/office/drawing/2014/main" id="{9BA04D2B-2EE2-8E9E-DFAE-8D72F35FAD5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5668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05</a:t>
              </a:r>
            </a:p>
          </p:txBody>
        </p:sp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4C4DA1F3-2DF2-BF9E-44F7-1FD1D614A1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0480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06</a:t>
              </a:r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D22746C1-AF08-9A2E-6952-ACCBB782BB0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39219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07</a:t>
              </a:r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6C94D7F9-E9A2-EA80-8CC2-171E18DEFCF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30539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08</a:t>
              </a:r>
            </a:p>
          </p:txBody>
        </p:sp>
        <p:sp>
          <p:nvSpPr>
            <p:cNvPr id="95" name="Rechteck 94">
              <a:extLst>
                <a:ext uri="{FF2B5EF4-FFF2-40B4-BE49-F238E27FC236}">
                  <a16:creationId xmlns:a16="http://schemas.microsoft.com/office/drawing/2014/main" id="{936D1110-E360-B983-8DAB-B2ACF647219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24723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09</a:t>
              </a:r>
            </a:p>
          </p:txBody>
        </p:sp>
        <p:sp>
          <p:nvSpPr>
            <p:cNvPr id="96" name="Rechteck 95">
              <a:extLst>
                <a:ext uri="{FF2B5EF4-FFF2-40B4-BE49-F238E27FC236}">
                  <a16:creationId xmlns:a16="http://schemas.microsoft.com/office/drawing/2014/main" id="{3246DF15-697B-0ADB-539F-C3911B6A53A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013077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0A18AD42-F312-3F42-3CD5-E4EC06E95AC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0429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573A947A-CDBA-1EC2-EF49-080E11349FD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1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grpSp>
        <p:nvGrpSpPr>
          <p:cNvPr id="99" name="Gruppieren 98">
            <a:extLst>
              <a:ext uri="{FF2B5EF4-FFF2-40B4-BE49-F238E27FC236}">
                <a16:creationId xmlns:a16="http://schemas.microsoft.com/office/drawing/2014/main" id="{6BACA76F-8F7E-5B3E-B4DD-4368227D4C3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167549" y="5156364"/>
            <a:ext cx="5886434" cy="275999"/>
            <a:chOff x="600501" y="1348085"/>
            <a:chExt cx="5886434" cy="275999"/>
          </a:xfrm>
        </p:grpSpPr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17A7C0EC-E083-9043-86AB-2B95E74A098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005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01</a:t>
              </a:r>
            </a:p>
          </p:txBody>
        </p:sp>
        <p:sp>
          <p:nvSpPr>
            <p:cNvPr id="101" name="Rechteck 100">
              <a:extLst>
                <a:ext uri="{FF2B5EF4-FFF2-40B4-BE49-F238E27FC236}">
                  <a16:creationId xmlns:a16="http://schemas.microsoft.com/office/drawing/2014/main" id="{ADA0E16E-7A57-B705-1882-76FD5B94929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9182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02</a:t>
              </a:r>
            </a:p>
          </p:txBody>
        </p:sp>
        <p:sp>
          <p:nvSpPr>
            <p:cNvPr id="102" name="Rechteck 101">
              <a:extLst>
                <a:ext uri="{FF2B5EF4-FFF2-40B4-BE49-F238E27FC236}">
                  <a16:creationId xmlns:a16="http://schemas.microsoft.com/office/drawing/2014/main" id="{51AD9E65-7FFE-7867-0DD2-B314A0B7728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58314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03</a:t>
              </a:r>
            </a:p>
          </p:txBody>
        </p:sp>
        <p:sp>
          <p:nvSpPr>
            <p:cNvPr id="103" name="Rechteck 102">
              <a:extLst>
                <a:ext uri="{FF2B5EF4-FFF2-40B4-BE49-F238E27FC236}">
                  <a16:creationId xmlns:a16="http://schemas.microsoft.com/office/drawing/2014/main" id="{E47415E6-3F37-6F25-0008-4D3A41605D7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065463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04</a:t>
              </a:r>
            </a:p>
          </p:txBody>
        </p:sp>
        <p:sp>
          <p:nvSpPr>
            <p:cNvPr id="104" name="Rechteck 103">
              <a:extLst>
                <a:ext uri="{FF2B5EF4-FFF2-40B4-BE49-F238E27FC236}">
                  <a16:creationId xmlns:a16="http://schemas.microsoft.com/office/drawing/2014/main" id="{FE8AD899-6031-5706-F4A8-9A5054A4198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5668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05</a:t>
              </a:r>
            </a:p>
          </p:txBody>
        </p:sp>
        <p:sp>
          <p:nvSpPr>
            <p:cNvPr id="105" name="Rechteck 104">
              <a:extLst>
                <a:ext uri="{FF2B5EF4-FFF2-40B4-BE49-F238E27FC236}">
                  <a16:creationId xmlns:a16="http://schemas.microsoft.com/office/drawing/2014/main" id="{DDA26DCC-7783-3A9E-18C6-967A20CC45E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048001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06</a:t>
              </a:r>
            </a:p>
          </p:txBody>
        </p:sp>
        <p:sp>
          <p:nvSpPr>
            <p:cNvPr id="106" name="Rechteck 105">
              <a:extLst>
                <a:ext uri="{FF2B5EF4-FFF2-40B4-BE49-F238E27FC236}">
                  <a16:creationId xmlns:a16="http://schemas.microsoft.com/office/drawing/2014/main" id="{D5B6BEAA-B407-9841-6C23-EF9EFE35C88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39219" y="1351128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07</a:t>
              </a:r>
            </a:p>
          </p:txBody>
        </p:sp>
        <p:sp>
          <p:nvSpPr>
            <p:cNvPr id="107" name="Rechteck 106">
              <a:extLst>
                <a:ext uri="{FF2B5EF4-FFF2-40B4-BE49-F238E27FC236}">
                  <a16:creationId xmlns:a16="http://schemas.microsoft.com/office/drawing/2014/main" id="{DEA6979E-084F-0ADE-433B-7B52E53B54C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30539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08</a:t>
              </a:r>
            </a:p>
          </p:txBody>
        </p:sp>
        <p:sp>
          <p:nvSpPr>
            <p:cNvPr id="108" name="Rechteck 107">
              <a:extLst>
                <a:ext uri="{FF2B5EF4-FFF2-40B4-BE49-F238E27FC236}">
                  <a16:creationId xmlns:a16="http://schemas.microsoft.com/office/drawing/2014/main" id="{FCFA6E0F-8935-D112-3315-BB3B1F87FE8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24723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09</a:t>
              </a:r>
            </a:p>
          </p:txBody>
        </p:sp>
        <p:sp>
          <p:nvSpPr>
            <p:cNvPr id="109" name="Rechteck 108">
              <a:extLst>
                <a:ext uri="{FF2B5EF4-FFF2-40B4-BE49-F238E27FC236}">
                  <a16:creationId xmlns:a16="http://schemas.microsoft.com/office/drawing/2014/main" id="{184908F9-7148-281C-D3CD-429BB0FA2D0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013077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10</a:t>
              </a:r>
            </a:p>
          </p:txBody>
        </p:sp>
        <p:sp>
          <p:nvSpPr>
            <p:cNvPr id="110" name="Rechteck 109">
              <a:extLst>
                <a:ext uri="{FF2B5EF4-FFF2-40B4-BE49-F238E27FC236}">
                  <a16:creationId xmlns:a16="http://schemas.microsoft.com/office/drawing/2014/main" id="{8F3B69F5-B89A-A141-6003-84B7CCE2C3E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0429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11</a:t>
              </a:r>
            </a:p>
          </p:txBody>
        </p:sp>
        <p:sp>
          <p:nvSpPr>
            <p:cNvPr id="111" name="Rechteck 110">
              <a:extLst>
                <a:ext uri="{FF2B5EF4-FFF2-40B4-BE49-F238E27FC236}">
                  <a16:creationId xmlns:a16="http://schemas.microsoft.com/office/drawing/2014/main" id="{D79A55DC-C009-E06B-79F1-E6845E8E032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995615" y="1348085"/>
              <a:ext cx="491320" cy="27295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12</a:t>
              </a:r>
            </a:p>
          </p:txBody>
        </p:sp>
      </p:grpSp>
      <p:cxnSp>
        <p:nvCxnSpPr>
          <p:cNvPr id="112" name="Gerade Verbindung 111">
            <a:extLst>
              <a:ext uri="{FF2B5EF4-FFF2-40B4-BE49-F238E27FC236}">
                <a16:creationId xmlns:a16="http://schemas.microsoft.com/office/drawing/2014/main" id="{20EFCA04-67A3-3339-001C-EF7B18C8014D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6153896" y="4691991"/>
            <a:ext cx="13653" cy="12008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Rechteck 112">
            <a:extLst>
              <a:ext uri="{FF2B5EF4-FFF2-40B4-BE49-F238E27FC236}">
                <a16:creationId xmlns:a16="http://schemas.microsoft.com/office/drawing/2014/main" id="{B5AFFE7C-A1EA-E92B-600C-0EB7C001CD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5747" y="996617"/>
            <a:ext cx="680605" cy="2805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jjjj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4" name="Rechteck 113">
            <a:extLst>
              <a:ext uri="{FF2B5EF4-FFF2-40B4-BE49-F238E27FC236}">
                <a16:creationId xmlns:a16="http://schemas.microsoft.com/office/drawing/2014/main" id="{7D82A089-6F8D-3E2F-E3D0-899A3CDB71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5749" y="2815810"/>
            <a:ext cx="680605" cy="2805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jjjj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5" name="Rechteck 114">
            <a:extLst>
              <a:ext uri="{FF2B5EF4-FFF2-40B4-BE49-F238E27FC236}">
                <a16:creationId xmlns:a16="http://schemas.microsoft.com/office/drawing/2014/main" id="{32BAD88D-550A-EFE9-F8D2-BB5D03C4555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5748" y="4285986"/>
            <a:ext cx="680605" cy="28055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>
                <a:solidFill>
                  <a:schemeClr val="tx1"/>
                </a:solidFill>
              </a:rPr>
              <a:t>jjjj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270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Breitbild</PresentationFormat>
  <Paragraphs>79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König, Alexander</dc:creator>
  <cp:lastModifiedBy>König Christina</cp:lastModifiedBy>
  <cp:revision>10</cp:revision>
  <dcterms:created xsi:type="dcterms:W3CDTF">2023-09-04T18:11:40Z</dcterms:created>
  <dcterms:modified xsi:type="dcterms:W3CDTF">2024-12-04T07:57:41Z</dcterms:modified>
</cp:coreProperties>
</file>