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9" r:id="rId2"/>
  </p:sldIdLst>
  <p:sldSz cx="7099300" cy="9944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0BB8A-205C-1348-821C-8E414A6BAC1A}" v="18" dt="2025-12-02T06:46:02.3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9"/>
    <p:restoredTop sz="95918"/>
  </p:normalViewPr>
  <p:slideViewPr>
    <p:cSldViewPr snapToGrid="0">
      <p:cViewPr>
        <p:scale>
          <a:sx n="126" d="100"/>
          <a:sy n="126" d="100"/>
        </p:scale>
        <p:origin x="2704" y="-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03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König" userId="522375dd282ed035" providerId="LiveId" clId="{08C4C143-C835-5C68-8906-AF9E528A5D9C}"/>
    <pc:docChg chg="delSld modSld modMainMaster">
      <pc:chgData name="Alexander König" userId="522375dd282ed035" providerId="LiveId" clId="{08C4C143-C835-5C68-8906-AF9E528A5D9C}" dt="2025-12-02T06:48:56.510" v="210" actId="1036"/>
      <pc:docMkLst>
        <pc:docMk/>
      </pc:docMkLst>
      <pc:sldChg chg="modSp mod">
        <pc:chgData name="Alexander König" userId="522375dd282ed035" providerId="LiveId" clId="{08C4C143-C835-5C68-8906-AF9E528A5D9C}" dt="2025-12-02T06:48:56.510" v="210" actId="1036"/>
        <pc:sldMkLst>
          <pc:docMk/>
          <pc:sldMk cId="1028985938" sldId="259"/>
        </pc:sldMkLst>
        <pc:spChg chg="mod">
          <ac:chgData name="Alexander König" userId="522375dd282ed035" providerId="LiveId" clId="{08C4C143-C835-5C68-8906-AF9E528A5D9C}" dt="2025-12-02T06:48:56.510" v="210" actId="1036"/>
          <ac:spMkLst>
            <pc:docMk/>
            <pc:sldMk cId="1028985938" sldId="259"/>
            <ac:spMk id="3" creationId="{C7F6A01C-E924-6B7D-0ABE-2D296F9FB754}"/>
          </ac:spMkLst>
        </pc:spChg>
        <pc:spChg chg="mod">
          <ac:chgData name="Alexander König" userId="522375dd282ed035" providerId="LiveId" clId="{08C4C143-C835-5C68-8906-AF9E528A5D9C}" dt="2025-12-02T06:46:56.860" v="84" actId="113"/>
          <ac:spMkLst>
            <pc:docMk/>
            <pc:sldMk cId="1028985938" sldId="259"/>
            <ac:spMk id="4" creationId="{EBC371C3-535C-6FF4-A121-4773CEE9A974}"/>
          </ac:spMkLst>
        </pc:spChg>
        <pc:spChg chg="mod">
          <ac:chgData name="Alexander König" userId="522375dd282ed035" providerId="LiveId" clId="{08C4C143-C835-5C68-8906-AF9E528A5D9C}" dt="2025-12-02T06:48:08.646" v="159" actId="113"/>
          <ac:spMkLst>
            <pc:docMk/>
            <pc:sldMk cId="1028985938" sldId="259"/>
            <ac:spMk id="13" creationId="{FC85E238-E5D0-F4D9-A50D-1BDE85C42361}"/>
          </ac:spMkLst>
        </pc:spChg>
        <pc:spChg chg="mod">
          <ac:chgData name="Alexander König" userId="522375dd282ed035" providerId="LiveId" clId="{08C4C143-C835-5C68-8906-AF9E528A5D9C}" dt="2025-12-02T06:48:43.457" v="204" actId="113"/>
          <ac:spMkLst>
            <pc:docMk/>
            <pc:sldMk cId="1028985938" sldId="259"/>
            <ac:spMk id="16" creationId="{5815989A-B63F-D784-B952-FB766B3C0461}"/>
          </ac:spMkLst>
        </pc:spChg>
      </pc:sldChg>
      <pc:sldChg chg="del">
        <pc:chgData name="Alexander König" userId="522375dd282ed035" providerId="LiveId" clId="{08C4C143-C835-5C68-8906-AF9E528A5D9C}" dt="2025-12-02T06:45:08.751" v="0" actId="2696"/>
        <pc:sldMkLst>
          <pc:docMk/>
          <pc:sldMk cId="337572982" sldId="260"/>
        </pc:sldMkLst>
      </pc:sldChg>
      <pc:sldMasterChg chg="addSp delSp modSp">
        <pc:chgData name="Alexander König" userId="522375dd282ed035" providerId="LiveId" clId="{08C4C143-C835-5C68-8906-AF9E528A5D9C}" dt="2025-12-02T06:46:02.361" v="18" actId="1038"/>
        <pc:sldMasterMkLst>
          <pc:docMk/>
          <pc:sldMasterMk cId="3248416330" sldId="2147483660"/>
        </pc:sldMasterMkLst>
        <pc:spChg chg="add mod">
          <ac:chgData name="Alexander König" userId="522375dd282ed035" providerId="LiveId" clId="{08C4C143-C835-5C68-8906-AF9E528A5D9C}" dt="2025-12-02T06:46:02.361" v="18" actId="1038"/>
          <ac:spMkLst>
            <pc:docMk/>
            <pc:sldMasterMk cId="3248416330" sldId="2147483660"/>
            <ac:spMk id="2" creationId="{7EE08982-9987-3A16-32D2-0C939905A6EF}"/>
          </ac:spMkLst>
        </pc:spChg>
        <pc:spChg chg="del">
          <ac:chgData name="Alexander König" userId="522375dd282ed035" providerId="LiveId" clId="{08C4C143-C835-5C68-8906-AF9E528A5D9C}" dt="2025-12-02T06:45:26.753" v="1" actId="478"/>
          <ac:spMkLst>
            <pc:docMk/>
            <pc:sldMasterMk cId="3248416330" sldId="2147483660"/>
            <ac:spMk id="3" creationId="{2B8393EE-DC3E-FDB2-1FA1-E59825CC1887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214B4-37B2-B345-AAA5-AFF3CB4F0781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27275" y="1143000"/>
            <a:ext cx="2203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DD175-C3BA-954E-B269-1BF29F55738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5173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CDD175-C3BA-954E-B269-1BF29F55738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0515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9D201C74-1C38-1DA5-AEB6-863DEA82B5D9}"/>
              </a:ext>
            </a:extLst>
          </p:cNvPr>
          <p:cNvSpPr txBox="1"/>
          <p:nvPr userDrawn="1"/>
        </p:nvSpPr>
        <p:spPr>
          <a:xfrm>
            <a:off x="76416" y="496163"/>
            <a:ext cx="7022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Umgang mit Text-zu-Bild-Generatoren</a:t>
            </a:r>
          </a:p>
        </p:txBody>
      </p:sp>
    </p:spTree>
    <p:extLst>
      <p:ext uri="{BB962C8B-B14F-4D97-AF65-F5344CB8AC3E}">
        <p14:creationId xmlns:p14="http://schemas.microsoft.com/office/powerpoint/2010/main" val="389574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077" y="529434"/>
            <a:ext cx="6123146" cy="1922066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8077" y="2647156"/>
            <a:ext cx="6123146" cy="63094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558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0437" y="529431"/>
            <a:ext cx="1530787" cy="842716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8077" y="529431"/>
            <a:ext cx="4503618" cy="842716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650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077" y="529434"/>
            <a:ext cx="6123146" cy="1922066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77" y="2647156"/>
            <a:ext cx="6123146" cy="6309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40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380" y="2479122"/>
            <a:ext cx="6123146" cy="4136469"/>
          </a:xfrm>
          <a:prstGeom prst="rect">
            <a:avLst/>
          </a:prstGeom>
        </p:spPr>
        <p:txBody>
          <a:bodyPr anchor="b"/>
          <a:lstStyle>
            <a:lvl1pPr>
              <a:defRPr sz="465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380" y="6654724"/>
            <a:ext cx="6123146" cy="21752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3">
                <a:solidFill>
                  <a:schemeClr val="tx1"/>
                </a:solidFill>
              </a:defRPr>
            </a:lvl1pPr>
            <a:lvl2pPr marL="354970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2pPr>
            <a:lvl3pPr marL="709940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3pPr>
            <a:lvl4pPr marL="1064910" indent="0">
              <a:buNone/>
              <a:defRPr sz="1242">
                <a:solidFill>
                  <a:schemeClr val="tx1">
                    <a:tint val="75000"/>
                  </a:schemeClr>
                </a:solidFill>
              </a:defRPr>
            </a:lvl4pPr>
            <a:lvl5pPr marL="1419880" indent="0">
              <a:buNone/>
              <a:defRPr sz="1242">
                <a:solidFill>
                  <a:schemeClr val="tx1">
                    <a:tint val="75000"/>
                  </a:schemeClr>
                </a:solidFill>
              </a:defRPr>
            </a:lvl5pPr>
            <a:lvl6pPr marL="1774850" indent="0">
              <a:buNone/>
              <a:defRPr sz="1242">
                <a:solidFill>
                  <a:schemeClr val="tx1">
                    <a:tint val="75000"/>
                  </a:schemeClr>
                </a:solidFill>
              </a:defRPr>
            </a:lvl6pPr>
            <a:lvl7pPr marL="2129820" indent="0">
              <a:buNone/>
              <a:defRPr sz="1242">
                <a:solidFill>
                  <a:schemeClr val="tx1">
                    <a:tint val="75000"/>
                  </a:schemeClr>
                </a:solidFill>
              </a:defRPr>
            </a:lvl7pPr>
            <a:lvl8pPr marL="2484791" indent="0">
              <a:buNone/>
              <a:defRPr sz="1242">
                <a:solidFill>
                  <a:schemeClr val="tx1">
                    <a:tint val="75000"/>
                  </a:schemeClr>
                </a:solidFill>
              </a:defRPr>
            </a:lvl8pPr>
            <a:lvl9pPr marL="2839761" indent="0">
              <a:buNone/>
              <a:defRPr sz="12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96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077" y="529434"/>
            <a:ext cx="6123146" cy="1922066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077" y="2647156"/>
            <a:ext cx="3017203" cy="6309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4020" y="2647156"/>
            <a:ext cx="3017203" cy="63094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37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02" y="529434"/>
            <a:ext cx="6123146" cy="1922066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002" y="2437687"/>
            <a:ext cx="3003336" cy="11946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63" b="1"/>
            </a:lvl1pPr>
            <a:lvl2pPr marL="354970" indent="0">
              <a:buNone/>
              <a:defRPr sz="1553" b="1"/>
            </a:lvl2pPr>
            <a:lvl3pPr marL="709940" indent="0">
              <a:buNone/>
              <a:defRPr sz="1398" b="1"/>
            </a:lvl3pPr>
            <a:lvl4pPr marL="1064910" indent="0">
              <a:buNone/>
              <a:defRPr sz="1242" b="1"/>
            </a:lvl4pPr>
            <a:lvl5pPr marL="1419880" indent="0">
              <a:buNone/>
              <a:defRPr sz="1242" b="1"/>
            </a:lvl5pPr>
            <a:lvl6pPr marL="1774850" indent="0">
              <a:buNone/>
              <a:defRPr sz="1242" b="1"/>
            </a:lvl6pPr>
            <a:lvl7pPr marL="2129820" indent="0">
              <a:buNone/>
              <a:defRPr sz="1242" b="1"/>
            </a:lvl7pPr>
            <a:lvl8pPr marL="2484791" indent="0">
              <a:buNone/>
              <a:defRPr sz="1242" b="1"/>
            </a:lvl8pPr>
            <a:lvl9pPr marL="2839761" indent="0">
              <a:buNone/>
              <a:defRPr sz="12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002" y="3632359"/>
            <a:ext cx="3003336" cy="5342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94021" y="2437687"/>
            <a:ext cx="3018127" cy="11946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63" b="1"/>
            </a:lvl1pPr>
            <a:lvl2pPr marL="354970" indent="0">
              <a:buNone/>
              <a:defRPr sz="1553" b="1"/>
            </a:lvl2pPr>
            <a:lvl3pPr marL="709940" indent="0">
              <a:buNone/>
              <a:defRPr sz="1398" b="1"/>
            </a:lvl3pPr>
            <a:lvl4pPr marL="1064910" indent="0">
              <a:buNone/>
              <a:defRPr sz="1242" b="1"/>
            </a:lvl4pPr>
            <a:lvl5pPr marL="1419880" indent="0">
              <a:buNone/>
              <a:defRPr sz="1242" b="1"/>
            </a:lvl5pPr>
            <a:lvl6pPr marL="1774850" indent="0">
              <a:buNone/>
              <a:defRPr sz="1242" b="1"/>
            </a:lvl6pPr>
            <a:lvl7pPr marL="2129820" indent="0">
              <a:buNone/>
              <a:defRPr sz="1242" b="1"/>
            </a:lvl7pPr>
            <a:lvl8pPr marL="2484791" indent="0">
              <a:buNone/>
              <a:defRPr sz="1242" b="1"/>
            </a:lvl8pPr>
            <a:lvl9pPr marL="2839761" indent="0">
              <a:buNone/>
              <a:defRPr sz="1242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94021" y="3632359"/>
            <a:ext cx="3018127" cy="5342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83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077" y="529434"/>
            <a:ext cx="6123146" cy="1922066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73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763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02" y="662940"/>
            <a:ext cx="2289709" cy="2320290"/>
          </a:xfrm>
          <a:prstGeom prst="rect">
            <a:avLst/>
          </a:prstGeom>
        </p:spPr>
        <p:txBody>
          <a:bodyPr anchor="b"/>
          <a:lstStyle>
            <a:lvl1pPr>
              <a:defRPr sz="248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8127" y="1431769"/>
            <a:ext cx="3594021" cy="7066756"/>
          </a:xfrm>
          <a:prstGeom prst="rect">
            <a:avLst/>
          </a:prstGeom>
        </p:spPr>
        <p:txBody>
          <a:bodyPr/>
          <a:lstStyle>
            <a:lvl1pPr>
              <a:defRPr sz="2484"/>
            </a:lvl1pPr>
            <a:lvl2pPr>
              <a:defRPr sz="2174"/>
            </a:lvl2pPr>
            <a:lvl3pPr>
              <a:defRPr sz="1863"/>
            </a:lvl3pPr>
            <a:lvl4pPr>
              <a:defRPr sz="1553"/>
            </a:lvl4pPr>
            <a:lvl5pPr>
              <a:defRPr sz="1553"/>
            </a:lvl5pPr>
            <a:lvl6pPr>
              <a:defRPr sz="1553"/>
            </a:lvl6pPr>
            <a:lvl7pPr>
              <a:defRPr sz="1553"/>
            </a:lvl7pPr>
            <a:lvl8pPr>
              <a:defRPr sz="1553"/>
            </a:lvl8pPr>
            <a:lvl9pPr>
              <a:defRPr sz="1553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9002" y="2983230"/>
            <a:ext cx="2289709" cy="55268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42"/>
            </a:lvl1pPr>
            <a:lvl2pPr marL="354970" indent="0">
              <a:buNone/>
              <a:defRPr sz="1087"/>
            </a:lvl2pPr>
            <a:lvl3pPr marL="709940" indent="0">
              <a:buNone/>
              <a:defRPr sz="932"/>
            </a:lvl3pPr>
            <a:lvl4pPr marL="1064910" indent="0">
              <a:buNone/>
              <a:defRPr sz="776"/>
            </a:lvl4pPr>
            <a:lvl5pPr marL="1419880" indent="0">
              <a:buNone/>
              <a:defRPr sz="776"/>
            </a:lvl5pPr>
            <a:lvl6pPr marL="1774850" indent="0">
              <a:buNone/>
              <a:defRPr sz="776"/>
            </a:lvl6pPr>
            <a:lvl7pPr marL="2129820" indent="0">
              <a:buNone/>
              <a:defRPr sz="776"/>
            </a:lvl7pPr>
            <a:lvl8pPr marL="2484791" indent="0">
              <a:buNone/>
              <a:defRPr sz="776"/>
            </a:lvl8pPr>
            <a:lvl9pPr marL="2839761" indent="0">
              <a:buNone/>
              <a:defRPr sz="77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06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002" y="662940"/>
            <a:ext cx="2289709" cy="2320290"/>
          </a:xfrm>
          <a:prstGeom prst="rect">
            <a:avLst/>
          </a:prstGeom>
        </p:spPr>
        <p:txBody>
          <a:bodyPr anchor="b"/>
          <a:lstStyle>
            <a:lvl1pPr>
              <a:defRPr sz="248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8127" y="1431769"/>
            <a:ext cx="3594021" cy="706675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84"/>
            </a:lvl1pPr>
            <a:lvl2pPr marL="354970" indent="0">
              <a:buNone/>
              <a:defRPr sz="2174"/>
            </a:lvl2pPr>
            <a:lvl3pPr marL="709940" indent="0">
              <a:buNone/>
              <a:defRPr sz="1863"/>
            </a:lvl3pPr>
            <a:lvl4pPr marL="1064910" indent="0">
              <a:buNone/>
              <a:defRPr sz="1553"/>
            </a:lvl4pPr>
            <a:lvl5pPr marL="1419880" indent="0">
              <a:buNone/>
              <a:defRPr sz="1553"/>
            </a:lvl5pPr>
            <a:lvl6pPr marL="1774850" indent="0">
              <a:buNone/>
              <a:defRPr sz="1553"/>
            </a:lvl6pPr>
            <a:lvl7pPr marL="2129820" indent="0">
              <a:buNone/>
              <a:defRPr sz="1553"/>
            </a:lvl7pPr>
            <a:lvl8pPr marL="2484791" indent="0">
              <a:buNone/>
              <a:defRPr sz="1553"/>
            </a:lvl8pPr>
            <a:lvl9pPr marL="2839761" indent="0">
              <a:buNone/>
              <a:defRPr sz="1553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9002" y="2983230"/>
            <a:ext cx="2289709" cy="55268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42"/>
            </a:lvl1pPr>
            <a:lvl2pPr marL="354970" indent="0">
              <a:buNone/>
              <a:defRPr sz="1087"/>
            </a:lvl2pPr>
            <a:lvl3pPr marL="709940" indent="0">
              <a:buNone/>
              <a:defRPr sz="932"/>
            </a:lvl3pPr>
            <a:lvl4pPr marL="1064910" indent="0">
              <a:buNone/>
              <a:defRPr sz="776"/>
            </a:lvl4pPr>
            <a:lvl5pPr marL="1419880" indent="0">
              <a:buNone/>
              <a:defRPr sz="776"/>
            </a:lvl5pPr>
            <a:lvl6pPr marL="1774850" indent="0">
              <a:buNone/>
              <a:defRPr sz="776"/>
            </a:lvl6pPr>
            <a:lvl7pPr marL="2129820" indent="0">
              <a:buNone/>
              <a:defRPr sz="776"/>
            </a:lvl7pPr>
            <a:lvl8pPr marL="2484791" indent="0">
              <a:buNone/>
              <a:defRPr sz="776"/>
            </a:lvl8pPr>
            <a:lvl9pPr marL="2839761" indent="0">
              <a:buNone/>
              <a:defRPr sz="77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88077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30612B2C-A74E-0D44-AF75-2CA6B68514AD}" type="datetimeFigureOut">
              <a:rPr lang="de-DE" smtClean="0"/>
              <a:t>02.12.25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51643" y="9216710"/>
            <a:ext cx="2396014" cy="529431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13880" y="9216710"/>
            <a:ext cx="1597343" cy="529431"/>
          </a:xfrm>
          <a:prstGeom prst="rect">
            <a:avLst/>
          </a:prstGeom>
        </p:spPr>
        <p:txBody>
          <a:bodyPr/>
          <a:lstStyle/>
          <a:p>
            <a:fld id="{5B1C2AB5-2D48-484A-A27E-40EF45891D0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97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47E11A19-67D4-DBEB-004A-7F8BF540D64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529166" y="215709"/>
            <a:ext cx="1270000" cy="482600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7650AD1C-A8D5-1AFC-453D-A4D301B4BF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36153" y="698309"/>
            <a:ext cx="145602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https//dfg-</a:t>
            </a:r>
            <a:r>
              <a:rPr kumimoji="0" lang="de-DE" altLang="de-DE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lfa.org</a:t>
            </a:r>
            <a:r>
              <a:rPr kumimoji="0" lang="de-DE" altLang="de-DE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EE08982-9987-3A16-32D2-0C939905A6E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29213" y="9396707"/>
            <a:ext cx="19700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Alexander König, 2025</a:t>
            </a:r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CC BY-SA 3.0 DE</a:t>
            </a:r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</a:p>
        </p:txBody>
      </p:sp>
    </p:spTree>
    <p:extLst>
      <p:ext uri="{BB962C8B-B14F-4D97-AF65-F5344CB8AC3E}">
        <p14:creationId xmlns:p14="http://schemas.microsoft.com/office/powerpoint/2010/main" val="324841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09940" rtl="0" eaLnBrk="1" latinLnBrk="0" hangingPunct="1">
        <a:lnSpc>
          <a:spcPct val="90000"/>
        </a:lnSpc>
        <a:spcBef>
          <a:spcPct val="0"/>
        </a:spcBef>
        <a:buNone/>
        <a:defRPr sz="3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85" indent="-177485" algn="l" defTabSz="70994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174" kern="1200">
          <a:solidFill>
            <a:schemeClr val="tx1"/>
          </a:solidFill>
          <a:latin typeface="+mn-lt"/>
          <a:ea typeface="+mn-ea"/>
          <a:cs typeface="+mn-cs"/>
        </a:defRPr>
      </a:lvl1pPr>
      <a:lvl2pPr marL="532455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2pPr>
      <a:lvl3pPr marL="887425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553" kern="1200">
          <a:solidFill>
            <a:schemeClr val="tx1"/>
          </a:solidFill>
          <a:latin typeface="+mn-lt"/>
          <a:ea typeface="+mn-ea"/>
          <a:cs typeface="+mn-cs"/>
        </a:defRPr>
      </a:lvl3pPr>
      <a:lvl4pPr marL="1242395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597365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952335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307306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662276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3017246" indent="-177485" algn="l" defTabSz="709940" rtl="0" eaLnBrk="1" latinLnBrk="0" hangingPunct="1">
        <a:lnSpc>
          <a:spcPct val="90000"/>
        </a:lnSpc>
        <a:spcBef>
          <a:spcPts val="388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497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0994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491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1988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485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29820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4791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39761" algn="l" defTabSz="709940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deepl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5">
            <a:extLst>
              <a:ext uri="{FF2B5EF4-FFF2-40B4-BE49-F238E27FC236}">
                <a16:creationId xmlns:a16="http://schemas.microsoft.com/office/drawing/2014/main" id="{06044600-F592-47EE-1042-0B96C38CB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484" y="44624"/>
            <a:ext cx="528811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Datum: _________ Nr.: _____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BC371C3-535C-6FF4-A121-4773CEE9A974}"/>
              </a:ext>
            </a:extLst>
          </p:cNvPr>
          <p:cNvSpPr txBox="1"/>
          <p:nvPr/>
        </p:nvSpPr>
        <p:spPr>
          <a:xfrm>
            <a:off x="147484" y="1081873"/>
            <a:ext cx="69518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Die besten Ergebnisse erhältst du, wenn du einen „</a:t>
            </a:r>
            <a:r>
              <a:rPr lang="de-DE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Prompt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 in </a:t>
            </a:r>
            <a:r>
              <a:rPr lang="de-DE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englischer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Sprache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formulierst. Du kannst unter anderem folgende Aspekte berücksichtigen: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7F6A01C-E924-6B7D-0ABE-2D296F9FB754}"/>
              </a:ext>
            </a:extLst>
          </p:cNvPr>
          <p:cNvSpPr txBox="1"/>
          <p:nvPr/>
        </p:nvSpPr>
        <p:spPr>
          <a:xfrm>
            <a:off x="207332" y="1988299"/>
            <a:ext cx="667724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Gegenstand 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de-DE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ubject</a:t>
            </a:r>
            <a:r>
              <a:rPr lang="de-D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 – das Hauptmotiv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Umgebung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environment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– die Szene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Medium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(medium) – das Medium, z. B. Ölgemälde, Fotografie, Zeichnung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Stil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(style) – der künstlerische Effekt, z. B. impressionistisch, surrealistisch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Auflösung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resolution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– der Detailgrad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Qualität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de-DE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quality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– die Qualität</a:t>
            </a:r>
            <a:endParaRPr lang="de-D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C85E238-E5D0-F4D9-A50D-1BDE85C42361}"/>
              </a:ext>
            </a:extLst>
          </p:cNvPr>
          <p:cNvSpPr txBox="1"/>
          <p:nvPr/>
        </p:nvSpPr>
        <p:spPr>
          <a:xfrm>
            <a:off x="147484" y="4224168"/>
            <a:ext cx="673709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Hinweise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Zusätzlich kannst du mit deiner Eingabe 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Merkmale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kennzeichnen, die ausdrücklich 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nicht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gewünscht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sind. Dieses Vorgehen nennt man „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negative Prompts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“. Dein </a:t>
            </a:r>
            <a:r>
              <a:rPr lang="de-DE" sz="1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Prompting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mit Text-zu-Bild-Generatoren </a:t>
            </a:r>
            <a:r>
              <a:rPr lang="de-DE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kannst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du durch die Anwendung 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zusätzlicher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1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Parameter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erweitern.</a:t>
            </a:r>
            <a:endParaRPr lang="de-DE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5" name="Grafik 14" descr="Ein Bild, das Text, Screenshot, Webseite enthält.&#10;&#10;Automatisch generierte Beschreibung">
            <a:extLst>
              <a:ext uri="{FF2B5EF4-FFF2-40B4-BE49-F238E27FC236}">
                <a16:creationId xmlns:a16="http://schemas.microsoft.com/office/drawing/2014/main" id="{2A7B0750-E3C5-7C80-F8AE-0E20D2D94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350" y="5853270"/>
            <a:ext cx="5051210" cy="2473748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5815989A-B63F-D784-B952-FB766B3C0461}"/>
              </a:ext>
            </a:extLst>
          </p:cNvPr>
          <p:cNvSpPr txBox="1"/>
          <p:nvPr/>
        </p:nvSpPr>
        <p:spPr>
          <a:xfrm>
            <a:off x="147484" y="8478792"/>
            <a:ext cx="695181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Tipp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Um sprachliche Hürden zur überwinden, nutze z. B. Übersetzungsdienst wie das Angebot 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https://www.deepl.com/</a:t>
            </a:r>
            <a:r>
              <a:rPr lang="de-DE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898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156</Words>
  <Application>Microsoft Macintosh PowerPoint</Application>
  <PresentationFormat>Benutzerdefiniert</PresentationFormat>
  <Paragraphs>11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König, Alexander</dc:creator>
  <cp:lastModifiedBy>König, Alexander</cp:lastModifiedBy>
  <cp:revision>13</cp:revision>
  <cp:lastPrinted>2024-01-13T10:11:11Z</cp:lastPrinted>
  <dcterms:created xsi:type="dcterms:W3CDTF">2024-01-10T05:05:24Z</dcterms:created>
  <dcterms:modified xsi:type="dcterms:W3CDTF">2025-12-02T06:48:57Z</dcterms:modified>
</cp:coreProperties>
</file>