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0" r:id="rId1"/>
  </p:sldMasterIdLst>
  <p:notesMasterIdLst>
    <p:notesMasterId r:id="rId5"/>
  </p:notesMasterIdLst>
  <p:handoutMasterIdLst>
    <p:handoutMasterId r:id="rId6"/>
  </p:handoutMasterIdLst>
  <p:sldIdLst>
    <p:sldId id="261" r:id="rId2"/>
    <p:sldId id="262" r:id="rId3"/>
    <p:sldId id="264" r:id="rId4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FF"/>
    <a:srgbClr val="FFFC00"/>
    <a:srgbClr val="FF7E79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69"/>
    <p:restoredTop sz="94726"/>
  </p:normalViewPr>
  <p:slideViewPr>
    <p:cSldViewPr snapToGrid="0" showGuides="1">
      <p:cViewPr varScale="1">
        <p:scale>
          <a:sx n="106" d="100"/>
          <a:sy n="106" d="100"/>
        </p:scale>
        <p:origin x="1288" y="480"/>
      </p:cViewPr>
      <p:guideLst>
        <p:guide orient="horz" pos="2092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önig, Alexander" userId="47aaa490-ef5f-46bb-bde0-cb4e332fb9a9" providerId="ADAL" clId="{08C4C143-C835-5C68-8906-AF9E528A5D9C}"/>
    <pc:docChg chg="undo custSel modSld modMainMaster">
      <pc:chgData name="König, Alexander" userId="47aaa490-ef5f-46bb-bde0-cb4e332fb9a9" providerId="ADAL" clId="{08C4C143-C835-5C68-8906-AF9E528A5D9C}" dt="2025-10-30T13:17:11.789" v="105" actId="20577"/>
      <pc:docMkLst>
        <pc:docMk/>
      </pc:docMkLst>
      <pc:sldChg chg="modSp mod">
        <pc:chgData name="König, Alexander" userId="47aaa490-ef5f-46bb-bde0-cb4e332fb9a9" providerId="ADAL" clId="{08C4C143-C835-5C68-8906-AF9E528A5D9C}" dt="2025-10-30T05:22:01.028" v="74" actId="20577"/>
        <pc:sldMkLst>
          <pc:docMk/>
          <pc:sldMk cId="3460658033" sldId="261"/>
        </pc:sldMkLst>
        <pc:spChg chg="mod">
          <ac:chgData name="König, Alexander" userId="47aaa490-ef5f-46bb-bde0-cb4e332fb9a9" providerId="ADAL" clId="{08C4C143-C835-5C68-8906-AF9E528A5D9C}" dt="2025-10-30T05:22:01.028" v="74" actId="20577"/>
          <ac:spMkLst>
            <pc:docMk/>
            <pc:sldMk cId="3460658033" sldId="261"/>
            <ac:spMk id="16" creationId="{1AEF0D79-BD4A-71A2-D748-A08D62E95804}"/>
          </ac:spMkLst>
        </pc:spChg>
      </pc:sldChg>
      <pc:sldChg chg="modSp mod">
        <pc:chgData name="König, Alexander" userId="47aaa490-ef5f-46bb-bde0-cb4e332fb9a9" providerId="ADAL" clId="{08C4C143-C835-5C68-8906-AF9E528A5D9C}" dt="2025-10-30T05:13:53.232" v="15" actId="20577"/>
        <pc:sldMkLst>
          <pc:docMk/>
          <pc:sldMk cId="434400971" sldId="262"/>
        </pc:sldMkLst>
        <pc:spChg chg="mod">
          <ac:chgData name="König, Alexander" userId="47aaa490-ef5f-46bb-bde0-cb4e332fb9a9" providerId="ADAL" clId="{08C4C143-C835-5C68-8906-AF9E528A5D9C}" dt="2025-10-30T05:13:18.866" v="1" actId="20577"/>
          <ac:spMkLst>
            <pc:docMk/>
            <pc:sldMk cId="434400971" sldId="262"/>
            <ac:spMk id="6" creationId="{51039E7E-BA20-B02E-902D-AA26DD3F9AAC}"/>
          </ac:spMkLst>
        </pc:spChg>
        <pc:spChg chg="mod">
          <ac:chgData name="König, Alexander" userId="47aaa490-ef5f-46bb-bde0-cb4e332fb9a9" providerId="ADAL" clId="{08C4C143-C835-5C68-8906-AF9E528A5D9C}" dt="2025-10-30T05:13:53.232" v="15" actId="20577"/>
          <ac:spMkLst>
            <pc:docMk/>
            <pc:sldMk cId="434400971" sldId="262"/>
            <ac:spMk id="9" creationId="{FE197F1C-82E5-4961-5508-AA041A292491}"/>
          </ac:spMkLst>
        </pc:spChg>
      </pc:sldChg>
      <pc:sldChg chg="modSp mod">
        <pc:chgData name="König, Alexander" userId="47aaa490-ef5f-46bb-bde0-cb4e332fb9a9" providerId="ADAL" clId="{08C4C143-C835-5C68-8906-AF9E528A5D9C}" dt="2025-10-30T13:17:11.789" v="105" actId="20577"/>
        <pc:sldMkLst>
          <pc:docMk/>
          <pc:sldMk cId="306065887" sldId="264"/>
        </pc:sldMkLst>
        <pc:spChg chg="mod">
          <ac:chgData name="König, Alexander" userId="47aaa490-ef5f-46bb-bde0-cb4e332fb9a9" providerId="ADAL" clId="{08C4C143-C835-5C68-8906-AF9E528A5D9C}" dt="2025-10-30T05:14:36.141" v="43" actId="20577"/>
          <ac:spMkLst>
            <pc:docMk/>
            <pc:sldMk cId="306065887" sldId="264"/>
            <ac:spMk id="6" creationId="{205E8F8A-6E1A-913F-228F-7AE0C8843A70}"/>
          </ac:spMkLst>
        </pc:spChg>
        <pc:spChg chg="mod">
          <ac:chgData name="König, Alexander" userId="47aaa490-ef5f-46bb-bde0-cb4e332fb9a9" providerId="ADAL" clId="{08C4C143-C835-5C68-8906-AF9E528A5D9C}" dt="2025-10-30T13:17:11.789" v="105" actId="20577"/>
          <ac:spMkLst>
            <pc:docMk/>
            <pc:sldMk cId="306065887" sldId="264"/>
            <ac:spMk id="9" creationId="{3C83F78D-6E76-E8FE-BE3C-C3C8F4EB4A09}"/>
          </ac:spMkLst>
        </pc:spChg>
      </pc:sldChg>
      <pc:sldMasterChg chg="modSp mod">
        <pc:chgData name="König, Alexander" userId="47aaa490-ef5f-46bb-bde0-cb4e332fb9a9" providerId="ADAL" clId="{08C4C143-C835-5C68-8906-AF9E528A5D9C}" dt="2025-10-30T13:15:29.898" v="103" actId="14100"/>
        <pc:sldMasterMkLst>
          <pc:docMk/>
          <pc:sldMasterMk cId="3112801259" sldId="2147483810"/>
        </pc:sldMasterMkLst>
        <pc:spChg chg="mod">
          <ac:chgData name="König, Alexander" userId="47aaa490-ef5f-46bb-bde0-cb4e332fb9a9" providerId="ADAL" clId="{08C4C143-C835-5C68-8906-AF9E528A5D9C}" dt="2025-10-30T13:15:29.898" v="103" actId="14100"/>
          <ac:spMkLst>
            <pc:docMk/>
            <pc:sldMasterMk cId="3112801259" sldId="2147483810"/>
            <ac:spMk id="10" creationId="{00000000-0000-0000-0000-000000000000}"/>
          </ac:spMkLst>
        </pc:sp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1A0D14-9E55-FE4F-83F2-8AFEF8CFAF2E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C0B44F3-9120-CF4F-9129-94CE7332BD40}">
      <dgm:prSet phldrT="[Text]"/>
      <dgm:spPr/>
      <dgm:t>
        <a:bodyPr/>
        <a:lstStyle/>
        <a:p>
          <a:r>
            <a:rPr lang="de-DE" dirty="0"/>
            <a:t>Werkstatt</a:t>
          </a:r>
        </a:p>
      </dgm:t>
    </dgm:pt>
    <dgm:pt modelId="{41A08950-F140-0341-B3FB-7B4F95AEBA07}" type="parTrans" cxnId="{5A1A51E5-4612-6940-92B8-C8430007BABB}">
      <dgm:prSet/>
      <dgm:spPr/>
      <dgm:t>
        <a:bodyPr/>
        <a:lstStyle/>
        <a:p>
          <a:endParaRPr lang="de-DE"/>
        </a:p>
      </dgm:t>
    </dgm:pt>
    <dgm:pt modelId="{ADDECA26-423D-8D44-90AB-9B29DF0252F8}" type="sibTrans" cxnId="{5A1A51E5-4612-6940-92B8-C8430007BABB}">
      <dgm:prSet/>
      <dgm:spPr/>
      <dgm:t>
        <a:bodyPr/>
        <a:lstStyle/>
        <a:p>
          <a:endParaRPr lang="de-DE"/>
        </a:p>
      </dgm:t>
    </dgm:pt>
    <dgm:pt modelId="{07D91215-BE7B-6948-BDEE-594BA0C9A65A}">
      <dgm:prSet phldrT="[Text]" custT="1"/>
      <dgm:spPr/>
      <dgm:t>
        <a:bodyPr/>
        <a:lstStyle/>
        <a:p>
          <a:pPr algn="l"/>
          <a:r>
            <a:rPr lang="de-DE" sz="4000" dirty="0"/>
            <a:t>   Vortrag </a:t>
          </a:r>
        </a:p>
      </dgm:t>
    </dgm:pt>
    <dgm:pt modelId="{63A6C81B-A77C-D54C-963F-096CCBA0665C}" type="parTrans" cxnId="{235DE241-D977-F248-8BBE-EB9471D44586}">
      <dgm:prSet/>
      <dgm:spPr/>
      <dgm:t>
        <a:bodyPr/>
        <a:lstStyle/>
        <a:p>
          <a:endParaRPr lang="de-DE"/>
        </a:p>
      </dgm:t>
    </dgm:pt>
    <dgm:pt modelId="{1C301F58-C904-0748-B9BD-C648FD823B30}" type="sibTrans" cxnId="{235DE241-D977-F248-8BBE-EB9471D44586}">
      <dgm:prSet/>
      <dgm:spPr/>
      <dgm:t>
        <a:bodyPr/>
        <a:lstStyle/>
        <a:p>
          <a:endParaRPr lang="de-DE"/>
        </a:p>
      </dgm:t>
    </dgm:pt>
    <dgm:pt modelId="{37EDAF22-B8C4-9242-B2DD-BF32394DCC7F}">
      <dgm:prSet phldrT="[Text]" custT="1"/>
      <dgm:spPr/>
      <dgm:t>
        <a:bodyPr/>
        <a:lstStyle/>
        <a:p>
          <a:pPr algn="l"/>
          <a:r>
            <a:rPr lang="de-DE" sz="4000" dirty="0"/>
            <a:t>   Arbeiten</a:t>
          </a:r>
        </a:p>
      </dgm:t>
    </dgm:pt>
    <dgm:pt modelId="{05A01618-E087-0545-872C-A46A4D36714F}" type="parTrans" cxnId="{2D7CD871-47E9-0C40-BBA0-5E288E112CD6}">
      <dgm:prSet/>
      <dgm:spPr/>
      <dgm:t>
        <a:bodyPr/>
        <a:lstStyle/>
        <a:p>
          <a:endParaRPr lang="de-DE"/>
        </a:p>
      </dgm:t>
    </dgm:pt>
    <dgm:pt modelId="{ED637CA1-CCBE-F340-B18C-55B7DF9743CE}" type="sibTrans" cxnId="{2D7CD871-47E9-0C40-BBA0-5E288E112CD6}">
      <dgm:prSet/>
      <dgm:spPr/>
      <dgm:t>
        <a:bodyPr/>
        <a:lstStyle/>
        <a:p>
          <a:endParaRPr lang="de-DE"/>
        </a:p>
      </dgm:t>
    </dgm:pt>
    <dgm:pt modelId="{F732D52D-58F1-6048-BAE4-F73625211FCA}">
      <dgm:prSet phldrT="[Text]" custT="1"/>
      <dgm:spPr/>
      <dgm:t>
        <a:bodyPr/>
        <a:lstStyle/>
        <a:p>
          <a:pPr algn="l"/>
          <a:r>
            <a:rPr lang="de-DE" sz="4000" dirty="0"/>
            <a:t>   Sicherung</a:t>
          </a:r>
        </a:p>
      </dgm:t>
    </dgm:pt>
    <dgm:pt modelId="{1B3836BC-DDC9-004B-908C-E26F680053F9}" type="parTrans" cxnId="{E0364CF7-2C3E-254A-A5AD-4FAB9D3BC972}">
      <dgm:prSet/>
      <dgm:spPr/>
      <dgm:t>
        <a:bodyPr/>
        <a:lstStyle/>
        <a:p>
          <a:endParaRPr lang="de-DE"/>
        </a:p>
      </dgm:t>
    </dgm:pt>
    <dgm:pt modelId="{36E48C6C-18AA-F34B-9A64-7610B0D82556}" type="sibTrans" cxnId="{E0364CF7-2C3E-254A-A5AD-4FAB9D3BC972}">
      <dgm:prSet/>
      <dgm:spPr/>
      <dgm:t>
        <a:bodyPr/>
        <a:lstStyle/>
        <a:p>
          <a:endParaRPr lang="de-DE"/>
        </a:p>
      </dgm:t>
    </dgm:pt>
    <dgm:pt modelId="{E2507A95-10A0-6D4D-B008-4B09A1383A50}">
      <dgm:prSet custT="1"/>
      <dgm:spPr/>
      <dgm:t>
        <a:bodyPr/>
        <a:lstStyle/>
        <a:p>
          <a:pPr algn="l"/>
          <a:r>
            <a:rPr lang="de-DE" sz="4000" dirty="0"/>
            <a:t>   Abschluss</a:t>
          </a:r>
        </a:p>
      </dgm:t>
    </dgm:pt>
    <dgm:pt modelId="{327710A3-4CC5-D249-8757-CD03EC8C925E}" type="parTrans" cxnId="{67811029-0E65-4441-8F28-D2CD5C8C1B23}">
      <dgm:prSet/>
      <dgm:spPr/>
      <dgm:t>
        <a:bodyPr/>
        <a:lstStyle/>
        <a:p>
          <a:endParaRPr lang="de-DE"/>
        </a:p>
      </dgm:t>
    </dgm:pt>
    <dgm:pt modelId="{C0A6D6BB-8633-D741-84A1-D7961C31A7B1}" type="sibTrans" cxnId="{67811029-0E65-4441-8F28-D2CD5C8C1B23}">
      <dgm:prSet/>
      <dgm:spPr/>
      <dgm:t>
        <a:bodyPr/>
        <a:lstStyle/>
        <a:p>
          <a:endParaRPr lang="de-DE"/>
        </a:p>
      </dgm:t>
    </dgm:pt>
    <dgm:pt modelId="{75161A00-383B-0C4C-AF82-4E37018BAEE6}" type="pres">
      <dgm:prSet presAssocID="{C31A0D14-9E55-FE4F-83F2-8AFEF8CFAF2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6404901-8A92-5B4C-A902-8E706C3935BE}" type="pres">
      <dgm:prSet presAssocID="{BC0B44F3-9120-CF4F-9129-94CE7332BD40}" presName="root1" presStyleCnt="0"/>
      <dgm:spPr/>
    </dgm:pt>
    <dgm:pt modelId="{0DA9BF88-5E9F-B942-9FB8-587482FA9177}" type="pres">
      <dgm:prSet presAssocID="{BC0B44F3-9120-CF4F-9129-94CE7332BD40}" presName="LevelOneTextNode" presStyleLbl="node0" presStyleIdx="0" presStyleCnt="1" custLinFactX="-71662" custLinFactNeighborX="-100000">
        <dgm:presLayoutVars>
          <dgm:chPref val="3"/>
        </dgm:presLayoutVars>
      </dgm:prSet>
      <dgm:spPr/>
    </dgm:pt>
    <dgm:pt modelId="{900D1C82-8670-AF40-A589-7791B7FF7DFB}" type="pres">
      <dgm:prSet presAssocID="{BC0B44F3-9120-CF4F-9129-94CE7332BD40}" presName="level2hierChild" presStyleCnt="0"/>
      <dgm:spPr/>
    </dgm:pt>
    <dgm:pt modelId="{7FFF87A5-4C9C-604E-B1F8-D952015EE78A}" type="pres">
      <dgm:prSet presAssocID="{63A6C81B-A77C-D54C-963F-096CCBA0665C}" presName="conn2-1" presStyleLbl="parChTrans1D2" presStyleIdx="0" presStyleCnt="4"/>
      <dgm:spPr/>
    </dgm:pt>
    <dgm:pt modelId="{173517E4-84BC-FE4F-BBE9-CBC9FFAC658A}" type="pres">
      <dgm:prSet presAssocID="{63A6C81B-A77C-D54C-963F-096CCBA0665C}" presName="connTx" presStyleLbl="parChTrans1D2" presStyleIdx="0" presStyleCnt="4"/>
      <dgm:spPr/>
    </dgm:pt>
    <dgm:pt modelId="{8728B3F9-F1D2-2243-AE6D-56BB9204BDCE}" type="pres">
      <dgm:prSet presAssocID="{07D91215-BE7B-6948-BDEE-594BA0C9A65A}" presName="root2" presStyleCnt="0"/>
      <dgm:spPr/>
    </dgm:pt>
    <dgm:pt modelId="{37037B13-4FE8-9848-93AC-40B277D43C96}" type="pres">
      <dgm:prSet presAssocID="{07D91215-BE7B-6948-BDEE-594BA0C9A65A}" presName="LevelTwoTextNode" presStyleLbl="node2" presStyleIdx="0" presStyleCnt="4">
        <dgm:presLayoutVars>
          <dgm:chPref val="3"/>
        </dgm:presLayoutVars>
      </dgm:prSet>
      <dgm:spPr/>
    </dgm:pt>
    <dgm:pt modelId="{AA2AFB19-5CB8-7B44-B39D-9E3443C6F652}" type="pres">
      <dgm:prSet presAssocID="{07D91215-BE7B-6948-BDEE-594BA0C9A65A}" presName="level3hierChild" presStyleCnt="0"/>
      <dgm:spPr/>
    </dgm:pt>
    <dgm:pt modelId="{3F15F11D-EE7B-7D46-ABC9-2DF00E4BC84B}" type="pres">
      <dgm:prSet presAssocID="{05A01618-E087-0545-872C-A46A4D36714F}" presName="conn2-1" presStyleLbl="parChTrans1D2" presStyleIdx="1" presStyleCnt="4"/>
      <dgm:spPr/>
    </dgm:pt>
    <dgm:pt modelId="{F72259E2-DE80-B14D-95AB-F7F713E94B88}" type="pres">
      <dgm:prSet presAssocID="{05A01618-E087-0545-872C-A46A4D36714F}" presName="connTx" presStyleLbl="parChTrans1D2" presStyleIdx="1" presStyleCnt="4"/>
      <dgm:spPr/>
    </dgm:pt>
    <dgm:pt modelId="{848BA8E0-202C-1041-8E84-BA9E76570C1F}" type="pres">
      <dgm:prSet presAssocID="{37EDAF22-B8C4-9242-B2DD-BF32394DCC7F}" presName="root2" presStyleCnt="0"/>
      <dgm:spPr/>
    </dgm:pt>
    <dgm:pt modelId="{2D92AF71-44ED-FB42-BEF1-EC22FEA6F883}" type="pres">
      <dgm:prSet presAssocID="{37EDAF22-B8C4-9242-B2DD-BF32394DCC7F}" presName="LevelTwoTextNode" presStyleLbl="node2" presStyleIdx="1" presStyleCnt="4">
        <dgm:presLayoutVars>
          <dgm:chPref val="3"/>
        </dgm:presLayoutVars>
      </dgm:prSet>
      <dgm:spPr/>
    </dgm:pt>
    <dgm:pt modelId="{A0CFA571-352C-3D4D-AA3C-176B4F8A99EF}" type="pres">
      <dgm:prSet presAssocID="{37EDAF22-B8C4-9242-B2DD-BF32394DCC7F}" presName="level3hierChild" presStyleCnt="0"/>
      <dgm:spPr/>
    </dgm:pt>
    <dgm:pt modelId="{2F6DA9F3-701A-CC48-9A34-D2FC8A484082}" type="pres">
      <dgm:prSet presAssocID="{1B3836BC-DDC9-004B-908C-E26F680053F9}" presName="conn2-1" presStyleLbl="parChTrans1D2" presStyleIdx="2" presStyleCnt="4"/>
      <dgm:spPr/>
    </dgm:pt>
    <dgm:pt modelId="{FC5D8A84-3396-5940-A5D1-42EC2241C4F8}" type="pres">
      <dgm:prSet presAssocID="{1B3836BC-DDC9-004B-908C-E26F680053F9}" presName="connTx" presStyleLbl="parChTrans1D2" presStyleIdx="2" presStyleCnt="4"/>
      <dgm:spPr/>
    </dgm:pt>
    <dgm:pt modelId="{E5B18239-6E5A-A044-8AB1-9A545FCC9316}" type="pres">
      <dgm:prSet presAssocID="{F732D52D-58F1-6048-BAE4-F73625211FCA}" presName="root2" presStyleCnt="0"/>
      <dgm:spPr/>
    </dgm:pt>
    <dgm:pt modelId="{00C690FB-0246-2C49-92F1-E4E4F0F308B5}" type="pres">
      <dgm:prSet presAssocID="{F732D52D-58F1-6048-BAE4-F73625211FCA}" presName="LevelTwoTextNode" presStyleLbl="node2" presStyleIdx="2" presStyleCnt="4">
        <dgm:presLayoutVars>
          <dgm:chPref val="3"/>
        </dgm:presLayoutVars>
      </dgm:prSet>
      <dgm:spPr/>
    </dgm:pt>
    <dgm:pt modelId="{307A26E9-F983-6040-92BC-ECBBD400AB3A}" type="pres">
      <dgm:prSet presAssocID="{F732D52D-58F1-6048-BAE4-F73625211FCA}" presName="level3hierChild" presStyleCnt="0"/>
      <dgm:spPr/>
    </dgm:pt>
    <dgm:pt modelId="{89092681-4601-D34D-8F1B-BF9FED89DC10}" type="pres">
      <dgm:prSet presAssocID="{327710A3-4CC5-D249-8757-CD03EC8C925E}" presName="conn2-1" presStyleLbl="parChTrans1D2" presStyleIdx="3" presStyleCnt="4"/>
      <dgm:spPr/>
    </dgm:pt>
    <dgm:pt modelId="{A48ABF56-FEF7-9C47-B573-1F486831DE5C}" type="pres">
      <dgm:prSet presAssocID="{327710A3-4CC5-D249-8757-CD03EC8C925E}" presName="connTx" presStyleLbl="parChTrans1D2" presStyleIdx="3" presStyleCnt="4"/>
      <dgm:spPr/>
    </dgm:pt>
    <dgm:pt modelId="{826DB87E-61D5-2540-97A6-FAA62D76F2A3}" type="pres">
      <dgm:prSet presAssocID="{E2507A95-10A0-6D4D-B008-4B09A1383A50}" presName="root2" presStyleCnt="0"/>
      <dgm:spPr/>
    </dgm:pt>
    <dgm:pt modelId="{10DA125D-7DE8-C44D-99D3-088A81AEC50F}" type="pres">
      <dgm:prSet presAssocID="{E2507A95-10A0-6D4D-B008-4B09A1383A50}" presName="LevelTwoTextNode" presStyleLbl="node2" presStyleIdx="3" presStyleCnt="4">
        <dgm:presLayoutVars>
          <dgm:chPref val="3"/>
        </dgm:presLayoutVars>
      </dgm:prSet>
      <dgm:spPr/>
    </dgm:pt>
    <dgm:pt modelId="{31C29BFD-5151-324E-81BE-1912F27B4317}" type="pres">
      <dgm:prSet presAssocID="{E2507A95-10A0-6D4D-B008-4B09A1383A50}" presName="level3hierChild" presStyleCnt="0"/>
      <dgm:spPr/>
    </dgm:pt>
  </dgm:ptLst>
  <dgm:cxnLst>
    <dgm:cxn modelId="{CA14FE04-D3B1-8143-9689-50CC72E83748}" type="presOf" srcId="{1B3836BC-DDC9-004B-908C-E26F680053F9}" destId="{2F6DA9F3-701A-CC48-9A34-D2FC8A484082}" srcOrd="0" destOrd="0" presId="urn:microsoft.com/office/officeart/2008/layout/HorizontalMultiLevelHierarchy"/>
    <dgm:cxn modelId="{FF04F528-1A17-4F4E-89BB-4F6C1F5D823E}" type="presOf" srcId="{05A01618-E087-0545-872C-A46A4D36714F}" destId="{3F15F11D-EE7B-7D46-ABC9-2DF00E4BC84B}" srcOrd="0" destOrd="0" presId="urn:microsoft.com/office/officeart/2008/layout/HorizontalMultiLevelHierarchy"/>
    <dgm:cxn modelId="{67811029-0E65-4441-8F28-D2CD5C8C1B23}" srcId="{BC0B44F3-9120-CF4F-9129-94CE7332BD40}" destId="{E2507A95-10A0-6D4D-B008-4B09A1383A50}" srcOrd="3" destOrd="0" parTransId="{327710A3-4CC5-D249-8757-CD03EC8C925E}" sibTransId="{C0A6D6BB-8633-D741-84A1-D7961C31A7B1}"/>
    <dgm:cxn modelId="{90EF193A-32C8-E047-9DDA-DBFC39DA95E1}" type="presOf" srcId="{63A6C81B-A77C-D54C-963F-096CCBA0665C}" destId="{173517E4-84BC-FE4F-BBE9-CBC9FFAC658A}" srcOrd="1" destOrd="0" presId="urn:microsoft.com/office/officeart/2008/layout/HorizontalMultiLevelHierarchy"/>
    <dgm:cxn modelId="{F181423C-5E20-224D-93E7-43593D3BF8FB}" type="presOf" srcId="{07D91215-BE7B-6948-BDEE-594BA0C9A65A}" destId="{37037B13-4FE8-9848-93AC-40B277D43C96}" srcOrd="0" destOrd="0" presId="urn:microsoft.com/office/officeart/2008/layout/HorizontalMultiLevelHierarchy"/>
    <dgm:cxn modelId="{D72D0941-5746-A242-A6EA-83515C45971E}" type="presOf" srcId="{E2507A95-10A0-6D4D-B008-4B09A1383A50}" destId="{10DA125D-7DE8-C44D-99D3-088A81AEC50F}" srcOrd="0" destOrd="0" presId="urn:microsoft.com/office/officeart/2008/layout/HorizontalMultiLevelHierarchy"/>
    <dgm:cxn modelId="{235DE241-D977-F248-8BBE-EB9471D44586}" srcId="{BC0B44F3-9120-CF4F-9129-94CE7332BD40}" destId="{07D91215-BE7B-6948-BDEE-594BA0C9A65A}" srcOrd="0" destOrd="0" parTransId="{63A6C81B-A77C-D54C-963F-096CCBA0665C}" sibTransId="{1C301F58-C904-0748-B9BD-C648FD823B30}"/>
    <dgm:cxn modelId="{29161F5C-F681-764E-92D2-15A21F28E172}" type="presOf" srcId="{C31A0D14-9E55-FE4F-83F2-8AFEF8CFAF2E}" destId="{75161A00-383B-0C4C-AF82-4E37018BAEE6}" srcOrd="0" destOrd="0" presId="urn:microsoft.com/office/officeart/2008/layout/HorizontalMultiLevelHierarchy"/>
    <dgm:cxn modelId="{D36A466D-79CF-4A46-8F2F-73F2406B1CA3}" type="presOf" srcId="{327710A3-4CC5-D249-8757-CD03EC8C925E}" destId="{A48ABF56-FEF7-9C47-B573-1F486831DE5C}" srcOrd="1" destOrd="0" presId="urn:microsoft.com/office/officeart/2008/layout/HorizontalMultiLevelHierarchy"/>
    <dgm:cxn modelId="{2D7CD871-47E9-0C40-BBA0-5E288E112CD6}" srcId="{BC0B44F3-9120-CF4F-9129-94CE7332BD40}" destId="{37EDAF22-B8C4-9242-B2DD-BF32394DCC7F}" srcOrd="1" destOrd="0" parTransId="{05A01618-E087-0545-872C-A46A4D36714F}" sibTransId="{ED637CA1-CCBE-F340-B18C-55B7DF9743CE}"/>
    <dgm:cxn modelId="{07048D88-4F2A-9943-BA77-BD453E0464B8}" type="presOf" srcId="{327710A3-4CC5-D249-8757-CD03EC8C925E}" destId="{89092681-4601-D34D-8F1B-BF9FED89DC10}" srcOrd="0" destOrd="0" presId="urn:microsoft.com/office/officeart/2008/layout/HorizontalMultiLevelHierarchy"/>
    <dgm:cxn modelId="{AD251589-1781-4645-A755-D3C389BB1C2A}" type="presOf" srcId="{1B3836BC-DDC9-004B-908C-E26F680053F9}" destId="{FC5D8A84-3396-5940-A5D1-42EC2241C4F8}" srcOrd="1" destOrd="0" presId="urn:microsoft.com/office/officeart/2008/layout/HorizontalMultiLevelHierarchy"/>
    <dgm:cxn modelId="{097B508A-0C63-CF44-B08E-F88F951529EE}" type="presOf" srcId="{37EDAF22-B8C4-9242-B2DD-BF32394DCC7F}" destId="{2D92AF71-44ED-FB42-BEF1-EC22FEA6F883}" srcOrd="0" destOrd="0" presId="urn:microsoft.com/office/officeart/2008/layout/HorizontalMultiLevelHierarchy"/>
    <dgm:cxn modelId="{87E747A0-C7C6-EF4C-A0A2-E9D50DBAAABD}" type="presOf" srcId="{F732D52D-58F1-6048-BAE4-F73625211FCA}" destId="{00C690FB-0246-2C49-92F1-E4E4F0F308B5}" srcOrd="0" destOrd="0" presId="urn:microsoft.com/office/officeart/2008/layout/HorizontalMultiLevelHierarchy"/>
    <dgm:cxn modelId="{C8AD31AB-719E-4E41-A90F-1AD3AB3EBD60}" type="presOf" srcId="{63A6C81B-A77C-D54C-963F-096CCBA0665C}" destId="{7FFF87A5-4C9C-604E-B1F8-D952015EE78A}" srcOrd="0" destOrd="0" presId="urn:microsoft.com/office/officeart/2008/layout/HorizontalMultiLevelHierarchy"/>
    <dgm:cxn modelId="{718BE7CA-D6C9-6B4D-BA8F-24137C563459}" type="presOf" srcId="{BC0B44F3-9120-CF4F-9129-94CE7332BD40}" destId="{0DA9BF88-5E9F-B942-9FB8-587482FA9177}" srcOrd="0" destOrd="0" presId="urn:microsoft.com/office/officeart/2008/layout/HorizontalMultiLevelHierarchy"/>
    <dgm:cxn modelId="{F2096DD1-0E25-4D4A-A559-7029E3143F43}" type="presOf" srcId="{05A01618-E087-0545-872C-A46A4D36714F}" destId="{F72259E2-DE80-B14D-95AB-F7F713E94B88}" srcOrd="1" destOrd="0" presId="urn:microsoft.com/office/officeart/2008/layout/HorizontalMultiLevelHierarchy"/>
    <dgm:cxn modelId="{5A1A51E5-4612-6940-92B8-C8430007BABB}" srcId="{C31A0D14-9E55-FE4F-83F2-8AFEF8CFAF2E}" destId="{BC0B44F3-9120-CF4F-9129-94CE7332BD40}" srcOrd="0" destOrd="0" parTransId="{41A08950-F140-0341-B3FB-7B4F95AEBA07}" sibTransId="{ADDECA26-423D-8D44-90AB-9B29DF0252F8}"/>
    <dgm:cxn modelId="{E0364CF7-2C3E-254A-A5AD-4FAB9D3BC972}" srcId="{BC0B44F3-9120-CF4F-9129-94CE7332BD40}" destId="{F732D52D-58F1-6048-BAE4-F73625211FCA}" srcOrd="2" destOrd="0" parTransId="{1B3836BC-DDC9-004B-908C-E26F680053F9}" sibTransId="{36E48C6C-18AA-F34B-9A64-7610B0D82556}"/>
    <dgm:cxn modelId="{2D030043-F841-F74D-8FED-1D35C70EFCEE}" type="presParOf" srcId="{75161A00-383B-0C4C-AF82-4E37018BAEE6}" destId="{A6404901-8A92-5B4C-A902-8E706C3935BE}" srcOrd="0" destOrd="0" presId="urn:microsoft.com/office/officeart/2008/layout/HorizontalMultiLevelHierarchy"/>
    <dgm:cxn modelId="{C8704C52-AF11-D54B-8796-2FDD073A64B9}" type="presParOf" srcId="{A6404901-8A92-5B4C-A902-8E706C3935BE}" destId="{0DA9BF88-5E9F-B942-9FB8-587482FA9177}" srcOrd="0" destOrd="0" presId="urn:microsoft.com/office/officeart/2008/layout/HorizontalMultiLevelHierarchy"/>
    <dgm:cxn modelId="{41B2B2D0-F848-C54C-B638-A37D8ACB3FA6}" type="presParOf" srcId="{A6404901-8A92-5B4C-A902-8E706C3935BE}" destId="{900D1C82-8670-AF40-A589-7791B7FF7DFB}" srcOrd="1" destOrd="0" presId="urn:microsoft.com/office/officeart/2008/layout/HorizontalMultiLevelHierarchy"/>
    <dgm:cxn modelId="{08DD6E12-F90B-6649-8908-074A8B5FBDED}" type="presParOf" srcId="{900D1C82-8670-AF40-A589-7791B7FF7DFB}" destId="{7FFF87A5-4C9C-604E-B1F8-D952015EE78A}" srcOrd="0" destOrd="0" presId="urn:microsoft.com/office/officeart/2008/layout/HorizontalMultiLevelHierarchy"/>
    <dgm:cxn modelId="{A41B0E1E-8CEA-784F-8C7D-5C4E1342FF98}" type="presParOf" srcId="{7FFF87A5-4C9C-604E-B1F8-D952015EE78A}" destId="{173517E4-84BC-FE4F-BBE9-CBC9FFAC658A}" srcOrd="0" destOrd="0" presId="urn:microsoft.com/office/officeart/2008/layout/HorizontalMultiLevelHierarchy"/>
    <dgm:cxn modelId="{5CD554B5-CA0A-A647-BEEA-454B91601929}" type="presParOf" srcId="{900D1C82-8670-AF40-A589-7791B7FF7DFB}" destId="{8728B3F9-F1D2-2243-AE6D-56BB9204BDCE}" srcOrd="1" destOrd="0" presId="urn:microsoft.com/office/officeart/2008/layout/HorizontalMultiLevelHierarchy"/>
    <dgm:cxn modelId="{7562757E-8A26-944E-847B-42BA23B2AF6F}" type="presParOf" srcId="{8728B3F9-F1D2-2243-AE6D-56BB9204BDCE}" destId="{37037B13-4FE8-9848-93AC-40B277D43C96}" srcOrd="0" destOrd="0" presId="urn:microsoft.com/office/officeart/2008/layout/HorizontalMultiLevelHierarchy"/>
    <dgm:cxn modelId="{BFAF6EBB-142D-A643-A051-1E6070E77221}" type="presParOf" srcId="{8728B3F9-F1D2-2243-AE6D-56BB9204BDCE}" destId="{AA2AFB19-5CB8-7B44-B39D-9E3443C6F652}" srcOrd="1" destOrd="0" presId="urn:microsoft.com/office/officeart/2008/layout/HorizontalMultiLevelHierarchy"/>
    <dgm:cxn modelId="{CE0996DE-6017-154D-A10B-EE20BCE1E14C}" type="presParOf" srcId="{900D1C82-8670-AF40-A589-7791B7FF7DFB}" destId="{3F15F11D-EE7B-7D46-ABC9-2DF00E4BC84B}" srcOrd="2" destOrd="0" presId="urn:microsoft.com/office/officeart/2008/layout/HorizontalMultiLevelHierarchy"/>
    <dgm:cxn modelId="{9525CD4F-C3E7-4A4C-A15C-E647DAE745F2}" type="presParOf" srcId="{3F15F11D-EE7B-7D46-ABC9-2DF00E4BC84B}" destId="{F72259E2-DE80-B14D-95AB-F7F713E94B88}" srcOrd="0" destOrd="0" presId="urn:microsoft.com/office/officeart/2008/layout/HorizontalMultiLevelHierarchy"/>
    <dgm:cxn modelId="{EA32B4E4-20D6-204C-A6E4-A5A97B0E837B}" type="presParOf" srcId="{900D1C82-8670-AF40-A589-7791B7FF7DFB}" destId="{848BA8E0-202C-1041-8E84-BA9E76570C1F}" srcOrd="3" destOrd="0" presId="urn:microsoft.com/office/officeart/2008/layout/HorizontalMultiLevelHierarchy"/>
    <dgm:cxn modelId="{52C99A9C-ABF6-AE48-B33B-509FFA016872}" type="presParOf" srcId="{848BA8E0-202C-1041-8E84-BA9E76570C1F}" destId="{2D92AF71-44ED-FB42-BEF1-EC22FEA6F883}" srcOrd="0" destOrd="0" presId="urn:microsoft.com/office/officeart/2008/layout/HorizontalMultiLevelHierarchy"/>
    <dgm:cxn modelId="{59836BCA-1811-BE43-8975-F680B13BE897}" type="presParOf" srcId="{848BA8E0-202C-1041-8E84-BA9E76570C1F}" destId="{A0CFA571-352C-3D4D-AA3C-176B4F8A99EF}" srcOrd="1" destOrd="0" presId="urn:microsoft.com/office/officeart/2008/layout/HorizontalMultiLevelHierarchy"/>
    <dgm:cxn modelId="{43E3812B-3E43-084A-8683-BADB4984B74F}" type="presParOf" srcId="{900D1C82-8670-AF40-A589-7791B7FF7DFB}" destId="{2F6DA9F3-701A-CC48-9A34-D2FC8A484082}" srcOrd="4" destOrd="0" presId="urn:microsoft.com/office/officeart/2008/layout/HorizontalMultiLevelHierarchy"/>
    <dgm:cxn modelId="{18953D1D-C21F-BA46-B0FE-D663D49CDC36}" type="presParOf" srcId="{2F6DA9F3-701A-CC48-9A34-D2FC8A484082}" destId="{FC5D8A84-3396-5940-A5D1-42EC2241C4F8}" srcOrd="0" destOrd="0" presId="urn:microsoft.com/office/officeart/2008/layout/HorizontalMultiLevelHierarchy"/>
    <dgm:cxn modelId="{93E18B34-CBAD-3E4F-AB4F-579845E1C835}" type="presParOf" srcId="{900D1C82-8670-AF40-A589-7791B7FF7DFB}" destId="{E5B18239-6E5A-A044-8AB1-9A545FCC9316}" srcOrd="5" destOrd="0" presId="urn:microsoft.com/office/officeart/2008/layout/HorizontalMultiLevelHierarchy"/>
    <dgm:cxn modelId="{A63BE6C0-5D08-6B4D-8053-658E72B31134}" type="presParOf" srcId="{E5B18239-6E5A-A044-8AB1-9A545FCC9316}" destId="{00C690FB-0246-2C49-92F1-E4E4F0F308B5}" srcOrd="0" destOrd="0" presId="urn:microsoft.com/office/officeart/2008/layout/HorizontalMultiLevelHierarchy"/>
    <dgm:cxn modelId="{E3BBE7CF-E524-F040-B936-0EF82C6BCD59}" type="presParOf" srcId="{E5B18239-6E5A-A044-8AB1-9A545FCC9316}" destId="{307A26E9-F983-6040-92BC-ECBBD400AB3A}" srcOrd="1" destOrd="0" presId="urn:microsoft.com/office/officeart/2008/layout/HorizontalMultiLevelHierarchy"/>
    <dgm:cxn modelId="{4F36A540-484E-064E-BB23-F94FF4964369}" type="presParOf" srcId="{900D1C82-8670-AF40-A589-7791B7FF7DFB}" destId="{89092681-4601-D34D-8F1B-BF9FED89DC10}" srcOrd="6" destOrd="0" presId="urn:microsoft.com/office/officeart/2008/layout/HorizontalMultiLevelHierarchy"/>
    <dgm:cxn modelId="{57363223-6FB1-1E41-85AB-1FEF927767E7}" type="presParOf" srcId="{89092681-4601-D34D-8F1B-BF9FED89DC10}" destId="{A48ABF56-FEF7-9C47-B573-1F486831DE5C}" srcOrd="0" destOrd="0" presId="urn:microsoft.com/office/officeart/2008/layout/HorizontalMultiLevelHierarchy"/>
    <dgm:cxn modelId="{0FA78A0F-B8DE-0343-AB20-611DC3C3DF5B}" type="presParOf" srcId="{900D1C82-8670-AF40-A589-7791B7FF7DFB}" destId="{826DB87E-61D5-2540-97A6-FAA62D76F2A3}" srcOrd="7" destOrd="0" presId="urn:microsoft.com/office/officeart/2008/layout/HorizontalMultiLevelHierarchy"/>
    <dgm:cxn modelId="{2DE304DF-C9FD-5045-960E-4087ED557C53}" type="presParOf" srcId="{826DB87E-61D5-2540-97A6-FAA62D76F2A3}" destId="{10DA125D-7DE8-C44D-99D3-088A81AEC50F}" srcOrd="0" destOrd="0" presId="urn:microsoft.com/office/officeart/2008/layout/HorizontalMultiLevelHierarchy"/>
    <dgm:cxn modelId="{70291008-F09E-C84A-8057-AFDB95B3BE69}" type="presParOf" srcId="{826DB87E-61D5-2540-97A6-FAA62D76F2A3}" destId="{31C29BFD-5151-324E-81BE-1912F27B431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92681-4601-D34D-8F1B-BF9FED89DC10}">
      <dsp:nvSpPr>
        <dsp:cNvPr id="0" name=""/>
        <dsp:cNvSpPr/>
      </dsp:nvSpPr>
      <dsp:spPr>
        <a:xfrm>
          <a:off x="1108549" y="2548688"/>
          <a:ext cx="2297885" cy="1815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8942" y="0"/>
              </a:lnTo>
              <a:lnTo>
                <a:pt x="1148942" y="1815940"/>
              </a:lnTo>
              <a:lnTo>
                <a:pt x="2297885" y="181594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100" kern="1200"/>
        </a:p>
      </dsp:txBody>
      <dsp:txXfrm>
        <a:off x="2184272" y="3383437"/>
        <a:ext cx="146440" cy="146440"/>
      </dsp:txXfrm>
    </dsp:sp>
    <dsp:sp modelId="{2F6DA9F3-701A-CC48-9A34-D2FC8A484082}">
      <dsp:nvSpPr>
        <dsp:cNvPr id="0" name=""/>
        <dsp:cNvSpPr/>
      </dsp:nvSpPr>
      <dsp:spPr>
        <a:xfrm>
          <a:off x="1108549" y="2548688"/>
          <a:ext cx="2297885" cy="605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8942" y="0"/>
              </a:lnTo>
              <a:lnTo>
                <a:pt x="1148942" y="605313"/>
              </a:lnTo>
              <a:lnTo>
                <a:pt x="2297885" y="60531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800" kern="1200"/>
        </a:p>
      </dsp:txBody>
      <dsp:txXfrm>
        <a:off x="2198086" y="2791937"/>
        <a:ext cx="118813" cy="118813"/>
      </dsp:txXfrm>
    </dsp:sp>
    <dsp:sp modelId="{3F15F11D-EE7B-7D46-ABC9-2DF00E4BC84B}">
      <dsp:nvSpPr>
        <dsp:cNvPr id="0" name=""/>
        <dsp:cNvSpPr/>
      </dsp:nvSpPr>
      <dsp:spPr>
        <a:xfrm>
          <a:off x="1108549" y="1943374"/>
          <a:ext cx="2297885" cy="605313"/>
        </a:xfrm>
        <a:custGeom>
          <a:avLst/>
          <a:gdLst/>
          <a:ahLst/>
          <a:cxnLst/>
          <a:rect l="0" t="0" r="0" b="0"/>
          <a:pathLst>
            <a:path>
              <a:moveTo>
                <a:pt x="0" y="605313"/>
              </a:moveTo>
              <a:lnTo>
                <a:pt x="1148942" y="605313"/>
              </a:lnTo>
              <a:lnTo>
                <a:pt x="1148942" y="0"/>
              </a:lnTo>
              <a:lnTo>
                <a:pt x="229788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800" kern="1200"/>
        </a:p>
      </dsp:txBody>
      <dsp:txXfrm>
        <a:off x="2198086" y="2186624"/>
        <a:ext cx="118813" cy="118813"/>
      </dsp:txXfrm>
    </dsp:sp>
    <dsp:sp modelId="{7FFF87A5-4C9C-604E-B1F8-D952015EE78A}">
      <dsp:nvSpPr>
        <dsp:cNvPr id="0" name=""/>
        <dsp:cNvSpPr/>
      </dsp:nvSpPr>
      <dsp:spPr>
        <a:xfrm>
          <a:off x="1108549" y="732747"/>
          <a:ext cx="2297885" cy="1815940"/>
        </a:xfrm>
        <a:custGeom>
          <a:avLst/>
          <a:gdLst/>
          <a:ahLst/>
          <a:cxnLst/>
          <a:rect l="0" t="0" r="0" b="0"/>
          <a:pathLst>
            <a:path>
              <a:moveTo>
                <a:pt x="0" y="1815940"/>
              </a:moveTo>
              <a:lnTo>
                <a:pt x="1148942" y="1815940"/>
              </a:lnTo>
              <a:lnTo>
                <a:pt x="1148942" y="0"/>
              </a:lnTo>
              <a:lnTo>
                <a:pt x="229788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100" kern="1200"/>
        </a:p>
      </dsp:txBody>
      <dsp:txXfrm>
        <a:off x="2184272" y="1567497"/>
        <a:ext cx="146440" cy="146440"/>
      </dsp:txXfrm>
    </dsp:sp>
    <dsp:sp modelId="{0DA9BF88-5E9F-B942-9FB8-587482FA9177}">
      <dsp:nvSpPr>
        <dsp:cNvPr id="0" name=""/>
        <dsp:cNvSpPr/>
      </dsp:nvSpPr>
      <dsp:spPr>
        <a:xfrm rot="16200000">
          <a:off x="-1924388" y="2064437"/>
          <a:ext cx="5097376" cy="9685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500" kern="1200" dirty="0"/>
            <a:t>Werkstatt</a:t>
          </a:r>
        </a:p>
      </dsp:txBody>
      <dsp:txXfrm>
        <a:off x="-1924388" y="2064437"/>
        <a:ext cx="5097376" cy="968501"/>
      </dsp:txXfrm>
    </dsp:sp>
    <dsp:sp modelId="{37037B13-4FE8-9848-93AC-40B277D43C96}">
      <dsp:nvSpPr>
        <dsp:cNvPr id="0" name=""/>
        <dsp:cNvSpPr/>
      </dsp:nvSpPr>
      <dsp:spPr>
        <a:xfrm>
          <a:off x="3406435" y="248497"/>
          <a:ext cx="3176684" cy="9685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000" kern="1200" dirty="0"/>
            <a:t>   Vortrag </a:t>
          </a:r>
        </a:p>
      </dsp:txBody>
      <dsp:txXfrm>
        <a:off x="3406435" y="248497"/>
        <a:ext cx="3176684" cy="968501"/>
      </dsp:txXfrm>
    </dsp:sp>
    <dsp:sp modelId="{2D92AF71-44ED-FB42-BEF1-EC22FEA6F883}">
      <dsp:nvSpPr>
        <dsp:cNvPr id="0" name=""/>
        <dsp:cNvSpPr/>
      </dsp:nvSpPr>
      <dsp:spPr>
        <a:xfrm>
          <a:off x="3406435" y="1459123"/>
          <a:ext cx="3176684" cy="9685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000" kern="1200" dirty="0"/>
            <a:t>   Arbeiten</a:t>
          </a:r>
        </a:p>
      </dsp:txBody>
      <dsp:txXfrm>
        <a:off x="3406435" y="1459123"/>
        <a:ext cx="3176684" cy="968501"/>
      </dsp:txXfrm>
    </dsp:sp>
    <dsp:sp modelId="{00C690FB-0246-2C49-92F1-E4E4F0F308B5}">
      <dsp:nvSpPr>
        <dsp:cNvPr id="0" name=""/>
        <dsp:cNvSpPr/>
      </dsp:nvSpPr>
      <dsp:spPr>
        <a:xfrm>
          <a:off x="3406435" y="2669750"/>
          <a:ext cx="3176684" cy="9685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000" kern="1200" dirty="0"/>
            <a:t>   Sicherung</a:t>
          </a:r>
        </a:p>
      </dsp:txBody>
      <dsp:txXfrm>
        <a:off x="3406435" y="2669750"/>
        <a:ext cx="3176684" cy="968501"/>
      </dsp:txXfrm>
    </dsp:sp>
    <dsp:sp modelId="{10DA125D-7DE8-C44D-99D3-088A81AEC50F}">
      <dsp:nvSpPr>
        <dsp:cNvPr id="0" name=""/>
        <dsp:cNvSpPr/>
      </dsp:nvSpPr>
      <dsp:spPr>
        <a:xfrm>
          <a:off x="3406435" y="3880377"/>
          <a:ext cx="3176684" cy="9685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000" kern="1200" dirty="0"/>
            <a:t>   Abschluss</a:t>
          </a:r>
        </a:p>
      </dsp:txBody>
      <dsp:txXfrm>
        <a:off x="3406435" y="3880377"/>
        <a:ext cx="3176684" cy="968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385FD409-8775-D1D8-3AA4-4EBA9CE7397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85F3D2D6-057A-EEAB-AA23-F07FF3ED483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11D7DE7E-4485-F34D-AFEE-669BBA78311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EF3BCF59-3B8F-AFBB-0657-D46D410F1EE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9A703D5-294C-5E44-B1D7-503DF28A237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08DE2-086E-3F49-98A8-C881337F37E5}" type="datetimeFigureOut">
              <a:rPr lang="de-DE" smtClean="0"/>
              <a:t>30.10.25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1EBC8-FE6A-4941-962D-96F98EEBB8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5848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0194D-83C6-E7FB-0FFA-0A8523654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266CE4D-8888-49E0-B7C9-B1047C256E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72FC80E-D152-F008-428C-55A5CB86DB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AD74BD-3F6A-C5ED-7D8C-A09929FFA5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1EBC8-FE6A-4941-962D-96F98EEBB85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8651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>
              <a:defRPr/>
            </a:pPr>
            <a:fld id="{ED03A1DD-62E1-6342-B8FA-A3F8FA45C7FD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31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06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55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55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565903-764F-114E-ADF7-E8DDC9E9E1FB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365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10/30/25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3856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10/30/25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954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1850EB-0B9B-634F-9CCF-2CF7041DAE16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25873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10/30/25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469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10/30/25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2653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AF8F6-1763-644D-8031-DC3503996FF2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005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748" y="-5091"/>
            <a:ext cx="4349287" cy="34155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Wintersemester 2025/26 – Universität des Saarlandes  – Medien im Geschichtsunterricht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8F63A3B-78C7-47BE-AE5E-E10140E04643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7" name="Grafik 6" descr="Ein Bild, das Farbigkeit, Screenshot, Kunst enthält.&#10;&#10;Automatisch generierte Beschreibung">
            <a:extLst>
              <a:ext uri="{FF2B5EF4-FFF2-40B4-BE49-F238E27FC236}">
                <a16:creationId xmlns:a16="http://schemas.microsoft.com/office/drawing/2014/main" id="{FADE5F72-4BD6-A419-68EE-B2D82CC7CF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710" y="66675"/>
            <a:ext cx="1078939" cy="40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12D1F07-CF8E-90FE-BC22-0CCB541F77C2}"/>
              </a:ext>
            </a:extLst>
          </p:cNvPr>
          <p:cNvSpPr txBox="1"/>
          <p:nvPr userDrawn="1"/>
        </p:nvSpPr>
        <p:spPr>
          <a:xfrm>
            <a:off x="7884368" y="502470"/>
            <a:ext cx="14579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panose="020B0604020202020204" pitchFamily="34" charset="0"/>
                <a:cs typeface="Arial" panose="020B0604020202020204" pitchFamily="34" charset="0"/>
              </a:rPr>
              <a:t>https://dfg-</a:t>
            </a:r>
            <a:r>
              <a:rPr lang="de-DE" sz="800" err="1">
                <a:latin typeface="Arial" panose="020B0604020202020204" pitchFamily="34" charset="0"/>
                <a:cs typeface="Arial" panose="020B0604020202020204" pitchFamily="34" charset="0"/>
              </a:rPr>
              <a:t>lfa.org</a:t>
            </a:r>
            <a:endParaRPr lang="de-DE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8B54222-4E33-AEEB-AFF6-D489ECFDC881}"/>
              </a:ext>
            </a:extLst>
          </p:cNvPr>
          <p:cNvSpPr/>
          <p:nvPr userDrawn="1"/>
        </p:nvSpPr>
        <p:spPr>
          <a:xfrm>
            <a:off x="53748" y="6477721"/>
            <a:ext cx="9090252" cy="365850"/>
          </a:xfrm>
          <a:prstGeom prst="rect">
            <a:avLst/>
          </a:prstGeom>
          <a:solidFill>
            <a:schemeClr val="lt1">
              <a:alpha val="4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B44DBCF-3B72-8B43-9F8F-23F907B9C9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9063" y="6503988"/>
            <a:ext cx="2144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800" dirty="0">
                <a:latin typeface="Calibri" panose="020F0502020204030204" pitchFamily="34" charset="0"/>
                <a:cs typeface="Calibri" panose="020F0502020204030204" pitchFamily="34" charset="0"/>
              </a:rPr>
              <a:t>Alexander König, 2025, CC BY-SA 3.0 DE,</a:t>
            </a:r>
            <a:endParaRPr lang="de-DE" altLang="de-DE" sz="1000" dirty="0"/>
          </a:p>
          <a:p>
            <a:pPr algn="ctr"/>
            <a:r>
              <a:rPr lang="de-DE" altLang="de-DE" sz="8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de-DE" altLang="de-DE" sz="800" dirty="0" err="1">
                <a:latin typeface="Calibri" panose="020F0502020204030204" pitchFamily="34" charset="0"/>
                <a:cs typeface="Calibri" panose="020F0502020204030204" pitchFamily="34" charset="0"/>
              </a:rPr>
              <a:t>kurzelinks.de</a:t>
            </a:r>
            <a:r>
              <a:rPr lang="de-DE" altLang="de-DE" sz="800" dirty="0">
                <a:latin typeface="Calibri" panose="020F0502020204030204" pitchFamily="34" charset="0"/>
                <a:cs typeface="Calibri" panose="020F0502020204030204" pitchFamily="34" charset="0"/>
              </a:rPr>
              <a:t>/CC-BY-SA-30-DE</a:t>
            </a:r>
            <a:endParaRPr lang="de-DE" altLang="de-DE" sz="1800" dirty="0">
              <a:latin typeface="Arial" panose="020B0604020202020204" pitchFamily="34" charset="0"/>
            </a:endParaRPr>
          </a:p>
        </p:txBody>
      </p:sp>
      <p:pic>
        <p:nvPicPr>
          <p:cNvPr id="11" name="Grafik 982335726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85FEC199-BFAB-3237-8BFD-716928CF30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6553200"/>
            <a:ext cx="673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8CFDF7EE-5CF7-C0A7-3438-B876F5891FD2}"/>
              </a:ext>
            </a:extLst>
          </p:cNvPr>
          <p:cNvSpPr txBox="1"/>
          <p:nvPr userDrawn="1"/>
        </p:nvSpPr>
        <p:spPr>
          <a:xfrm>
            <a:off x="2568349" y="6487444"/>
            <a:ext cx="6384985" cy="353943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r>
              <a:rPr lang="de-DE" sz="800" dirty="0" err="1">
                <a:latin typeface="Calibri" panose="020F0502020204030204" pitchFamily="34" charset="0"/>
                <a:cs typeface="Calibri" panose="020F0502020204030204" pitchFamily="34" charset="0"/>
              </a:rPr>
              <a:t>icons</a:t>
            </a:r>
            <a:r>
              <a:rPr lang="de-DE" sz="800" dirty="0">
                <a:latin typeface="Calibri" panose="020F0502020204030204" pitchFamily="34" charset="0"/>
                <a:cs typeface="Calibri" panose="020F0502020204030204" pitchFamily="34" charset="0"/>
              </a:rPr>
              <a:t>: Alexander König 2025, mit KI-Unterstützung</a:t>
            </a:r>
          </a:p>
          <a:p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80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F481E-41A2-C9B3-7025-0186EB1F4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1AEF0D79-BD4A-71A2-D748-A08D62E95804}"/>
              </a:ext>
            </a:extLst>
          </p:cNvPr>
          <p:cNvSpPr txBox="1"/>
          <p:nvPr/>
        </p:nvSpPr>
        <p:spPr>
          <a:xfrm>
            <a:off x="507157" y="296605"/>
            <a:ext cx="7483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00000"/>
                </a:solidFill>
                <a:latin typeface="Chalkduster" panose="03050602040202020205" pitchFamily="66" charset="77"/>
              </a:rPr>
              <a:t>Werkstatt–Methode in Kombination mit Lernen durch Lehren</a:t>
            </a: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921B6DCE-56F7-A9E8-424E-D9D8347DE7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5446937"/>
              </p:ext>
            </p:extLst>
          </p:nvPr>
        </p:nvGraphicFramePr>
        <p:xfrm>
          <a:off x="379141" y="701258"/>
          <a:ext cx="8385718" cy="5097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Grafik 11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D27757D4-17C4-0960-725A-687F7CABC3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1855" y="833456"/>
            <a:ext cx="1129548" cy="45181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BAD2792-1D15-FE52-4000-605970DF2AEC}"/>
              </a:ext>
            </a:extLst>
          </p:cNvPr>
          <p:cNvSpPr/>
          <p:nvPr/>
        </p:nvSpPr>
        <p:spPr>
          <a:xfrm>
            <a:off x="6874320" y="701258"/>
            <a:ext cx="694481" cy="71085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9CE3F44-C863-402E-C954-7C9BC9FCA9DD}"/>
              </a:ext>
            </a:extLst>
          </p:cNvPr>
          <p:cNvSpPr/>
          <p:nvPr/>
        </p:nvSpPr>
        <p:spPr>
          <a:xfrm>
            <a:off x="6874319" y="2002314"/>
            <a:ext cx="694481" cy="71085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9C03B23-2255-BDF5-13B7-7FE1299299D2}"/>
              </a:ext>
            </a:extLst>
          </p:cNvPr>
          <p:cNvSpPr/>
          <p:nvPr/>
        </p:nvSpPr>
        <p:spPr>
          <a:xfrm>
            <a:off x="6874318" y="3189621"/>
            <a:ext cx="694481" cy="71085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3F875B6-3A0B-70EB-AC64-60FE2D476C5B}"/>
              </a:ext>
            </a:extLst>
          </p:cNvPr>
          <p:cNvSpPr/>
          <p:nvPr/>
        </p:nvSpPr>
        <p:spPr>
          <a:xfrm>
            <a:off x="6874317" y="4376928"/>
            <a:ext cx="694481" cy="71085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60658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1B5EC9F-16E9-1B80-D84F-D1EE84DD8C88}"/>
              </a:ext>
            </a:extLst>
          </p:cNvPr>
          <p:cNvSpPr/>
          <p:nvPr/>
        </p:nvSpPr>
        <p:spPr>
          <a:xfrm>
            <a:off x="844949" y="1479101"/>
            <a:ext cx="694481" cy="71085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1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CDDEA21-04E2-125B-8E37-4E1B378F5280}"/>
              </a:ext>
            </a:extLst>
          </p:cNvPr>
          <p:cNvSpPr/>
          <p:nvPr/>
        </p:nvSpPr>
        <p:spPr>
          <a:xfrm>
            <a:off x="844951" y="3873956"/>
            <a:ext cx="694481" cy="71085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2</a:t>
            </a: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51039E7E-BA20-B02E-902D-AA26DD3F9AAC}"/>
              </a:ext>
            </a:extLst>
          </p:cNvPr>
          <p:cNvSpPr/>
          <p:nvPr/>
        </p:nvSpPr>
        <p:spPr>
          <a:xfrm>
            <a:off x="1875098" y="1038531"/>
            <a:ext cx="5622982" cy="15919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Klärung des Themas und Ziele des Workshops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Verdeutlichung der Relevanz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Vorstellung des Lernsettings (Materialien, Lerngelegen-</a:t>
            </a:r>
            <a:r>
              <a:rPr lang="de-DE" altLang="de-DE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heiten</a:t>
            </a:r>
            <a:r>
              <a:rPr lang="de-DE" alt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etc.)</a:t>
            </a:r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FE197F1C-82E5-4961-5508-AA041A292491}"/>
              </a:ext>
            </a:extLst>
          </p:cNvPr>
          <p:cNvSpPr/>
          <p:nvPr/>
        </p:nvSpPr>
        <p:spPr>
          <a:xfrm>
            <a:off x="1875098" y="3639200"/>
            <a:ext cx="5622982" cy="159199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Eigenständiges </a:t>
            </a:r>
            <a:r>
              <a:rPr lang="de-DE" altLang="de-DE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de-DE" alt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kooperatives Arbeiten an konkreten Arbeitsaufträgen (komplex, mehrschrittig, aufbauend)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Anwendung von deklarativem und prozeduralem Wissen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Förderung von Austausch und Zusammenarbeit (z. B. durch Think-Pair-Share)</a:t>
            </a:r>
          </a:p>
        </p:txBody>
      </p:sp>
      <p:pic>
        <p:nvPicPr>
          <p:cNvPr id="10" name="Grafik 9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2E23B9A7-70BA-D839-257D-2155DC6CF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855" y="833456"/>
            <a:ext cx="1129548" cy="451819"/>
          </a:xfrm>
          <a:prstGeom prst="rect">
            <a:avLst/>
          </a:prstGeom>
        </p:spPr>
      </p:pic>
      <p:pic>
        <p:nvPicPr>
          <p:cNvPr id="12" name="Grafik 11" descr="Ein Bild, das Grafiken, weiß, Design enthält.&#10;&#10;KI-generierte Inhalte können fehlerhaft sein.">
            <a:extLst>
              <a:ext uri="{FF2B5EF4-FFF2-40B4-BE49-F238E27FC236}">
                <a16:creationId xmlns:a16="http://schemas.microsoft.com/office/drawing/2014/main" id="{F45D51AA-D673-02DA-38D7-7C7D916C9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741" y="318449"/>
            <a:ext cx="1014348" cy="1014348"/>
          </a:xfrm>
          <a:prstGeom prst="rect">
            <a:avLst/>
          </a:prstGeom>
        </p:spPr>
      </p:pic>
      <p:pic>
        <p:nvPicPr>
          <p:cNvPr id="14" name="Grafik 13" descr="Ein Bild, das weiß, Zeichnung, Kunst enthält.&#10;&#10;KI-generierte Inhalte können fehlerhaft sein.">
            <a:extLst>
              <a:ext uri="{FF2B5EF4-FFF2-40B4-BE49-F238E27FC236}">
                <a16:creationId xmlns:a16="http://schemas.microsoft.com/office/drawing/2014/main" id="{C6A69A8F-E873-85A2-02A0-F5506E1DA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4753" y="2921294"/>
            <a:ext cx="1428993" cy="952662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2D8FC7D7-3458-BD92-D2D5-4C820E475C7A}"/>
              </a:ext>
            </a:extLst>
          </p:cNvPr>
          <p:cNvSpPr txBox="1"/>
          <p:nvPr/>
        </p:nvSpPr>
        <p:spPr>
          <a:xfrm>
            <a:off x="2066544" y="658368"/>
            <a:ext cx="3239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Vortrag – Impuls und Instruktion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42C355A-5ADB-39EB-A394-E588C058ADC8}"/>
              </a:ext>
            </a:extLst>
          </p:cNvPr>
          <p:cNvSpPr txBox="1"/>
          <p:nvPr/>
        </p:nvSpPr>
        <p:spPr>
          <a:xfrm>
            <a:off x="2113432" y="3269868"/>
            <a:ext cx="3881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Arbeiten – Werkstatt (im engeren Sinn)</a:t>
            </a:r>
          </a:p>
        </p:txBody>
      </p:sp>
      <p:pic>
        <p:nvPicPr>
          <p:cNvPr id="18" name="Grafik 17" descr="Ein Bild, das Symbol, Sanduhr, Design enthält.&#10;&#10;KI-generierte Inhalte können fehlerhaft sein.">
            <a:extLst>
              <a:ext uri="{FF2B5EF4-FFF2-40B4-BE49-F238E27FC236}">
                <a16:creationId xmlns:a16="http://schemas.microsoft.com/office/drawing/2014/main" id="{736BF7FB-8DBF-2300-AA1C-90902FABB1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2089" y="2046903"/>
            <a:ext cx="613247" cy="613247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D48B0149-C47E-3F63-2605-CE8C4A6E799C}"/>
              </a:ext>
            </a:extLst>
          </p:cNvPr>
          <p:cNvSpPr txBox="1"/>
          <p:nvPr/>
        </p:nvSpPr>
        <p:spPr>
          <a:xfrm>
            <a:off x="8038635" y="2353526"/>
            <a:ext cx="807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ca. 15 Min</a:t>
            </a:r>
          </a:p>
        </p:txBody>
      </p:sp>
      <p:pic>
        <p:nvPicPr>
          <p:cNvPr id="21" name="Grafik 20" descr="Ein Bild, das Symbol, Sanduhr, Design enthält.&#10;&#10;KI-generierte Inhalte können fehlerhaft sein.">
            <a:extLst>
              <a:ext uri="{FF2B5EF4-FFF2-40B4-BE49-F238E27FC236}">
                <a16:creationId xmlns:a16="http://schemas.microsoft.com/office/drawing/2014/main" id="{BEF0C507-9EEC-273A-D8B4-3167544E0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817" y="4647572"/>
            <a:ext cx="613247" cy="613247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AB941833-F620-D8CF-0D49-009D6AA851E1}"/>
              </a:ext>
            </a:extLst>
          </p:cNvPr>
          <p:cNvSpPr txBox="1"/>
          <p:nvPr/>
        </p:nvSpPr>
        <p:spPr>
          <a:xfrm>
            <a:off x="8066363" y="4954195"/>
            <a:ext cx="807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ca. 40 Min</a:t>
            </a:r>
          </a:p>
        </p:txBody>
      </p:sp>
    </p:spTree>
    <p:extLst>
      <p:ext uri="{BB962C8B-B14F-4D97-AF65-F5344CB8AC3E}">
        <p14:creationId xmlns:p14="http://schemas.microsoft.com/office/powerpoint/2010/main" val="434400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0649D-4AC8-C46C-F8B9-A2545628E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BC95C77-9FEE-D53B-7127-82896850FE9D}"/>
              </a:ext>
            </a:extLst>
          </p:cNvPr>
          <p:cNvSpPr/>
          <p:nvPr/>
        </p:nvSpPr>
        <p:spPr>
          <a:xfrm>
            <a:off x="844949" y="1479101"/>
            <a:ext cx="694481" cy="71085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3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8CAF12B-6E49-34D2-3C79-1192D563F7AF}"/>
              </a:ext>
            </a:extLst>
          </p:cNvPr>
          <p:cNvSpPr/>
          <p:nvPr/>
        </p:nvSpPr>
        <p:spPr>
          <a:xfrm>
            <a:off x="844951" y="3873956"/>
            <a:ext cx="694481" cy="71085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4</a:t>
            </a: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205E8F8A-6E1A-913F-228F-7AE0C8843A70}"/>
              </a:ext>
            </a:extLst>
          </p:cNvPr>
          <p:cNvSpPr/>
          <p:nvPr/>
        </p:nvSpPr>
        <p:spPr>
          <a:xfrm>
            <a:off x="1875098" y="1038531"/>
            <a:ext cx="5622982" cy="159199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Bündelung und Sichtbarmachen von Ergebnissen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Vergleich der Ansätze, der Zugänge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Herausarbeiten der zentralen Erkenntnisse </a:t>
            </a:r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3C83F78D-6E76-E8FE-BE3C-C3C8F4EB4A09}"/>
              </a:ext>
            </a:extLst>
          </p:cNvPr>
          <p:cNvSpPr/>
          <p:nvPr/>
        </p:nvSpPr>
        <p:spPr>
          <a:xfrm>
            <a:off x="1875098" y="3639200"/>
            <a:ext cx="5622982" cy="159199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Reflexion in Hinblick auf Theorie und Praxis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Abwägung der Chancen und Grenzen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Beurteilung und Bewertung</a:t>
            </a:r>
          </a:p>
        </p:txBody>
      </p:sp>
      <p:pic>
        <p:nvPicPr>
          <p:cNvPr id="10" name="Grafik 9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93C2EC2F-77A4-718A-A0FD-635881885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855" y="833456"/>
            <a:ext cx="1129548" cy="451819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C2AE10F6-3D23-988C-ACEE-E4BB08546802}"/>
              </a:ext>
            </a:extLst>
          </p:cNvPr>
          <p:cNvSpPr txBox="1"/>
          <p:nvPr/>
        </p:nvSpPr>
        <p:spPr>
          <a:xfrm>
            <a:off x="2066544" y="658368"/>
            <a:ext cx="248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Sicherung – Moderation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B7B42DA-3793-9B64-B5F7-B78BEC9205FA}"/>
              </a:ext>
            </a:extLst>
          </p:cNvPr>
          <p:cNvSpPr txBox="1"/>
          <p:nvPr/>
        </p:nvSpPr>
        <p:spPr>
          <a:xfrm>
            <a:off x="2113432" y="3269868"/>
            <a:ext cx="235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Abschluss – Diskussion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B3A4843-7503-13BF-854D-3D885414D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Grafik 17" descr="Ein Bild, das weiß, Cartoon, Kunst, Design enthält.&#10;&#10;KI-generierte Inhalte können fehlerhaft sein.">
            <a:extLst>
              <a:ext uri="{FF2B5EF4-FFF2-40B4-BE49-F238E27FC236}">
                <a16:creationId xmlns:a16="http://schemas.microsoft.com/office/drawing/2014/main" id="{38FC39E5-2D2B-A42C-F791-652322EBB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358" y="184666"/>
            <a:ext cx="1717390" cy="1144927"/>
          </a:xfrm>
          <a:prstGeom prst="rect">
            <a:avLst/>
          </a:prstGeom>
        </p:spPr>
      </p:pic>
      <p:pic>
        <p:nvPicPr>
          <p:cNvPr id="20" name="Grafik 19" descr="Ein Bild, das Clipart, Cartoon, weiß, Kunst enthält.&#10;&#10;KI-generierte Inhalte können fehlerhaft sein.">
            <a:extLst>
              <a:ext uri="{FF2B5EF4-FFF2-40B4-BE49-F238E27FC236}">
                <a16:creationId xmlns:a16="http://schemas.microsoft.com/office/drawing/2014/main" id="{A18C4D70-755D-9F92-6C1E-59240F47F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555" y="2840725"/>
            <a:ext cx="1606359" cy="1070906"/>
          </a:xfrm>
          <a:prstGeom prst="rect">
            <a:avLst/>
          </a:prstGeom>
        </p:spPr>
      </p:pic>
      <p:pic>
        <p:nvPicPr>
          <p:cNvPr id="21" name="Grafik 20" descr="Ein Bild, das Symbol, Sanduhr, Design enthält.&#10;&#10;KI-generierte Inhalte können fehlerhaft sein.">
            <a:extLst>
              <a:ext uri="{FF2B5EF4-FFF2-40B4-BE49-F238E27FC236}">
                <a16:creationId xmlns:a16="http://schemas.microsoft.com/office/drawing/2014/main" id="{D03D784F-4B4A-29BA-F716-86B021130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5914" y="2046903"/>
            <a:ext cx="613247" cy="613247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266F260C-06FF-EF65-3583-7F3CBFCD8B98}"/>
              </a:ext>
            </a:extLst>
          </p:cNvPr>
          <p:cNvSpPr txBox="1"/>
          <p:nvPr/>
        </p:nvSpPr>
        <p:spPr>
          <a:xfrm>
            <a:off x="8142460" y="2353526"/>
            <a:ext cx="807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ca. 20 Min</a:t>
            </a:r>
          </a:p>
        </p:txBody>
      </p:sp>
      <p:pic>
        <p:nvPicPr>
          <p:cNvPr id="23" name="Grafik 22" descr="Ein Bild, das Symbol, Sanduhr, Design enthält.&#10;&#10;KI-generierte Inhalte können fehlerhaft sein.">
            <a:extLst>
              <a:ext uri="{FF2B5EF4-FFF2-40B4-BE49-F238E27FC236}">
                <a16:creationId xmlns:a16="http://schemas.microsoft.com/office/drawing/2014/main" id="{7607D241-27BA-DFFD-010B-C500E78AA2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5914" y="4647572"/>
            <a:ext cx="613247" cy="613247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F9EFEEAB-AA4B-90E0-53B7-6B9F7AE6D446}"/>
              </a:ext>
            </a:extLst>
          </p:cNvPr>
          <p:cNvSpPr txBox="1"/>
          <p:nvPr/>
        </p:nvSpPr>
        <p:spPr>
          <a:xfrm>
            <a:off x="8142460" y="4954195"/>
            <a:ext cx="807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ca. 15 Min</a:t>
            </a:r>
          </a:p>
        </p:txBody>
      </p:sp>
    </p:spTree>
    <p:extLst>
      <p:ext uri="{BB962C8B-B14F-4D97-AF65-F5344CB8AC3E}">
        <p14:creationId xmlns:p14="http://schemas.microsoft.com/office/powerpoint/2010/main" val="306065887"/>
      </p:ext>
    </p:extLst>
  </p:cSld>
  <p:clrMapOvr>
    <a:masterClrMapping/>
  </p:clrMapOvr>
</p:sld>
</file>

<file path=ppt/theme/theme1.xml><?xml version="1.0" encoding="utf-8"?>
<a:theme xmlns:a="http://schemas.openxmlformats.org/drawingml/2006/main" name="Katalog">
  <a:themeElements>
    <a:clrScheme name="Katalog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Katalog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talog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146</Words>
  <Application>Microsoft Macintosh PowerPoint</Application>
  <PresentationFormat>Bildschirmpräsentation (4:3)</PresentationFormat>
  <Paragraphs>35</Paragraphs>
  <Slides>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0" baseType="lpstr">
      <vt:lpstr>Aptos</vt:lpstr>
      <vt:lpstr>Arial</vt:lpstr>
      <vt:lpstr>Calibri</vt:lpstr>
      <vt:lpstr>Chalkduster</vt:lpstr>
      <vt:lpstr>Gill Sans MT</vt:lpstr>
      <vt:lpstr>Times New Roman</vt:lpstr>
      <vt:lpstr>Katalog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Alexander </dc:creator>
  <cp:lastModifiedBy>König, Alexander</cp:lastModifiedBy>
  <cp:revision>15</cp:revision>
  <cp:lastPrinted>2025-10-30T05:23:32Z</cp:lastPrinted>
  <dcterms:created xsi:type="dcterms:W3CDTF">2004-10-13T16:44:00Z</dcterms:created>
  <dcterms:modified xsi:type="dcterms:W3CDTF">2025-10-30T13:17:13Z</dcterms:modified>
</cp:coreProperties>
</file>