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0" r:id="rId2"/>
  </p:sldIdLst>
  <p:sldSz cx="9144000" cy="6858000" type="screen4x3"/>
  <p:notesSz cx="6669088" cy="992663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290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2F92"/>
    <a:srgbClr val="0432FF"/>
    <a:srgbClr val="D883FF"/>
    <a:srgbClr val="FF7E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5DDB0D3-FB3A-2441-9D35-B497DB6A49FF}" v="28" dt="2025-11-28T08:35:25.1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8941"/>
    <p:restoredTop sz="94687"/>
  </p:normalViewPr>
  <p:slideViewPr>
    <p:cSldViewPr snapToGrid="0" showGuides="1">
      <p:cViewPr>
        <p:scale>
          <a:sx n="103" d="100"/>
          <a:sy n="103" d="100"/>
        </p:scale>
        <p:origin x="184" y="560"/>
      </p:cViewPr>
      <p:guideLst>
        <p:guide orient="horz" pos="2092"/>
        <p:guide pos="290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>
            <a:extLst>
              <a:ext uri="{FF2B5EF4-FFF2-40B4-BE49-F238E27FC236}">
                <a16:creationId xmlns:a16="http://schemas.microsoft.com/office/drawing/2014/main" id="{385FD409-8775-D1D8-3AA4-4EBA9CE7397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099" name="Rectangle 1027">
            <a:extLst>
              <a:ext uri="{FF2B5EF4-FFF2-40B4-BE49-F238E27FC236}">
                <a16:creationId xmlns:a16="http://schemas.microsoft.com/office/drawing/2014/main" id="{85F3D2D6-057A-EEAB-AA23-F07FF3ED483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9838" y="0"/>
            <a:ext cx="288925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100" name="Rectangle 1028">
            <a:extLst>
              <a:ext uri="{FF2B5EF4-FFF2-40B4-BE49-F238E27FC236}">
                <a16:creationId xmlns:a16="http://schemas.microsoft.com/office/drawing/2014/main" id="{11D7DE7E-4485-F34D-AFEE-669BBA783115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88925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101" name="Rectangle 1029">
            <a:extLst>
              <a:ext uri="{FF2B5EF4-FFF2-40B4-BE49-F238E27FC236}">
                <a16:creationId xmlns:a16="http://schemas.microsoft.com/office/drawing/2014/main" id="{EF3BCF59-3B8F-AFBB-0657-D46D410F1EEA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9838" y="9429750"/>
            <a:ext cx="288925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A9A703D5-294C-5E44-B1D7-503DF28A237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708DE2-086E-3F49-98A8-C881337F37E5}" type="datetimeFigureOut">
              <a:rPr lang="de-DE" smtClean="0"/>
              <a:t>28.11.25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1241425"/>
            <a:ext cx="4465638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66750" y="4776788"/>
            <a:ext cx="5335588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1EBC8-FE6A-4941-962D-96F98EEBB85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5848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F13099-1D88-7C50-722D-AA9706A07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8CC9368-4498-595B-B071-05E5761017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BC18D18-17AF-9396-07FC-E042E4D532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5FF2A1F-95FF-7269-7B12-3644AC8B64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1EBC8-FE6A-4941-962D-96F98EEBB856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9986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12AD214-897D-DD8B-DE26-7EA0DD76C1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A1D0767-60A5-5C6E-99A0-E448DFFEA1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E2E9AFE-A04F-344D-6A45-3E5EC40912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03A1DD-62E1-6342-B8FA-A3F8FA45C7FD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028573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91B3C69-E60F-BB47-4B82-AF1BE90370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A870ECD-1DF4-F9C7-50B5-E007C726CB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DADDF78-F4FE-562E-8421-873F2DE4C0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520152-0824-5347-B944-8DCB11F10814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40052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A44CC29-F5A3-1C8B-DE58-E5B4DB53E5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38AFB8B-B0E4-206A-817B-85F5E513007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3AE47DA-326E-18EA-8325-B031B16DBD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806C3C-EFA4-434D-9872-D4CA2EC1C073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65470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3135B89-4BA9-40F8-366D-D80C495C4DF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0A32CB3-896A-E866-F752-C1B12898969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09F7327-834E-4893-BC4B-FFAE56C6980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BE259E-66E1-BB4E-B214-28E3E4777F8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10068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586907B-9B4A-7D9B-732C-CC539CEBCB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33303CA-413A-47C8-5888-B59C73CDAB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EA88141-7F11-3178-7F5C-678F7D9649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565903-764F-114E-ADF7-E8DDC9E9E1F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91859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0805D4-077B-B26F-9855-2527DF38D7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E01723-2532-0D03-C57B-34AC72456E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A57D80-91BA-662E-5261-199BA12E2F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DFE3E8-5788-E043-A67A-DADBA338123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71551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4DAB7B3-0C91-39EE-58A4-01CFEA2585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331D538-B6D8-293E-BC74-2AAD9A8C6F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F899942-C184-BA4A-5410-414327DF42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23C424-F404-FC4E-8534-A5BA5BE3995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18098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9EF2264-D310-6F59-B8FE-66CF04AA31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111F090-9D44-3164-C896-E1BC727B9E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5005F5F-6ACE-4F04-61BB-47A765EF77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1850EB-0B9B-634F-9CCF-2CF7041DAE16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580517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64824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2605F9-DD19-76CD-1A1C-1B1804621B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199154-B1A2-D32B-6F99-495500CAAE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17B985-02E5-23CD-70B6-8C3AF9B04BC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427EA-061A-BF42-8837-373966B60770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47932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5F6AB3-A9BD-DBAE-720D-8FEE368F0E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1F8624-A55B-2B10-7395-B39D463DA17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FD75C6-D4EE-9E7B-B489-23BFDAF711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FAF8F6-1763-644D-8031-DC3503996FF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79782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6" descr="Ein Bild, das Farbigkeit, Screenshot, Kunst enthält.&#10;&#10;Automatisch generierte Beschreibung">
            <a:extLst>
              <a:ext uri="{FF2B5EF4-FFF2-40B4-BE49-F238E27FC236}">
                <a16:creationId xmlns:a16="http://schemas.microsoft.com/office/drawing/2014/main" id="{D27FF1DF-7CC1-6132-66B8-B661FC4EE53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1710" y="66675"/>
            <a:ext cx="1078939" cy="409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6444D954-5430-10F9-891A-8D7E3AE1CB4C}"/>
              </a:ext>
            </a:extLst>
          </p:cNvPr>
          <p:cNvSpPr txBox="1"/>
          <p:nvPr userDrawn="1"/>
        </p:nvSpPr>
        <p:spPr>
          <a:xfrm>
            <a:off x="7884368" y="502470"/>
            <a:ext cx="14579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>
                <a:latin typeface="Arial" panose="020B0604020202020204" pitchFamily="34" charset="0"/>
                <a:cs typeface="Arial" panose="020B0604020202020204" pitchFamily="34" charset="0"/>
              </a:rPr>
              <a:t>https://dfg-</a:t>
            </a:r>
            <a:r>
              <a:rPr lang="de-DE" sz="800" err="1">
                <a:latin typeface="Arial" panose="020B0604020202020204" pitchFamily="34" charset="0"/>
                <a:cs typeface="Arial" panose="020B0604020202020204" pitchFamily="34" charset="0"/>
              </a:rPr>
              <a:t>lfa.org</a:t>
            </a:r>
            <a:endParaRPr lang="de-DE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FD1198C-D56C-4D6E-B24C-38DB4CF1FDB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19063" y="6503988"/>
            <a:ext cx="2144713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Alexander König, 2025, CC BY-SA 3.0 DE,</a:t>
            </a:r>
            <a:endParaRPr lang="de-DE" altLang="de-DE" sz="1000" dirty="0"/>
          </a:p>
          <a:p>
            <a:pPr algn="ctr"/>
            <a:r>
              <a:rPr lang="de-DE" alt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https://</a:t>
            </a:r>
            <a:r>
              <a:rPr lang="de-DE" altLang="de-DE" sz="800" dirty="0" err="1">
                <a:latin typeface="Calibri" panose="020F0502020204030204" pitchFamily="34" charset="0"/>
                <a:cs typeface="Calibri" panose="020F0502020204030204" pitchFamily="34" charset="0"/>
              </a:rPr>
              <a:t>kurzelinks.de</a:t>
            </a:r>
            <a:r>
              <a:rPr lang="de-DE" alt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/CC-BY-SA-30-DE</a:t>
            </a:r>
            <a:endParaRPr lang="de-DE" altLang="de-DE" sz="1800" dirty="0">
              <a:latin typeface="Arial" panose="020B0604020202020204" pitchFamily="34" charset="0"/>
            </a:endParaRPr>
          </a:p>
        </p:txBody>
      </p:sp>
      <p:pic>
        <p:nvPicPr>
          <p:cNvPr id="5" name="Grafik 982335726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F1E9B23E-B846-661B-A7FE-B3DEE0A4D45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0" y="6553200"/>
            <a:ext cx="6731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kurzelinks.de/CC-BY-SA-30-Unporte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7560A-7AF6-7A21-17F0-AB11B7156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feld 58">
            <a:extLst>
              <a:ext uri="{FF2B5EF4-FFF2-40B4-BE49-F238E27FC236}">
                <a16:creationId xmlns:a16="http://schemas.microsoft.com/office/drawing/2014/main" id="{25522F37-F0F1-AA7F-F6A3-6BFA520E4F99}"/>
              </a:ext>
            </a:extLst>
          </p:cNvPr>
          <p:cNvSpPr txBox="1"/>
          <p:nvPr/>
        </p:nvSpPr>
        <p:spPr>
          <a:xfrm>
            <a:off x="96838" y="138403"/>
            <a:ext cx="7483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Piktogramme</a:t>
            </a:r>
          </a:p>
        </p:txBody>
      </p:sp>
      <p:sp>
        <p:nvSpPr>
          <p:cNvPr id="45" name="Rechteck 44">
            <a:extLst>
              <a:ext uri="{FF2B5EF4-FFF2-40B4-BE49-F238E27FC236}">
                <a16:creationId xmlns:a16="http://schemas.microsoft.com/office/drawing/2014/main" id="{BDAA0026-F265-2142-1EFC-2650E60125EE}"/>
              </a:ext>
            </a:extLst>
          </p:cNvPr>
          <p:cNvSpPr/>
          <p:nvPr/>
        </p:nvSpPr>
        <p:spPr>
          <a:xfrm>
            <a:off x="205196" y="3178775"/>
            <a:ext cx="2189162" cy="50045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18437F1-76B4-77F8-C8D2-DE565B344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474" y="1107831"/>
            <a:ext cx="986223" cy="182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524A2592-4E0A-C02A-2B9D-C06072F89DBF}"/>
              </a:ext>
            </a:extLst>
          </p:cNvPr>
          <p:cNvSpPr txBox="1"/>
          <p:nvPr/>
        </p:nvSpPr>
        <p:spPr>
          <a:xfrm>
            <a:off x="2847728" y="6486192"/>
            <a:ext cx="47326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Lateiner, 2006, CC BY SA 3.0 Unported, 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https://kurzelinks.de/CC-BY-SA-30-Unported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,  https://</a:t>
            </a:r>
            <a:r>
              <a:rPr 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commons.wikimedia.org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wiki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File:Toilet_women.svg</a:t>
            </a: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CF6BDF53-EE19-FD03-B257-49965704F8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765" y="1218356"/>
            <a:ext cx="3110470" cy="1599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6BB3F9AE-435F-F924-BA50-7CA8B16D20D4}"/>
              </a:ext>
            </a:extLst>
          </p:cNvPr>
          <p:cNvSpPr/>
          <p:nvPr/>
        </p:nvSpPr>
        <p:spPr>
          <a:xfrm>
            <a:off x="3477419" y="3178775"/>
            <a:ext cx="2189162" cy="50045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5CDA9715-1984-E0F6-2286-175D643A76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071" y="1142161"/>
            <a:ext cx="1402303" cy="1599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0F9BE2BD-9E1B-967B-EB10-A59E10451754}"/>
              </a:ext>
            </a:extLst>
          </p:cNvPr>
          <p:cNvSpPr/>
          <p:nvPr/>
        </p:nvSpPr>
        <p:spPr>
          <a:xfrm>
            <a:off x="6749642" y="3178775"/>
            <a:ext cx="2189162" cy="50045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68AC80F8-6BF6-5AC0-E408-A660482C2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4325" y="3895523"/>
            <a:ext cx="1818263" cy="1818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58217272-6832-3F00-ED91-34047443B186}"/>
              </a:ext>
            </a:extLst>
          </p:cNvPr>
          <p:cNvSpPr/>
          <p:nvPr/>
        </p:nvSpPr>
        <p:spPr>
          <a:xfrm>
            <a:off x="3477419" y="5769444"/>
            <a:ext cx="2189162" cy="50045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3984818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23-01-20_Klasse6_Arbeitsblatt_Aegyptische_Goetter_V01" id="{9FDE2416-1345-EF43-93AA-6913CC697EAF}" vid="{081A718F-4577-FE4F-BFE6-BCFB6F0BBE81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</Words>
  <Application>Microsoft Macintosh PowerPoint</Application>
  <PresentationFormat>Bildschirmpräsentation (4:3)</PresentationFormat>
  <Paragraphs>3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Standarddesign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Alexander </dc:creator>
  <cp:lastModifiedBy>König, Alexander</cp:lastModifiedBy>
  <cp:revision>4</cp:revision>
  <cp:lastPrinted>2025-09-08T13:51:09Z</cp:lastPrinted>
  <dcterms:created xsi:type="dcterms:W3CDTF">2004-10-13T16:44:00Z</dcterms:created>
  <dcterms:modified xsi:type="dcterms:W3CDTF">2025-11-28T08:35:30Z</dcterms:modified>
</cp:coreProperties>
</file>