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94719"/>
  </p:normalViewPr>
  <p:slideViewPr>
    <p:cSldViewPr snapToGrid="0">
      <p:cViewPr>
        <p:scale>
          <a:sx n="92" d="100"/>
          <a:sy n="92" d="100"/>
        </p:scale>
        <p:origin x="32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9FAE0-6885-6046-B7C7-C582E4FFD806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EEEB-36DC-6F44-96A9-B85EDB568A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3EEEB-36DC-6F44-96A9-B85EDB568A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0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24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39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57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2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1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54D2D-3583-3942-870C-21A54CDE930F}" type="datetimeFigureOut">
              <a:rPr lang="de-DE" smtClean="0"/>
              <a:t>11.12.25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8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www.educatorstechnology.com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2FAB29-CF86-721B-C239-A41570B35B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0226" y="-5516851"/>
            <a:ext cx="2104375" cy="6738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83FF218-B00B-3715-4E18-83EC8A39DAF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0226" y="15300858"/>
            <a:ext cx="2372138" cy="759598"/>
          </a:xfrm>
          <a:prstGeom prst="rect">
            <a:avLst/>
          </a:prstGeom>
        </p:spPr>
      </p:pic>
      <p:pic>
        <p:nvPicPr>
          <p:cNvPr id="6" name="Grafik 5" descr="Ein Bild, das Farbigkeit, Screenshot, Kunst enthält.&#10;&#10;KI-generierte Inhalte können fehlerhaft sein.">
            <a:extLst>
              <a:ext uri="{FF2B5EF4-FFF2-40B4-BE49-F238E27FC236}">
                <a16:creationId xmlns:a16="http://schemas.microsoft.com/office/drawing/2014/main" id="{435E3D4D-429A-15EB-DB0D-F28A0BFBC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40" y="228039"/>
            <a:ext cx="2600945" cy="9883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970A4B0-28BF-6F25-1F3C-0B562FE3B214}"/>
              </a:ext>
            </a:extLst>
          </p:cNvPr>
          <p:cNvSpPr txBox="1"/>
          <p:nvPr/>
        </p:nvSpPr>
        <p:spPr>
          <a:xfrm>
            <a:off x="564776" y="1483855"/>
            <a:ext cx="56832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Lesen und Textverstehen</a:t>
            </a:r>
            <a:endParaRPr lang="de-DE" dirty="0"/>
          </a:p>
          <a:p>
            <a:pPr algn="ctr"/>
            <a:r>
              <a:rPr lang="de-DE" b="1" dirty="0"/>
              <a:t>Sei mein Lesepate.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ist die </a:t>
            </a:r>
            <a:r>
              <a:rPr lang="de-DE" b="1" dirty="0"/>
              <a:t>Hauptidee</a:t>
            </a:r>
            <a:r>
              <a:rPr lang="de-DE" dirty="0"/>
              <a:t> von diesem Absatz: [Absatz einfügen]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Bitte stellt mir die [Anzahl einfügen] der wichtigsten </a:t>
            </a:r>
            <a:r>
              <a:rPr lang="de-DE" b="1" dirty="0"/>
              <a:t>Schlüsselwörter</a:t>
            </a:r>
            <a:r>
              <a:rPr lang="de-DE" dirty="0"/>
              <a:t> des Textes zusammen.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Schreibe mir eine kurze </a:t>
            </a:r>
            <a:r>
              <a:rPr lang="de-DE" b="1" dirty="0"/>
              <a:t>Zusammenfassung</a:t>
            </a:r>
            <a:r>
              <a:rPr lang="de-DE" dirty="0"/>
              <a:t> von diesem Abschnitt in maximal [Anzahl der Zeichen einsetzen] Zeichen.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Erkläre mir bitte dieses </a:t>
            </a:r>
            <a:r>
              <a:rPr lang="de-DE" b="1" dirty="0"/>
              <a:t>schwere</a:t>
            </a:r>
            <a:r>
              <a:rPr lang="de-DE" dirty="0"/>
              <a:t> </a:t>
            </a:r>
            <a:r>
              <a:rPr lang="de-DE" b="1" dirty="0"/>
              <a:t>Wort</a:t>
            </a:r>
            <a:r>
              <a:rPr lang="de-DE" dirty="0"/>
              <a:t> und für mich nicht </a:t>
            </a:r>
            <a:r>
              <a:rPr lang="de-DE" b="1" dirty="0"/>
              <a:t>verständliche</a:t>
            </a:r>
            <a:r>
              <a:rPr lang="de-DE" dirty="0"/>
              <a:t> </a:t>
            </a:r>
            <a:r>
              <a:rPr lang="de-DE" b="1" dirty="0"/>
              <a:t>Wort</a:t>
            </a:r>
            <a:r>
              <a:rPr lang="de-DE" dirty="0"/>
              <a:t> [Wort einfügen] in einfachen Worten.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4CD382-24FD-D4DC-55EB-7E3C5B3204B9}"/>
              </a:ext>
            </a:extLst>
          </p:cNvPr>
          <p:cNvSpPr txBox="1"/>
          <p:nvPr/>
        </p:nvSpPr>
        <p:spPr>
          <a:xfrm>
            <a:off x="6248030" y="1459398"/>
            <a:ext cx="55312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Schreiben und Texten</a:t>
            </a:r>
          </a:p>
          <a:p>
            <a:pPr algn="ctr"/>
            <a:r>
              <a:rPr lang="de-DE" b="1" dirty="0"/>
              <a:t>Sei mein Schreibhelfer.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Mach mir einen </a:t>
            </a:r>
            <a:r>
              <a:rPr lang="de-DE" b="1" dirty="0"/>
              <a:t>Vorschlag</a:t>
            </a:r>
            <a:r>
              <a:rPr lang="de-DE" dirty="0"/>
              <a:t> für einen </a:t>
            </a:r>
            <a:r>
              <a:rPr lang="de-DE" b="1" dirty="0"/>
              <a:t>Anfangssatz</a:t>
            </a:r>
            <a:r>
              <a:rPr lang="de-DE" dirty="0"/>
              <a:t>, mit dem ich in eine </a:t>
            </a:r>
            <a:r>
              <a:rPr lang="de-DE" b="1" dirty="0"/>
              <a:t>Bildbeschreibung</a:t>
            </a:r>
            <a:r>
              <a:rPr lang="de-DE" dirty="0"/>
              <a:t> einsteigen kann.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Zeige mir verschiedene </a:t>
            </a:r>
            <a:r>
              <a:rPr lang="de-DE" b="1" dirty="0"/>
              <a:t>Möglichkeiten</a:t>
            </a:r>
            <a:r>
              <a:rPr lang="de-DE" dirty="0"/>
              <a:t>, meine </a:t>
            </a:r>
            <a:r>
              <a:rPr lang="de-DE" b="1" dirty="0"/>
              <a:t>Ideen</a:t>
            </a:r>
            <a:r>
              <a:rPr lang="de-DE" dirty="0"/>
              <a:t> zu </a:t>
            </a:r>
            <a:r>
              <a:rPr lang="de-DE" b="1" dirty="0"/>
              <a:t>ordnen</a:t>
            </a:r>
            <a:r>
              <a:rPr lang="de-DE" dirty="0"/>
              <a:t>: [Ideensammlung einfügen]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bitte eine </a:t>
            </a:r>
            <a:r>
              <a:rPr lang="de-DE" b="1" dirty="0"/>
              <a:t>Rückmeldung</a:t>
            </a:r>
            <a:r>
              <a:rPr lang="de-DE" dirty="0"/>
              <a:t> </a:t>
            </a:r>
            <a:r>
              <a:rPr lang="de-DE" b="1" dirty="0"/>
              <a:t>zu</a:t>
            </a:r>
            <a:r>
              <a:rPr lang="de-DE" dirty="0"/>
              <a:t> </a:t>
            </a:r>
            <a:r>
              <a:rPr lang="de-DE" b="1" dirty="0"/>
              <a:t>diesem</a:t>
            </a:r>
            <a:r>
              <a:rPr lang="de-DE" dirty="0"/>
              <a:t> </a:t>
            </a:r>
            <a:r>
              <a:rPr lang="de-DE" b="1" dirty="0"/>
              <a:t>Absatz</a:t>
            </a:r>
            <a:r>
              <a:rPr lang="de-DE" dirty="0"/>
              <a:t>: [Absatz einfügen] Was kann ich besser machen?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</a:t>
            </a:r>
            <a:r>
              <a:rPr lang="de-DE" b="1" dirty="0"/>
              <a:t>zwei</a:t>
            </a:r>
            <a:r>
              <a:rPr lang="de-DE" dirty="0"/>
              <a:t> </a:t>
            </a:r>
            <a:r>
              <a:rPr lang="de-DE" b="1" dirty="0"/>
              <a:t>bessere</a:t>
            </a:r>
            <a:r>
              <a:rPr lang="de-DE" dirty="0"/>
              <a:t> </a:t>
            </a:r>
            <a:r>
              <a:rPr lang="de-DE" b="1" dirty="0"/>
              <a:t>Formulierungen</a:t>
            </a:r>
            <a:r>
              <a:rPr lang="de-DE" dirty="0"/>
              <a:t> für diesen Satz: [Satz einfügen]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8BDD1E0-53A8-306D-9D0B-8355803C6478}"/>
              </a:ext>
            </a:extLst>
          </p:cNvPr>
          <p:cNvSpPr txBox="1"/>
          <p:nvPr/>
        </p:nvSpPr>
        <p:spPr>
          <a:xfrm>
            <a:off x="3535321" y="156165"/>
            <a:ext cx="841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Starterkit zur </a:t>
            </a:r>
            <a:r>
              <a:rPr lang="de-DE" sz="2400" b="1" dirty="0" err="1"/>
              <a:t>Promptformulierung</a:t>
            </a:r>
            <a:r>
              <a:rPr lang="de-DE" sz="2400" b="1" dirty="0"/>
              <a:t> für Schüler:innen</a:t>
            </a:r>
          </a:p>
          <a:p>
            <a:r>
              <a:rPr lang="de-DE" sz="2400" dirty="0"/>
              <a:t>(Stand: 11.12.2025 – V. </a:t>
            </a:r>
            <a:r>
              <a:rPr lang="de-DE" sz="2400"/>
              <a:t>0.2)</a:t>
            </a:r>
            <a:endParaRPr lang="de-DE" sz="2400" dirty="0"/>
          </a:p>
        </p:txBody>
      </p:sp>
      <p:pic>
        <p:nvPicPr>
          <p:cNvPr id="21" name="Grafik 20" descr="Ein Bild, das Schrift, Grafiken, Grafikdesign, Symbol enthält.&#10;&#10;Automatisch generierte Beschreibung">
            <a:extLst>
              <a:ext uri="{FF2B5EF4-FFF2-40B4-BE49-F238E27FC236}">
                <a16:creationId xmlns:a16="http://schemas.microsoft.com/office/drawing/2014/main" id="{F0AFA38B-1431-1E24-9DC4-0A41810AA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40" y="15249241"/>
            <a:ext cx="3030226" cy="75959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8733332-60E8-5B69-1710-B66A7E075E73}"/>
              </a:ext>
            </a:extLst>
          </p:cNvPr>
          <p:cNvSpPr txBox="1"/>
          <p:nvPr/>
        </p:nvSpPr>
        <p:spPr>
          <a:xfrm>
            <a:off x="482153" y="5383297"/>
            <a:ext cx="55312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Lernen und Wiederholen</a:t>
            </a:r>
          </a:p>
          <a:p>
            <a:endParaRPr lang="de-DE" dirty="0"/>
          </a:p>
          <a:p>
            <a:pPr algn="ctr"/>
            <a:r>
              <a:rPr lang="de-DE" b="1" dirty="0"/>
              <a:t>Sei mein Lernhelfer.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Stelle mir bitte eine </a:t>
            </a:r>
            <a:r>
              <a:rPr lang="de-DE" b="1" dirty="0"/>
              <a:t>Übungsfrage</a:t>
            </a:r>
            <a:r>
              <a:rPr lang="de-DE" dirty="0"/>
              <a:t> zum Thema [Thema einfügen]. Warte auf meine Antwort und gibt mir eine Rückmeldung. Stelle dann eine weitere. Wenn ich „</a:t>
            </a:r>
            <a:r>
              <a:rPr lang="de-DE" b="1" dirty="0"/>
              <a:t>Stopp</a:t>
            </a:r>
            <a:r>
              <a:rPr lang="de-DE" dirty="0"/>
              <a:t>“ eingebe, endet die Fragerunde.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Teste mein </a:t>
            </a:r>
            <a:r>
              <a:rPr lang="de-DE" b="1" dirty="0"/>
              <a:t>Verständnis</a:t>
            </a:r>
            <a:r>
              <a:rPr lang="de-DE" dirty="0"/>
              <a:t> zur </a:t>
            </a:r>
            <a:r>
              <a:rPr lang="de-DE" b="1" dirty="0"/>
              <a:t>Idee</a:t>
            </a:r>
            <a:r>
              <a:rPr lang="de-DE" dirty="0"/>
              <a:t> des [Fachbegriff eintragen], indem du nacheinander [Anzahl eingeben] </a:t>
            </a:r>
            <a:r>
              <a:rPr lang="de-DE" b="1" dirty="0"/>
              <a:t>Multiple-Choice-Fragen</a:t>
            </a:r>
            <a:r>
              <a:rPr lang="de-DE" dirty="0"/>
              <a:t> stellst. Warte auf meine </a:t>
            </a:r>
            <a:r>
              <a:rPr lang="de-DE" b="1" dirty="0"/>
              <a:t>Antwort</a:t>
            </a:r>
            <a:r>
              <a:rPr lang="de-DE" dirty="0"/>
              <a:t> und gibt mir dann die </a:t>
            </a:r>
            <a:r>
              <a:rPr lang="de-DE" b="1" dirty="0"/>
              <a:t>nächste</a:t>
            </a:r>
            <a:r>
              <a:rPr lang="de-DE" dirty="0"/>
              <a:t> </a:t>
            </a:r>
            <a:r>
              <a:rPr lang="de-DE" b="1" dirty="0"/>
              <a:t>Frage</a:t>
            </a:r>
            <a:r>
              <a:rPr lang="de-DE" dirty="0"/>
              <a:t>. Werte abschließend die </a:t>
            </a:r>
            <a:r>
              <a:rPr lang="de-DE" b="1" dirty="0"/>
              <a:t>Fragerunde</a:t>
            </a:r>
            <a:r>
              <a:rPr lang="de-DE" dirty="0"/>
              <a:t> in Prozent aus.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BE6A7A8-49B7-CD49-0868-141961CA6A1A}"/>
              </a:ext>
            </a:extLst>
          </p:cNvPr>
          <p:cNvSpPr txBox="1"/>
          <p:nvPr/>
        </p:nvSpPr>
        <p:spPr>
          <a:xfrm>
            <a:off x="6096000" y="5383297"/>
            <a:ext cx="5531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Probleme lösen</a:t>
            </a:r>
          </a:p>
          <a:p>
            <a:endParaRPr lang="de-DE" dirty="0"/>
          </a:p>
          <a:p>
            <a:pPr algn="ctr"/>
            <a:r>
              <a:rPr lang="de-DE" b="1" dirty="0"/>
              <a:t>Sei mein Nachhilfelehrer.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Erkläre mir bitte in einzelnen </a:t>
            </a:r>
            <a:r>
              <a:rPr lang="de-DE" b="1" dirty="0"/>
              <a:t>Schritten</a:t>
            </a:r>
            <a:r>
              <a:rPr lang="de-DE" dirty="0"/>
              <a:t>, </a:t>
            </a:r>
            <a:r>
              <a:rPr lang="de-DE" b="1" dirty="0"/>
              <a:t>wie</a:t>
            </a:r>
            <a:r>
              <a:rPr lang="de-DE" dirty="0"/>
              <a:t> ich ich dieses </a:t>
            </a:r>
            <a:r>
              <a:rPr lang="de-DE" b="1" dirty="0"/>
              <a:t>Problem lösen </a:t>
            </a:r>
            <a:r>
              <a:rPr lang="de-DE" dirty="0"/>
              <a:t>kann: [Problem eintragen] Verrate mir aber erst die Lösung, wenn ich dich darum bitte.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Wo könnte ich </a:t>
            </a:r>
            <a:r>
              <a:rPr lang="de-DE" b="1" dirty="0"/>
              <a:t>bei</a:t>
            </a:r>
            <a:r>
              <a:rPr lang="de-DE" dirty="0"/>
              <a:t> </a:t>
            </a:r>
            <a:r>
              <a:rPr lang="de-DE" b="1" dirty="0"/>
              <a:t>diesen</a:t>
            </a:r>
            <a:r>
              <a:rPr lang="de-DE" dirty="0"/>
              <a:t> </a:t>
            </a:r>
            <a:r>
              <a:rPr lang="de-DE" b="1" dirty="0"/>
              <a:t>Schritten</a:t>
            </a:r>
            <a:r>
              <a:rPr lang="de-DE" dirty="0"/>
              <a:t> einen </a:t>
            </a:r>
            <a:r>
              <a:rPr lang="de-DE" b="1" dirty="0"/>
              <a:t>Fehler</a:t>
            </a:r>
            <a:r>
              <a:rPr lang="de-DE" dirty="0"/>
              <a:t> gemacht haben? [eigene Schritte einfügen]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 mir ein </a:t>
            </a:r>
            <a:r>
              <a:rPr lang="de-DE" b="1" dirty="0"/>
              <a:t>ähnliches Beispiel </a:t>
            </a:r>
            <a:r>
              <a:rPr lang="de-DE" dirty="0"/>
              <a:t>zum </a:t>
            </a:r>
            <a:r>
              <a:rPr lang="de-DE" b="1" dirty="0"/>
              <a:t>Üben</a:t>
            </a:r>
            <a:r>
              <a:rPr lang="de-DE" dirty="0"/>
              <a:t> von [Problem einfügen].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4FA06E8-077E-8349-B1A4-692156A83C4E}"/>
              </a:ext>
            </a:extLst>
          </p:cNvPr>
          <p:cNvSpPr txBox="1"/>
          <p:nvPr/>
        </p:nvSpPr>
        <p:spPr>
          <a:xfrm>
            <a:off x="482153" y="9792809"/>
            <a:ext cx="55312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Kreative Ideen finden</a:t>
            </a:r>
          </a:p>
          <a:p>
            <a:endParaRPr lang="de-DE" dirty="0"/>
          </a:p>
          <a:p>
            <a:pPr algn="ctr"/>
            <a:r>
              <a:rPr lang="de-DE" b="1" dirty="0"/>
              <a:t>Sei mein Ideengeber.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</a:t>
            </a:r>
            <a:r>
              <a:rPr lang="de-DE" b="1" dirty="0"/>
              <a:t>Ideen</a:t>
            </a:r>
            <a:r>
              <a:rPr lang="de-DE" dirty="0"/>
              <a:t>, die ich für </a:t>
            </a:r>
            <a:r>
              <a:rPr lang="de-DE" b="1" dirty="0"/>
              <a:t>dieses</a:t>
            </a:r>
            <a:r>
              <a:rPr lang="de-DE" dirty="0"/>
              <a:t> </a:t>
            </a:r>
            <a:r>
              <a:rPr lang="de-DE" b="1" dirty="0"/>
              <a:t>Projekt</a:t>
            </a:r>
            <a:r>
              <a:rPr lang="de-DE" dirty="0"/>
              <a:t> benutzen kann: [Projektbeschreibung]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 </a:t>
            </a:r>
            <a:r>
              <a:rPr lang="de-DE" b="1" dirty="0"/>
              <a:t>Thema</a:t>
            </a:r>
            <a:r>
              <a:rPr lang="de-DE" dirty="0"/>
              <a:t> </a:t>
            </a:r>
            <a:r>
              <a:rPr lang="de-DE" b="1" dirty="0"/>
              <a:t>auszuwählen</a:t>
            </a:r>
            <a:r>
              <a:rPr lang="de-DE" dirty="0"/>
              <a:t> aus dieser Liste: [Liste einfügen]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Zeige mir </a:t>
            </a:r>
            <a:r>
              <a:rPr lang="de-DE" b="1" dirty="0"/>
              <a:t>drei mögliche Wege</a:t>
            </a:r>
            <a:r>
              <a:rPr lang="de-DE" dirty="0"/>
              <a:t>, wie ich diese Aufgabe strukturiert erledigen kann.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 </a:t>
            </a:r>
            <a:r>
              <a:rPr lang="de-DE" b="1" dirty="0"/>
              <a:t>Storyboard</a:t>
            </a:r>
            <a:r>
              <a:rPr lang="de-DE" dirty="0"/>
              <a:t> oder einen Plan zu erstellen.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Mach mir einen </a:t>
            </a:r>
            <a:r>
              <a:rPr lang="de-DE" b="1" dirty="0"/>
              <a:t>Vorschlag</a:t>
            </a:r>
            <a:r>
              <a:rPr lang="de-DE" dirty="0"/>
              <a:t> für eine </a:t>
            </a:r>
            <a:r>
              <a:rPr lang="de-DE" b="1" dirty="0"/>
              <a:t>Gliederung</a:t>
            </a:r>
            <a:r>
              <a:rPr lang="de-DE" dirty="0"/>
              <a:t> zu folgendem Thema: [Thema eintragen]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Mach diesen </a:t>
            </a:r>
            <a:r>
              <a:rPr lang="de-DE" b="1" dirty="0"/>
              <a:t>Projekt-Text</a:t>
            </a:r>
            <a:r>
              <a:rPr lang="de-DE" dirty="0"/>
              <a:t> klarer für mich: [eigenen Projekttext einfügen]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676E162-FF51-EDF2-468C-D751B34C745A}"/>
              </a:ext>
            </a:extLst>
          </p:cNvPr>
          <p:cNvSpPr txBox="1"/>
          <p:nvPr/>
        </p:nvSpPr>
        <p:spPr>
          <a:xfrm>
            <a:off x="6096000" y="9792809"/>
            <a:ext cx="5531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Reflektieren</a:t>
            </a:r>
          </a:p>
          <a:p>
            <a:endParaRPr lang="de-DE" dirty="0"/>
          </a:p>
          <a:p>
            <a:pPr algn="ctr"/>
            <a:r>
              <a:rPr lang="de-DE" b="1" dirty="0"/>
              <a:t>Sei mein Coach.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Ich habe diese </a:t>
            </a:r>
            <a:r>
              <a:rPr lang="de-DE" b="1" dirty="0"/>
              <a:t>Aufgabe</a:t>
            </a:r>
            <a:r>
              <a:rPr lang="de-DE" dirty="0"/>
              <a:t> gemacht: [Beschreibung] Zeige mir auf, was ich gelernt habe.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meine </a:t>
            </a:r>
            <a:r>
              <a:rPr lang="de-DE" b="1" dirty="0"/>
              <a:t>nächsten</a:t>
            </a:r>
            <a:r>
              <a:rPr lang="de-DE" dirty="0"/>
              <a:t> </a:t>
            </a:r>
            <a:r>
              <a:rPr lang="de-DE" b="1" dirty="0"/>
              <a:t>Schritte</a:t>
            </a:r>
            <a:r>
              <a:rPr lang="de-DE" dirty="0"/>
              <a:t> zu </a:t>
            </a:r>
            <a:r>
              <a:rPr lang="de-DE" b="1" dirty="0"/>
              <a:t>planen</a:t>
            </a:r>
            <a:r>
              <a:rPr lang="de-DE" dirty="0"/>
              <a:t>. Ich habe folgendes </a:t>
            </a:r>
            <a:r>
              <a:rPr lang="de-DE" b="1" dirty="0"/>
              <a:t>Ziel</a:t>
            </a:r>
            <a:r>
              <a:rPr lang="de-DE" dirty="0"/>
              <a:t> </a:t>
            </a:r>
            <a:r>
              <a:rPr lang="de-DE" b="1" dirty="0"/>
              <a:t>vor</a:t>
            </a:r>
            <a:r>
              <a:rPr lang="de-DE" dirty="0"/>
              <a:t> </a:t>
            </a:r>
            <a:r>
              <a:rPr lang="de-DE" b="1" dirty="0"/>
              <a:t>Augen</a:t>
            </a:r>
            <a:r>
              <a:rPr lang="de-DE" dirty="0"/>
              <a:t>: [Ziel eintragen|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 </a:t>
            </a:r>
            <a:r>
              <a:rPr lang="de-DE" b="1" dirty="0"/>
              <a:t>Ziel für morgen </a:t>
            </a:r>
            <a:r>
              <a:rPr lang="de-DE" dirty="0"/>
              <a:t>zu setzen. Ich habe mir für diese Woche folgende </a:t>
            </a:r>
            <a:r>
              <a:rPr lang="de-DE" b="1" dirty="0"/>
              <a:t>Lernziele</a:t>
            </a:r>
            <a:r>
              <a:rPr lang="de-DE" dirty="0"/>
              <a:t> im Fach [Fach eintragen] gesetzt und schon </a:t>
            </a:r>
            <a:r>
              <a:rPr lang="de-DE" b="1" dirty="0"/>
              <a:t>Folgendes</a:t>
            </a:r>
            <a:r>
              <a:rPr lang="de-DE" dirty="0"/>
              <a:t> erledigt: [Aufgaben eintragen]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D01FDDC-6418-D0F1-0E92-1728A9885E1F}"/>
              </a:ext>
            </a:extLst>
          </p:cNvPr>
          <p:cNvSpPr txBox="1"/>
          <p:nvPr/>
        </p:nvSpPr>
        <p:spPr>
          <a:xfrm>
            <a:off x="3535321" y="15598791"/>
            <a:ext cx="6122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Literatur: „AI Classroom Prompt Starters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Students</a:t>
            </a:r>
            <a:r>
              <a:rPr lang="de-DE" sz="1200" dirty="0"/>
              <a:t>“ </a:t>
            </a:r>
          </a:p>
          <a:p>
            <a:r>
              <a:rPr lang="de-DE" sz="1200" dirty="0">
                <a:hlinkClick r:id="rId7"/>
              </a:rPr>
              <a:t>https://www.educatorstechnology.com</a:t>
            </a:r>
            <a:r>
              <a:rPr lang="de-DE" sz="1200" dirty="0"/>
              <a:t> (Zugriff: 10.12.2025)</a:t>
            </a:r>
          </a:p>
          <a:p>
            <a:r>
              <a:rPr lang="de-DE" sz="1200" dirty="0"/>
              <a:t>Abbildungen Alexander König 2025, mit KI-Unterstützung</a:t>
            </a:r>
          </a:p>
        </p:txBody>
      </p:sp>
      <p:pic>
        <p:nvPicPr>
          <p:cNvPr id="39" name="Grafik 38" descr="Ein Bild, das Schwarz, Entwurf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C6F7F861-F0A3-3D23-4A79-E1B3B6BEBA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4184"/>
          <a:stretch>
            <a:fillRect/>
          </a:stretch>
        </p:blipFill>
        <p:spPr>
          <a:xfrm>
            <a:off x="-198893" y="1330484"/>
            <a:ext cx="1527338" cy="1157977"/>
          </a:xfrm>
          <a:prstGeom prst="rect">
            <a:avLst/>
          </a:prstGeom>
        </p:spPr>
      </p:pic>
      <p:pic>
        <p:nvPicPr>
          <p:cNvPr id="41" name="Grafik 40" descr="Ein Bild, das Text, Entwurf, Zeichnung, Grafiken enthält.&#10;&#10;KI-generierte Inhalte können fehlerhaft sein.">
            <a:extLst>
              <a:ext uri="{FF2B5EF4-FFF2-40B4-BE49-F238E27FC236}">
                <a16:creationId xmlns:a16="http://schemas.microsoft.com/office/drawing/2014/main" id="{163A752A-51FA-0E2A-16B0-75F88CADB5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4397"/>
          <a:stretch>
            <a:fillRect/>
          </a:stretch>
        </p:blipFill>
        <p:spPr>
          <a:xfrm>
            <a:off x="-323435" y="5236355"/>
            <a:ext cx="1680272" cy="1270336"/>
          </a:xfrm>
          <a:prstGeom prst="rect">
            <a:avLst/>
          </a:prstGeom>
        </p:spPr>
      </p:pic>
      <p:pic>
        <p:nvPicPr>
          <p:cNvPr id="43" name="Grafik 42" descr="Ein Bild, das Grafiken, Schwarz, Schrift, Logo enthält.&#10;&#10;KI-generierte Inhalte können fehlerhaft sein.">
            <a:extLst>
              <a:ext uri="{FF2B5EF4-FFF2-40B4-BE49-F238E27FC236}">
                <a16:creationId xmlns:a16="http://schemas.microsoft.com/office/drawing/2014/main" id="{98F10457-0612-05E8-0C67-4DD769073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27005"/>
          <a:stretch>
            <a:fillRect/>
          </a:stretch>
        </p:blipFill>
        <p:spPr>
          <a:xfrm>
            <a:off x="10506481" y="1092546"/>
            <a:ext cx="1699587" cy="1283562"/>
          </a:xfrm>
          <a:prstGeom prst="rect">
            <a:avLst/>
          </a:prstGeom>
        </p:spPr>
      </p:pic>
      <p:pic>
        <p:nvPicPr>
          <p:cNvPr id="46" name="Grafik 45" descr="Ein Bild, das Text, Entwurf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5E0ACCB0-6B3E-E59A-8A6F-F0A304861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31346"/>
          <a:stretch>
            <a:fillRect/>
          </a:stretch>
        </p:blipFill>
        <p:spPr>
          <a:xfrm>
            <a:off x="10321353" y="5146471"/>
            <a:ext cx="1788972" cy="1228198"/>
          </a:xfrm>
          <a:prstGeom prst="rect">
            <a:avLst/>
          </a:prstGeom>
        </p:spPr>
      </p:pic>
      <p:pic>
        <p:nvPicPr>
          <p:cNvPr id="48" name="Grafik 47" descr="Ein Bild, das Text, Schrif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67DAF39E-5D4E-8A6D-0D6E-DBD8CA0320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32428"/>
          <a:stretch>
            <a:fillRect/>
          </a:stretch>
        </p:blipFill>
        <p:spPr>
          <a:xfrm>
            <a:off x="-128553" y="9681432"/>
            <a:ext cx="1674866" cy="1131742"/>
          </a:xfrm>
          <a:prstGeom prst="rect">
            <a:avLst/>
          </a:prstGeom>
        </p:spPr>
      </p:pic>
      <p:pic>
        <p:nvPicPr>
          <p:cNvPr id="50" name="Grafik 49" descr="Ein Bild, das Entwurf, Text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BC19B967-A1C8-B54B-2283-D7E2F034BD8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28054"/>
          <a:stretch>
            <a:fillRect/>
          </a:stretch>
        </p:blipFill>
        <p:spPr>
          <a:xfrm>
            <a:off x="10080529" y="9526706"/>
            <a:ext cx="1788107" cy="12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503</Words>
  <Application>Microsoft Macintosh PowerPoint</Application>
  <PresentationFormat>Benutzerdefiniert</PresentationFormat>
  <Paragraphs>50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König, Alexander</dc:creator>
  <cp:lastModifiedBy>König, Alexander</cp:lastModifiedBy>
  <cp:revision>4</cp:revision>
  <cp:lastPrinted>2025-12-10T18:28:56Z</cp:lastPrinted>
  <dcterms:created xsi:type="dcterms:W3CDTF">2025-12-10T16:54:54Z</dcterms:created>
  <dcterms:modified xsi:type="dcterms:W3CDTF">2025-12-11T16:44:54Z</dcterms:modified>
</cp:coreProperties>
</file>