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9144000" cy="6858000" type="screen4x3"/>
  <p:notesSz cx="6669088" cy="9926638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C83CB2-E352-F541-9666-D9429344CAA9}" v="28" dt="2024-04-13T03:19:01.7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13"/>
    <p:restoredTop sz="90831"/>
  </p:normalViewPr>
  <p:slideViewPr>
    <p:cSldViewPr>
      <p:cViewPr>
        <p:scale>
          <a:sx n="93" d="100"/>
          <a:sy n="93" d="100"/>
        </p:scale>
        <p:origin x="552" y="4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385FD409-8775-D1D8-3AA4-4EBA9CE7397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85F3D2D6-057A-EEAB-AA23-F07FF3ED48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11D7DE7E-4485-F34D-AFEE-669BBA78311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EF3BCF59-3B8F-AFBB-0657-D46D410F1EE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29750"/>
            <a:ext cx="2889250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9A703D5-294C-5E44-B1D7-503DF28A237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08DE2-086E-3F49-98A8-C881337F37E5}" type="datetimeFigureOut">
              <a:rPr lang="de-DE" smtClean="0"/>
              <a:t>15.04.24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241425"/>
            <a:ext cx="4465638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3558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1EBC8-FE6A-4941-962D-96F98EEBB8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848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13099-1D88-7C50-722D-AA9706A07F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E8CC9368-4498-595B-B071-05E5761017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BBC18D18-17AF-9396-07FC-E042E4D532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5FF2A1F-95FF-7269-7B12-3644AC8B64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1EBC8-FE6A-4941-962D-96F98EEBB8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9147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2AD214-897D-DD8B-DE26-7EA0DD76C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1D0767-60A5-5C6E-99A0-E448DFFEA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2E9AFE-A04F-344D-6A45-3E5EC40912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03A1DD-62E1-6342-B8FA-A3F8FA45C7FD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28573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91B3C69-E60F-BB47-4B82-AF1BE90370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870ECD-1DF4-F9C7-50B5-E007C726C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DF78-F4FE-562E-8421-873F2DE4C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20152-0824-5347-B944-8DCB11F10814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0052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44CC29-F5A3-1C8B-DE58-E5B4DB53E5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AFB8B-B0E4-206A-817B-85F5E51300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AE47DA-326E-18EA-8325-B031B16DBD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06C3C-EFA4-434D-9872-D4CA2EC1C07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65470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135B89-4BA9-40F8-366D-D80C495C4D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A32CB3-896A-E866-F752-C1B1289896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9F7327-834E-4893-BC4B-FFAE56C698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E259E-66E1-BB4E-B214-28E3E4777F8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1006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86907B-9B4A-7D9B-732C-CC539CEBC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3303CA-413A-47C8-5888-B59C73CDAB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A88141-7F11-3178-7F5C-678F7D964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5903-764F-114E-ADF7-E8DDC9E9E1FB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91859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0805D4-077B-B26F-9855-2527DF38D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E01723-2532-0D03-C57B-34AC72456E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A57D80-91BA-662E-5261-199BA12E2F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FE3E8-5788-E043-A67A-DADBA338123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7155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4DAB7B3-0C91-39EE-58A4-01CFEA2585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31D538-B6D8-293E-BC74-2AAD9A8C6F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99942-C184-BA4A-5410-414327DF42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3C424-F404-FC4E-8534-A5BA5BE39951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18098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EF2264-D310-6F59-B8FE-66CF04AA3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111F090-9D44-3164-C896-E1BC727B9E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5005F5F-6ACE-4F04-61BB-47A765EF77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850EB-0B9B-634F-9CCF-2CF7041DAE16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0517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648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2605F9-DD19-76CD-1A1C-1B1804621B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199154-B1A2-D32B-6F99-495500CAAE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17B985-02E5-23CD-70B6-8C3AF9B04B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427EA-061A-BF42-8837-373966B6077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547932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5F6AB3-A9BD-DBAE-720D-8FEE368F0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1F8624-A55B-2B10-7395-B39D463DA1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FD75C6-D4EE-9E7B-B489-23BFDAF711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FAF8F6-1763-644D-8031-DC3503996FF2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7978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6" descr="Ein Bild, das Farbigkeit, Screenshot, Kunst enthält.&#10;&#10;Automatisch generierte Beschreibung">
            <a:extLst>
              <a:ext uri="{FF2B5EF4-FFF2-40B4-BE49-F238E27FC236}">
                <a16:creationId xmlns:a16="http://schemas.microsoft.com/office/drawing/2014/main" id="{D27FF1DF-7CC1-6132-66B8-B661FC4EE5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1710" y="66675"/>
            <a:ext cx="1078939" cy="409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6444D954-5430-10F9-891A-8D7E3AE1CB4C}"/>
              </a:ext>
            </a:extLst>
          </p:cNvPr>
          <p:cNvSpPr txBox="1"/>
          <p:nvPr userDrawn="1"/>
        </p:nvSpPr>
        <p:spPr>
          <a:xfrm>
            <a:off x="7884368" y="502470"/>
            <a:ext cx="1457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Arial" panose="020B0604020202020204" pitchFamily="34" charset="0"/>
                <a:cs typeface="Arial" panose="020B0604020202020204" pitchFamily="34" charset="0"/>
              </a:rPr>
              <a:t>https://dfg-</a:t>
            </a:r>
            <a:r>
              <a:rPr lang="de-DE" sz="800" dirty="0" err="1">
                <a:latin typeface="Arial" panose="020B0604020202020204" pitchFamily="34" charset="0"/>
                <a:cs typeface="Arial" panose="020B0604020202020204" pitchFamily="34" charset="0"/>
              </a:rPr>
              <a:t>lfa.org</a:t>
            </a:r>
            <a:endParaRPr lang="de-DE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FD1198C-D56C-4D6E-B24C-38DB4CF1FDB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19063" y="6503988"/>
            <a:ext cx="2144713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Alexander König, 2024, CC BY-SA 3.0 DE,</a:t>
            </a:r>
            <a:endParaRPr lang="de-DE" altLang="de-DE" sz="1000" dirty="0"/>
          </a:p>
          <a:p>
            <a:pPr algn="ctr"/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de-DE" altLang="de-DE" sz="800" dirty="0" err="1">
                <a:latin typeface="Calibri" panose="020F0502020204030204" pitchFamily="34" charset="0"/>
                <a:cs typeface="Calibri" panose="020F0502020204030204" pitchFamily="34" charset="0"/>
              </a:rPr>
              <a:t>kurzelinks.de</a:t>
            </a:r>
            <a:r>
              <a:rPr lang="de-DE" altLang="de-DE" sz="800" dirty="0">
                <a:latin typeface="Calibri" panose="020F0502020204030204" pitchFamily="34" charset="0"/>
                <a:cs typeface="Calibri" panose="020F0502020204030204" pitchFamily="34" charset="0"/>
              </a:rPr>
              <a:t>/CC-BY-SA-30-DE</a:t>
            </a:r>
            <a:endParaRPr lang="de-DE" altLang="de-DE" sz="1800" dirty="0">
              <a:latin typeface="Arial" panose="020B0604020202020204" pitchFamily="34" charset="0"/>
            </a:endParaRPr>
          </a:p>
        </p:txBody>
      </p:sp>
      <p:pic>
        <p:nvPicPr>
          <p:cNvPr id="5" name="Grafik 982335726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F1E9B23E-B846-661B-A7FE-B3DEE0A4D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6553200"/>
            <a:ext cx="67310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openclipart.org/detail/25319/cartoon-clou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7560A-7AF6-7A21-17F0-AB11B7156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0" name="Text Box 25">
            <a:extLst>
              <a:ext uri="{FF2B5EF4-FFF2-40B4-BE49-F238E27FC236}">
                <a16:creationId xmlns:a16="http://schemas.microsoft.com/office/drawing/2014/main" id="{763DCE7B-4746-4849-468B-27CBF1726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1128"/>
            <a:ext cx="5475288" cy="41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Datum: _________ Nr.: __________________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25522F37-F0F1-AA7F-F6A3-6BFA520E4F99}"/>
              </a:ext>
            </a:extLst>
          </p:cNvPr>
          <p:cNvSpPr txBox="1"/>
          <p:nvPr/>
        </p:nvSpPr>
        <p:spPr>
          <a:xfrm>
            <a:off x="40800" y="487053"/>
            <a:ext cx="7483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Ein erster Überblick als </a:t>
            </a:r>
            <a:r>
              <a:rPr lang="de-DE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MindMap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A7FD07BA-2622-6869-4ECA-5A6502E762B7}"/>
              </a:ext>
            </a:extLst>
          </p:cNvPr>
          <p:cNvGrpSpPr/>
          <p:nvPr/>
        </p:nvGrpSpPr>
        <p:grpSpPr>
          <a:xfrm>
            <a:off x="2780211" y="2492896"/>
            <a:ext cx="3227388" cy="1080120"/>
            <a:chOff x="2780211" y="2000955"/>
            <a:chExt cx="3227388" cy="2021610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A50F709A-73AA-F080-689B-005BB6E02188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187" y="2000955"/>
              <a:ext cx="2755436" cy="2021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A95CE722-4852-D95F-D7BA-1352A61043A3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780211" y="2540051"/>
              <a:ext cx="3227388" cy="8640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Thema</a:t>
              </a:r>
            </a:p>
            <a:p>
              <a:pPr algn="ctr"/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eintragen</a:t>
              </a:r>
            </a:p>
          </p:txBody>
        </p:sp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37E231C0-C7DD-8B73-9567-C5F067657FBE}"/>
              </a:ext>
            </a:extLst>
          </p:cNvPr>
          <p:cNvSpPr txBox="1"/>
          <p:nvPr/>
        </p:nvSpPr>
        <p:spPr>
          <a:xfrm>
            <a:off x="2765034" y="6617595"/>
            <a:ext cx="6127813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Abb. </a:t>
            </a:r>
            <a:r>
              <a:rPr lang="de-DE" sz="500" dirty="0" err="1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Egyninja</a:t>
            </a:r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2009, Cartoon Cloud, public domain, </a:t>
            </a:r>
            <a:r>
              <a:rPr lang="de-DE" sz="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https://openclipart.org/detail/25319/cartoon-cloud</a:t>
            </a:r>
            <a:r>
              <a:rPr lang="de-DE" sz="5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500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(Zugriff: 13.04.2024) </a:t>
            </a:r>
          </a:p>
        </p:txBody>
      </p:sp>
    </p:spTree>
    <p:extLst>
      <p:ext uri="{BB962C8B-B14F-4D97-AF65-F5344CB8AC3E}">
        <p14:creationId xmlns:p14="http://schemas.microsoft.com/office/powerpoint/2010/main" val="2723408955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23-01-20_Klasse6_Arbeitsblatt_Aegyptische_Goetter_V01" id="{9FDE2416-1345-EF43-93AA-6913CC697EAF}" vid="{081A718F-4577-FE4F-BFE6-BCFB6F0BBE81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43</Words>
  <Application>Microsoft Macintosh PowerPoint</Application>
  <PresentationFormat>Bildschirmpräsentation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Times New Roman</vt:lpstr>
      <vt:lpstr>Standarddesign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Alexander </dc:creator>
  <cp:lastModifiedBy>König, Alexander</cp:lastModifiedBy>
  <cp:revision>25</cp:revision>
  <cp:lastPrinted>2024-01-22T06:55:53Z</cp:lastPrinted>
  <dcterms:created xsi:type="dcterms:W3CDTF">2004-10-13T16:44:00Z</dcterms:created>
  <dcterms:modified xsi:type="dcterms:W3CDTF">2024-04-15T16:23:12Z</dcterms:modified>
</cp:coreProperties>
</file>