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C7EBEB-B5D0-D54F-97AE-4EECBD7D2F84}" v="133" dt="2024-12-16T14:47:27.0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04"/>
    <p:restoredTop sz="94637"/>
  </p:normalViewPr>
  <p:slideViewPr>
    <p:cSldViewPr snapToGrid="0">
      <p:cViewPr>
        <p:scale>
          <a:sx n="78" d="100"/>
          <a:sy n="78" d="100"/>
        </p:scale>
        <p:origin x="832" y="7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König" userId="522375dd282ed035" providerId="LiveId" clId="{FDC7EBEB-B5D0-D54F-97AE-4EECBD7D2F84}"/>
    <pc:docChg chg="undo custSel addSld delSld modSld">
      <pc:chgData name="Alexander König" userId="522375dd282ed035" providerId="LiveId" clId="{FDC7EBEB-B5D0-D54F-97AE-4EECBD7D2F84}" dt="2024-12-17T12:32:40.465" v="1184" actId="113"/>
      <pc:docMkLst>
        <pc:docMk/>
      </pc:docMkLst>
      <pc:sldChg chg="addSp delSp modSp mod">
        <pc:chgData name="Alexander König" userId="522375dd282ed035" providerId="LiveId" clId="{FDC7EBEB-B5D0-D54F-97AE-4EECBD7D2F84}" dt="2024-12-17T12:32:40.465" v="1184" actId="113"/>
        <pc:sldMkLst>
          <pc:docMk/>
          <pc:sldMk cId="2231526490" sldId="260"/>
        </pc:sldMkLst>
        <pc:spChg chg="add del mod">
          <ac:chgData name="Alexander König" userId="522375dd282ed035" providerId="LiveId" clId="{FDC7EBEB-B5D0-D54F-97AE-4EECBD7D2F84}" dt="2024-12-16T14:44:41.990" v="1030" actId="21"/>
          <ac:spMkLst>
            <pc:docMk/>
            <pc:sldMk cId="2231526490" sldId="260"/>
            <ac:spMk id="2" creationId="{AA86F46B-98D6-328C-BC64-F1A9022207A6}"/>
          </ac:spMkLst>
        </pc:spChg>
        <pc:spChg chg="add del mod">
          <ac:chgData name="Alexander König" userId="522375dd282ed035" providerId="LiveId" clId="{FDC7EBEB-B5D0-D54F-97AE-4EECBD7D2F84}" dt="2024-12-16T14:48:05.832" v="1045" actId="478"/>
          <ac:spMkLst>
            <pc:docMk/>
            <pc:sldMk cId="2231526490" sldId="260"/>
            <ac:spMk id="3" creationId="{5E6B3F99-1DF1-DE30-6057-CF666CEBAB0B}"/>
          </ac:spMkLst>
        </pc:spChg>
        <pc:spChg chg="add del mod">
          <ac:chgData name="Alexander König" userId="522375dd282ed035" providerId="LiveId" clId="{FDC7EBEB-B5D0-D54F-97AE-4EECBD7D2F84}" dt="2024-12-16T14:48:03.402" v="1044" actId="478"/>
          <ac:spMkLst>
            <pc:docMk/>
            <pc:sldMk cId="2231526490" sldId="260"/>
            <ac:spMk id="4" creationId="{713E22BB-1404-1052-1F9B-85447E03F32D}"/>
          </ac:spMkLst>
        </pc:spChg>
        <pc:spChg chg="mod">
          <ac:chgData name="Alexander König" userId="522375dd282ed035" providerId="LiveId" clId="{FDC7EBEB-B5D0-D54F-97AE-4EECBD7D2F84}" dt="2024-12-14T03:25:34.660" v="813" actId="113"/>
          <ac:spMkLst>
            <pc:docMk/>
            <pc:sldMk cId="2231526490" sldId="260"/>
            <ac:spMk id="6" creationId="{3F0B6DF7-4706-DDED-8837-EB1A5FEE5642}"/>
          </ac:spMkLst>
        </pc:spChg>
        <pc:spChg chg="add del mod">
          <ac:chgData name="Alexander König" userId="522375dd282ed035" providerId="LiveId" clId="{FDC7EBEB-B5D0-D54F-97AE-4EECBD7D2F84}" dt="2024-12-16T14:48:02.134" v="1043" actId="478"/>
          <ac:spMkLst>
            <pc:docMk/>
            <pc:sldMk cId="2231526490" sldId="260"/>
            <ac:spMk id="7" creationId="{A132E84C-41E8-A420-E38A-BD613828244A}"/>
          </ac:spMkLst>
        </pc:spChg>
        <pc:spChg chg="add del mod">
          <ac:chgData name="Alexander König" userId="522375dd282ed035" providerId="LiveId" clId="{FDC7EBEB-B5D0-D54F-97AE-4EECBD7D2F84}" dt="2024-12-16T14:48:00.828" v="1042" actId="478"/>
          <ac:spMkLst>
            <pc:docMk/>
            <pc:sldMk cId="2231526490" sldId="260"/>
            <ac:spMk id="8" creationId="{FB5AA249-63BC-1622-FE32-F73E7A1214AA}"/>
          </ac:spMkLst>
        </pc:spChg>
        <pc:spChg chg="mod">
          <ac:chgData name="Alexander König" userId="522375dd282ed035" providerId="LiveId" clId="{FDC7EBEB-B5D0-D54F-97AE-4EECBD7D2F84}" dt="2024-12-17T12:27:04.216" v="1125" actId="1037"/>
          <ac:spMkLst>
            <pc:docMk/>
            <pc:sldMk cId="2231526490" sldId="260"/>
            <ac:spMk id="13" creationId="{4A227A43-BFB7-6787-2924-93CEDE90D4EA}"/>
          </ac:spMkLst>
        </pc:spChg>
        <pc:spChg chg="add del mod">
          <ac:chgData name="Alexander König" userId="522375dd282ed035" providerId="LiveId" clId="{FDC7EBEB-B5D0-D54F-97AE-4EECBD7D2F84}" dt="2024-12-14T03:28:53.001" v="867" actId="47"/>
          <ac:spMkLst>
            <pc:docMk/>
            <pc:sldMk cId="2231526490" sldId="260"/>
            <ac:spMk id="14" creationId="{AD8A9745-5290-234C-D8FF-5ECD7E3EADAE}"/>
          </ac:spMkLst>
        </pc:spChg>
        <pc:spChg chg="mod">
          <ac:chgData name="Alexander König" userId="522375dd282ed035" providerId="LiveId" clId="{FDC7EBEB-B5D0-D54F-97AE-4EECBD7D2F84}" dt="2024-12-14T03:34:59.528" v="1008" actId="1036"/>
          <ac:spMkLst>
            <pc:docMk/>
            <pc:sldMk cId="2231526490" sldId="260"/>
            <ac:spMk id="25" creationId="{91FF50EF-7B69-ED74-EFF1-CEE3C2DD0FB7}"/>
          </ac:spMkLst>
        </pc:spChg>
        <pc:spChg chg="add mod">
          <ac:chgData name="Alexander König" userId="522375dd282ed035" providerId="LiveId" clId="{FDC7EBEB-B5D0-D54F-97AE-4EECBD7D2F84}" dt="2024-12-14T03:35:44.282" v="1018" actId="1076"/>
          <ac:spMkLst>
            <pc:docMk/>
            <pc:sldMk cId="2231526490" sldId="260"/>
            <ac:spMk id="30" creationId="{4DA13A81-3F7F-BBBC-88CE-353B49ABD593}"/>
          </ac:spMkLst>
        </pc:spChg>
        <pc:spChg chg="add mod">
          <ac:chgData name="Alexander König" userId="522375dd282ed035" providerId="LiveId" clId="{FDC7EBEB-B5D0-D54F-97AE-4EECBD7D2F84}" dt="2024-12-14T03:34:59.528" v="1008" actId="1036"/>
          <ac:spMkLst>
            <pc:docMk/>
            <pc:sldMk cId="2231526490" sldId="260"/>
            <ac:spMk id="35" creationId="{5C497AFA-7CA5-EDDB-BF15-C80F936E886B}"/>
          </ac:spMkLst>
        </pc:spChg>
        <pc:spChg chg="add mod">
          <ac:chgData name="Alexander König" userId="522375dd282ed035" providerId="LiveId" clId="{FDC7EBEB-B5D0-D54F-97AE-4EECBD7D2F84}" dt="2024-12-14T03:34:59.528" v="1008" actId="1036"/>
          <ac:spMkLst>
            <pc:docMk/>
            <pc:sldMk cId="2231526490" sldId="260"/>
            <ac:spMk id="52" creationId="{52365539-10BF-E5F9-DF47-BB33BADA31A6}"/>
          </ac:spMkLst>
        </pc:spChg>
        <pc:spChg chg="add mod">
          <ac:chgData name="Alexander König" userId="522375dd282ed035" providerId="LiveId" clId="{FDC7EBEB-B5D0-D54F-97AE-4EECBD7D2F84}" dt="2024-12-14T03:34:59.528" v="1008" actId="1036"/>
          <ac:spMkLst>
            <pc:docMk/>
            <pc:sldMk cId="2231526490" sldId="260"/>
            <ac:spMk id="56" creationId="{A7241FBE-5556-4273-5014-54D1BC3D34CB}"/>
          </ac:spMkLst>
        </pc:spChg>
        <pc:spChg chg="add mod">
          <ac:chgData name="Alexander König" userId="522375dd282ed035" providerId="LiveId" clId="{FDC7EBEB-B5D0-D54F-97AE-4EECBD7D2F84}" dt="2024-12-14T03:34:59.528" v="1008" actId="1036"/>
          <ac:spMkLst>
            <pc:docMk/>
            <pc:sldMk cId="2231526490" sldId="260"/>
            <ac:spMk id="60" creationId="{71D92BD8-F404-4AC6-1906-03248B726789}"/>
          </ac:spMkLst>
        </pc:spChg>
        <pc:spChg chg="add mod">
          <ac:chgData name="Alexander König" userId="522375dd282ed035" providerId="LiveId" clId="{FDC7EBEB-B5D0-D54F-97AE-4EECBD7D2F84}" dt="2024-12-14T03:34:59.528" v="1008" actId="1036"/>
          <ac:spMkLst>
            <pc:docMk/>
            <pc:sldMk cId="2231526490" sldId="260"/>
            <ac:spMk id="74" creationId="{E637D07E-5A92-6400-3F60-75CD684F9F92}"/>
          </ac:spMkLst>
        </pc:spChg>
        <pc:spChg chg="add mod">
          <ac:chgData name="Alexander König" userId="522375dd282ed035" providerId="LiveId" clId="{FDC7EBEB-B5D0-D54F-97AE-4EECBD7D2F84}" dt="2024-12-14T03:34:59.528" v="1008" actId="1036"/>
          <ac:spMkLst>
            <pc:docMk/>
            <pc:sldMk cId="2231526490" sldId="260"/>
            <ac:spMk id="75" creationId="{D88878EE-7E59-51E7-2DF0-AB7865DC8A03}"/>
          </ac:spMkLst>
        </pc:spChg>
        <pc:spChg chg="add mod">
          <ac:chgData name="Alexander König" userId="522375dd282ed035" providerId="LiveId" clId="{FDC7EBEB-B5D0-D54F-97AE-4EECBD7D2F84}" dt="2024-12-14T03:34:59.528" v="1008" actId="1036"/>
          <ac:spMkLst>
            <pc:docMk/>
            <pc:sldMk cId="2231526490" sldId="260"/>
            <ac:spMk id="78" creationId="{B486F99D-06EB-3E7D-CC29-1D2D0F54F18E}"/>
          </ac:spMkLst>
        </pc:spChg>
        <pc:spChg chg="add mod">
          <ac:chgData name="Alexander König" userId="522375dd282ed035" providerId="LiveId" clId="{FDC7EBEB-B5D0-D54F-97AE-4EECBD7D2F84}" dt="2024-12-14T03:34:59.528" v="1008" actId="1036"/>
          <ac:spMkLst>
            <pc:docMk/>
            <pc:sldMk cId="2231526490" sldId="260"/>
            <ac:spMk id="79" creationId="{54199AFE-2055-B78E-F748-EEB91909D7CE}"/>
          </ac:spMkLst>
        </pc:spChg>
        <pc:spChg chg="add mod">
          <ac:chgData name="Alexander König" userId="522375dd282ed035" providerId="LiveId" clId="{FDC7EBEB-B5D0-D54F-97AE-4EECBD7D2F84}" dt="2024-12-14T03:34:59.528" v="1008" actId="1036"/>
          <ac:spMkLst>
            <pc:docMk/>
            <pc:sldMk cId="2231526490" sldId="260"/>
            <ac:spMk id="86" creationId="{670F8C36-C35E-99EB-5044-8057DDAD38B0}"/>
          </ac:spMkLst>
        </pc:spChg>
        <pc:spChg chg="add mod">
          <ac:chgData name="Alexander König" userId="522375dd282ed035" providerId="LiveId" clId="{FDC7EBEB-B5D0-D54F-97AE-4EECBD7D2F84}" dt="2024-12-17T12:32:40.465" v="1184" actId="113"/>
          <ac:spMkLst>
            <pc:docMk/>
            <pc:sldMk cId="2231526490" sldId="260"/>
            <ac:spMk id="87" creationId="{B1F0EB14-6B1C-D712-63FD-FA1AA78B27B6}"/>
          </ac:spMkLst>
        </pc:spChg>
        <pc:picChg chg="mod">
          <ac:chgData name="Alexander König" userId="522375dd282ed035" providerId="LiveId" clId="{FDC7EBEB-B5D0-D54F-97AE-4EECBD7D2F84}" dt="2024-12-14T03:35:51.077" v="1020" actId="1076"/>
          <ac:picMkLst>
            <pc:docMk/>
            <pc:sldMk cId="2231526490" sldId="260"/>
            <ac:picMk id="11" creationId="{E8019BCD-D625-D693-397E-9241DD4DA099}"/>
          </ac:picMkLst>
        </pc:picChg>
        <pc:picChg chg="mod">
          <ac:chgData name="Alexander König" userId="522375dd282ed035" providerId="LiveId" clId="{FDC7EBEB-B5D0-D54F-97AE-4EECBD7D2F84}" dt="2024-12-14T03:35:15.999" v="1011" actId="1076"/>
          <ac:picMkLst>
            <pc:docMk/>
            <pc:sldMk cId="2231526490" sldId="260"/>
            <ac:picMk id="12" creationId="{B55B2A0B-DAF7-2F08-9BA6-3E0CBF7B67BC}"/>
          </ac:picMkLst>
        </pc:picChg>
        <pc:picChg chg="add mod">
          <ac:chgData name="Alexander König" userId="522375dd282ed035" providerId="LiveId" clId="{FDC7EBEB-B5D0-D54F-97AE-4EECBD7D2F84}" dt="2024-12-14T03:02:40.802" v="369" actId="1037"/>
          <ac:picMkLst>
            <pc:docMk/>
            <pc:sldMk cId="2231526490" sldId="260"/>
            <ac:picMk id="46" creationId="{C3321E66-C2B6-0F79-71AA-BF056B4786B5}"/>
          </ac:picMkLst>
        </pc:picChg>
        <pc:picChg chg="add mod">
          <ac:chgData name="Alexander König" userId="522375dd282ed035" providerId="LiveId" clId="{FDC7EBEB-B5D0-D54F-97AE-4EECBD7D2F84}" dt="2024-12-14T03:02:40.802" v="369" actId="1037"/>
          <ac:picMkLst>
            <pc:docMk/>
            <pc:sldMk cId="2231526490" sldId="260"/>
            <ac:picMk id="49" creationId="{B93AE377-450A-94B6-8049-14D3E20A7104}"/>
          </ac:picMkLst>
        </pc:picChg>
        <pc:picChg chg="add mod">
          <ac:chgData name="Alexander König" userId="522375dd282ed035" providerId="LiveId" clId="{FDC7EBEB-B5D0-D54F-97AE-4EECBD7D2F84}" dt="2024-12-14T03:02:40.802" v="369" actId="1037"/>
          <ac:picMkLst>
            <pc:docMk/>
            <pc:sldMk cId="2231526490" sldId="260"/>
            <ac:picMk id="1026" creationId="{8B2CFF89-D20E-D1A9-0E3E-E01596F8AAE6}"/>
          </ac:picMkLst>
        </pc:picChg>
        <pc:picChg chg="add mod">
          <ac:chgData name="Alexander König" userId="522375dd282ed035" providerId="LiveId" clId="{FDC7EBEB-B5D0-D54F-97AE-4EECBD7D2F84}" dt="2024-12-14T03:02:40.802" v="369" actId="1037"/>
          <ac:picMkLst>
            <pc:docMk/>
            <pc:sldMk cId="2231526490" sldId="260"/>
            <ac:picMk id="1028" creationId="{B6AB9D42-03EC-5974-D8A1-2F20620478E8}"/>
          </ac:picMkLst>
        </pc:picChg>
        <pc:cxnChg chg="add mod">
          <ac:chgData name="Alexander König" userId="522375dd282ed035" providerId="LiveId" clId="{FDC7EBEB-B5D0-D54F-97AE-4EECBD7D2F84}" dt="2024-12-14T03:17:34.641" v="645" actId="1035"/>
          <ac:cxnSpMkLst>
            <pc:docMk/>
            <pc:sldMk cId="2231526490" sldId="260"/>
            <ac:cxnSpMk id="64" creationId="{847FC528-9DDC-010C-8EFB-993E827BBB74}"/>
          </ac:cxnSpMkLst>
        </pc:cxnChg>
        <pc:cxnChg chg="add mod">
          <ac:chgData name="Alexander König" userId="522375dd282ed035" providerId="LiveId" clId="{FDC7EBEB-B5D0-D54F-97AE-4EECBD7D2F84}" dt="2024-12-14T03:22:24.381" v="711" actId="1035"/>
          <ac:cxnSpMkLst>
            <pc:docMk/>
            <pc:sldMk cId="2231526490" sldId="260"/>
            <ac:cxnSpMk id="65" creationId="{95AFACF9-2F46-790D-D11F-B8745A1DA921}"/>
          </ac:cxnSpMkLst>
        </pc:cxnChg>
        <pc:cxnChg chg="add mod">
          <ac:chgData name="Alexander König" userId="522375dd282ed035" providerId="LiveId" clId="{FDC7EBEB-B5D0-D54F-97AE-4EECBD7D2F84}" dt="2024-12-14T03:17:34.641" v="645" actId="1035"/>
          <ac:cxnSpMkLst>
            <pc:docMk/>
            <pc:sldMk cId="2231526490" sldId="260"/>
            <ac:cxnSpMk id="68" creationId="{DC59D092-CEBB-107B-2134-804402C1EAA1}"/>
          </ac:cxnSpMkLst>
        </pc:cxnChg>
        <pc:cxnChg chg="add del mod">
          <ac:chgData name="Alexander König" userId="522375dd282ed035" providerId="LiveId" clId="{FDC7EBEB-B5D0-D54F-97AE-4EECBD7D2F84}" dt="2024-12-14T15:14:27.306" v="1021" actId="166"/>
          <ac:cxnSpMkLst>
            <pc:docMk/>
            <pc:sldMk cId="2231526490" sldId="260"/>
            <ac:cxnSpMk id="69" creationId="{9C41B66D-2134-E32B-C8B6-B227D250CA97}"/>
          </ac:cxnSpMkLst>
        </pc:cxnChg>
        <pc:cxnChg chg="add mod">
          <ac:chgData name="Alexander König" userId="522375dd282ed035" providerId="LiveId" clId="{FDC7EBEB-B5D0-D54F-97AE-4EECBD7D2F84}" dt="2024-12-17T12:26:38.637" v="1094" actId="1076"/>
          <ac:cxnSpMkLst>
            <pc:docMk/>
            <pc:sldMk cId="2231526490" sldId="260"/>
            <ac:cxnSpMk id="70" creationId="{1CDB992A-2653-083B-AADB-CA7C77D9631A}"/>
          </ac:cxnSpMkLst>
        </pc:cxnChg>
        <pc:cxnChg chg="add mod">
          <ac:chgData name="Alexander König" userId="522375dd282ed035" providerId="LiveId" clId="{FDC7EBEB-B5D0-D54F-97AE-4EECBD7D2F84}" dt="2024-12-17T12:26:41.957" v="1095" actId="1076"/>
          <ac:cxnSpMkLst>
            <pc:docMk/>
            <pc:sldMk cId="2231526490" sldId="260"/>
            <ac:cxnSpMk id="71" creationId="{61306DEA-B91C-B3E0-2BF8-882E014F688B}"/>
          </ac:cxnSpMkLst>
        </pc:cxnChg>
        <pc:cxnChg chg="add mod">
          <ac:chgData name="Alexander König" userId="522375dd282ed035" providerId="LiveId" clId="{FDC7EBEB-B5D0-D54F-97AE-4EECBD7D2F84}" dt="2024-12-14T03:22:24.381" v="711" actId="1035"/>
          <ac:cxnSpMkLst>
            <pc:docMk/>
            <pc:sldMk cId="2231526490" sldId="260"/>
            <ac:cxnSpMk id="76" creationId="{8E72B81A-4D04-B75A-054C-C73C0DA97558}"/>
          </ac:cxnSpMkLst>
        </pc:cxnChg>
        <pc:cxnChg chg="add mod">
          <ac:chgData name="Alexander König" userId="522375dd282ed035" providerId="LiveId" clId="{FDC7EBEB-B5D0-D54F-97AE-4EECBD7D2F84}" dt="2024-12-14T03:23:36.876" v="733" actId="1038"/>
          <ac:cxnSpMkLst>
            <pc:docMk/>
            <pc:sldMk cId="2231526490" sldId="260"/>
            <ac:cxnSpMk id="82" creationId="{076D073F-B22E-530F-CBC9-AF7E1B9C9B4B}"/>
          </ac:cxnSpMkLst>
        </pc:cxnChg>
        <pc:cxnChg chg="add mod">
          <ac:chgData name="Alexander König" userId="522375dd282ed035" providerId="LiveId" clId="{FDC7EBEB-B5D0-D54F-97AE-4EECBD7D2F84}" dt="2024-12-14T03:23:36.876" v="733" actId="1038"/>
          <ac:cxnSpMkLst>
            <pc:docMk/>
            <pc:sldMk cId="2231526490" sldId="260"/>
            <ac:cxnSpMk id="83" creationId="{CDB977E9-2D10-3326-0E8B-5306546EDA97}"/>
          </ac:cxnSpMkLst>
        </pc:cxnChg>
      </pc:sldChg>
      <pc:sldChg chg="addSp modSp new del mod">
        <pc:chgData name="Alexander König" userId="522375dd282ed035" providerId="LiveId" clId="{FDC7EBEB-B5D0-D54F-97AE-4EECBD7D2F84}" dt="2024-12-14T03:15:31.499" v="592" actId="2696"/>
        <pc:sldMkLst>
          <pc:docMk/>
          <pc:sldMk cId="573560756" sldId="261"/>
        </pc:sldMkLst>
      </pc:sldChg>
      <pc:sldChg chg="add del">
        <pc:chgData name="Alexander König" userId="522375dd282ed035" providerId="LiveId" clId="{FDC7EBEB-B5D0-D54F-97AE-4EECBD7D2F84}" dt="2024-12-13T07:32:52.310" v="15" actId="2890"/>
        <pc:sldMkLst>
          <pc:docMk/>
          <pc:sldMk cId="591180227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B54132-54FF-EE11-AAAF-DFD016698D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9443D7E-D996-511E-42F8-B2CB26F45F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AFB49DF-630C-369B-4995-0B63BD16F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17.12.24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32E1EEF-AB7B-0253-2B07-0779A4CFD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3720CA9-BE71-2F82-6FC7-8C002B923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9270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031B1C-6AEC-8028-D168-B5F02F920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A7ED7EF-7CAA-2F98-9531-568DBF8888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FA0CB25-7A98-1BE8-3815-17F86C070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17.12.24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AB72D2-A8EF-6F1A-5F2A-08057E5D2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D252AAC-3EE9-E6A8-7FA4-C85011F04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8738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92E51E3-EA6E-DBA2-0147-7CB37FB3CB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9ABB0E0-8E2A-0CF1-CAC4-4E60623852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1D47549-AC77-AB5F-554A-88D3F416D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17.12.24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F97B67C-2297-61B4-EF30-E16179845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3A3440-A431-A981-32F0-1AB71A8BD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3689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6E464C-5B8A-26EC-150F-F249461AE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A1D6BC-7502-0058-A96E-15A91E0C9E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4A4F7E8-76B5-B27A-6311-D81586F23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17.12.24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065BBB9-7B5C-6817-08B0-987B025D2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D53267C-3E6E-6AAB-E3EB-4D9FB50D3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1083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4E7676-C5A5-97E1-C21D-B07A5F475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ED6C6C7-C0FA-52BB-5A6B-4D57F33EB6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03803BA-9299-7087-DBCA-212ABAB05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17.12.24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221243-B40F-8487-A54C-EA25DC81F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E61C7C-9AA5-FC77-790D-D6376B2A1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3886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A4FA9C-FF11-BE23-F8CE-5BD946C50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E8B255A-0738-A0F2-8BCB-E99089E754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E721457-7C0F-9B71-5325-6AAD256B37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F55476D-B69E-552B-A605-00B705A20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17.12.24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71E8953-2C7C-ACB6-147B-1A714614F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A7581B0-A7D1-FBCE-F7F4-E5E11A2B5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6028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594C5A-F34E-FE84-E340-2301B25A9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8252C4E-3CC6-7D79-21D8-DE6EB44A8C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5DC8139-8706-4108-1065-51FAC5A80B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0C6CA4B-F6FA-6A3E-F17F-6759F821D5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D642725-ABBD-E10C-27A9-55E4F2CDA4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74CD0FD-EADB-AAAE-4935-BF4CA6E3F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17.12.24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9E76626-D5E1-B083-2490-B34CEB38C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B605990-94F8-A4E5-49E3-EB02028ED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3979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2D5D5B-0F98-0CF1-F46C-30F433057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2F2EB23-2D36-6502-F7BB-00C3B9CE7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17.12.24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914439E-D303-E90F-4DB8-9F1798F05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0DB4FC7-8BA2-362C-1A77-4F4193354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645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3F60238-B96F-8C08-B914-C18C4A1FD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17.12.24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55F8D67-8200-6BDE-C94E-194A23E2F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459651E-9E6D-6DBE-EF7F-B435A2233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8974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75FF22-F02B-A0E4-8863-311B4EA9A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71C8BBD-5AF1-B2E1-A2CE-21E7CB28C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C5E60F6-A937-1F93-56B7-7950A7EB38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1F33E80-66B1-B280-80C7-7F5FA0530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17.12.24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697C9D5-0685-F158-91FB-DB8EA0C6A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B10AC88-8013-7700-1E0A-6D5ED7C0A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5576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AED2FE-CD8A-2FBB-1517-EA3A16B70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317D730-6338-2BA9-110A-FF3452781A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2641456-FDB7-0687-E240-332BA3AD98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0FB766E-110E-EF09-FE1B-B3FD677FB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17.12.24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FFC36E7-4C84-13ED-0BEB-C3E75BE76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8643108-69C5-55EA-EA4E-A617E668C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4150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8658C36-9F6B-F1E2-7075-1ADADA537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63555E4-5911-4550-9E9C-DFCE35E9F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D359A08-31FA-7B10-D8D6-EB742B617E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F8D1F-761F-294D-9771-4374FE494EAF}" type="datetimeFigureOut">
              <a:rPr lang="de-DE" smtClean="0"/>
              <a:t>17.12.24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3420DC1-7872-3A73-F48B-7FBEDDE069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A5006E0-99B6-725F-2D1E-161317A371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0692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kurzlinks.de/CC-BY-40-International" TargetMode="External"/><Relationship Id="rId13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hyperlink" Target="https://commons.wikimedia.org/wiki/File:Deus_Socrates.png" TargetMode="External"/><Relationship Id="rId5" Type="http://schemas.openxmlformats.org/officeDocument/2006/relationships/hyperlink" Target="https://kurzelinks.de/CC-BY-SA-30-DE" TargetMode="External"/><Relationship Id="rId15" Type="http://schemas.openxmlformats.org/officeDocument/2006/relationships/image" Target="../media/image9.svg"/><Relationship Id="rId10" Type="http://schemas.openxmlformats.org/officeDocument/2006/relationships/hyperlink" Target="http://kurzelinks.de/CC-BY-SA-40-International" TargetMode="External"/><Relationship Id="rId4" Type="http://schemas.openxmlformats.org/officeDocument/2006/relationships/image" Target="../media/image3.png"/><Relationship Id="rId9" Type="http://schemas.openxmlformats.org/officeDocument/2006/relationships/hyperlink" Target="https://commons.wikimedia.org/wiki/File:Font_Awesome_5_solid_user.svg" TargetMode="External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6709AA-EED4-824B-BFC5-DFA5A03ECA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Ein Bild, das Farbigkeit, Screenshot, Kunst enthält.&#10;&#10;Automatisch generierte Beschreibung">
            <a:extLst>
              <a:ext uri="{FF2B5EF4-FFF2-40B4-BE49-F238E27FC236}">
                <a16:creationId xmlns:a16="http://schemas.microsoft.com/office/drawing/2014/main" id="{FCDF3895-D459-B7A9-243D-5D3466ABF2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7127" y="32809"/>
            <a:ext cx="1392662" cy="529212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3F0B6DF7-4706-DDED-8837-EB1A5FEE5642}"/>
              </a:ext>
            </a:extLst>
          </p:cNvPr>
          <p:cNvSpPr txBox="1"/>
          <p:nvPr/>
        </p:nvSpPr>
        <p:spPr>
          <a:xfrm>
            <a:off x="285750" y="40392"/>
            <a:ext cx="92440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/>
              <a:t>Die Gesprächskunst des Sokrates</a:t>
            </a:r>
          </a:p>
          <a:p>
            <a:r>
              <a:rPr lang="de-DE" sz="1600" dirty="0"/>
              <a:t>Nr. __________ Datum: ____________________</a:t>
            </a:r>
          </a:p>
        </p:txBody>
      </p:sp>
      <p:pic>
        <p:nvPicPr>
          <p:cNvPr id="11" name="Grafik 10" descr="Ein Bild, das Schrift, Grafiken, Grafikdesign, Symbol enthält.&#10;&#10;Automatisch generierte Beschreibung">
            <a:extLst>
              <a:ext uri="{FF2B5EF4-FFF2-40B4-BE49-F238E27FC236}">
                <a16:creationId xmlns:a16="http://schemas.microsoft.com/office/drawing/2014/main" id="{E8019BCD-D625-D693-397E-9241DD4DA0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134" y="6175673"/>
            <a:ext cx="2176033" cy="545474"/>
          </a:xfrm>
          <a:prstGeom prst="rect">
            <a:avLst/>
          </a:prstGeom>
        </p:spPr>
      </p:pic>
      <p:pic>
        <p:nvPicPr>
          <p:cNvPr id="12" name="Grafik 11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B55B2A0B-DAF7-2F08-9BA6-3E0CBF7B67B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3608" y="5882327"/>
            <a:ext cx="670560" cy="235585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4A227A43-BFB7-6787-2924-93CEDE90D4EA}"/>
              </a:ext>
            </a:extLst>
          </p:cNvPr>
          <p:cNvSpPr txBox="1"/>
          <p:nvPr/>
        </p:nvSpPr>
        <p:spPr>
          <a:xfrm>
            <a:off x="10113339" y="5493322"/>
            <a:ext cx="22161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Alexander König, 2024, V. 0.2, CC BY-SA 3.0 DE,</a:t>
            </a:r>
            <a:endParaRPr lang="de-DE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de-DE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https://kurzelinks.de/CC-BY-SA-30-DE</a:t>
            </a:r>
            <a:r>
              <a:rPr lang="de-DE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de-DE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AD8A9745-5290-234C-D8FF-5ECD7E3EADAE}"/>
              </a:ext>
            </a:extLst>
          </p:cNvPr>
          <p:cNvSpPr txBox="1"/>
          <p:nvPr/>
        </p:nvSpPr>
        <p:spPr>
          <a:xfrm>
            <a:off x="2519662" y="6579764"/>
            <a:ext cx="340952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de-DE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8" name="Abgerundetes Rechteck 77">
            <a:extLst>
              <a:ext uri="{FF2B5EF4-FFF2-40B4-BE49-F238E27FC236}">
                <a16:creationId xmlns:a16="http://schemas.microsoft.com/office/drawing/2014/main" id="{B486F99D-06EB-3E7D-CC29-1D2D0F54F18E}"/>
              </a:ext>
            </a:extLst>
          </p:cNvPr>
          <p:cNvSpPr/>
          <p:nvPr/>
        </p:nvSpPr>
        <p:spPr>
          <a:xfrm>
            <a:off x="2276675" y="1002513"/>
            <a:ext cx="7581559" cy="389720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B2CFF89-D20E-D1A9-0E3E-E01596F8AA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359" y="905444"/>
            <a:ext cx="1303585" cy="1303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B6AB9D42-03EC-5974-D8A1-2F20620478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664" y="4288153"/>
            <a:ext cx="800044" cy="914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feld 29">
            <a:extLst>
              <a:ext uri="{FF2B5EF4-FFF2-40B4-BE49-F238E27FC236}">
                <a16:creationId xmlns:a16="http://schemas.microsoft.com/office/drawing/2014/main" id="{4DA13A81-3F7F-BBBC-88CE-353B49ABD593}"/>
              </a:ext>
            </a:extLst>
          </p:cNvPr>
          <p:cNvSpPr txBox="1"/>
          <p:nvPr/>
        </p:nvSpPr>
        <p:spPr>
          <a:xfrm>
            <a:off x="2659707" y="6415271"/>
            <a:ext cx="893154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800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Font </a:t>
            </a:r>
            <a:r>
              <a:rPr lang="de-DE" sz="800" b="0" i="0" u="none" strike="noStrike" dirty="0" err="1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Awesome</a:t>
            </a:r>
            <a:r>
              <a:rPr lang="de-DE" sz="800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2018, CC BY 4.0 International, </a:t>
            </a:r>
            <a:r>
              <a:rPr lang="de-DE" sz="800" i="0" u="none" strike="noStrike" dirty="0">
                <a:solidFill>
                  <a:srgbClr val="A00A0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https://kurzlinks.de/CC-BY-40-International</a:t>
            </a:r>
            <a:r>
              <a:rPr lang="de-DE" sz="800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https://commons.wikimedia.org/wiki/File:Font_Awesome_5_solid_user.svg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 |</a:t>
            </a:r>
          </a:p>
          <a:p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Bruce The Deus, 2021, CC BY-SA 4.0 International, 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http://Kurzelinks.de/CC-BY-SA-40-International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https://commons.wikimedia.org/wiki/File:Deus_Socrates.png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  (Letzter Abruf: 14.12.2024) </a:t>
            </a:r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5C497AFA-7CA5-EDDB-BF15-C80F936E886B}"/>
              </a:ext>
            </a:extLst>
          </p:cNvPr>
          <p:cNvSpPr/>
          <p:nvPr/>
        </p:nvSpPr>
        <p:spPr>
          <a:xfrm>
            <a:off x="5245774" y="3719987"/>
            <a:ext cx="1808136" cy="6356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Scheinwissen</a:t>
            </a:r>
          </a:p>
        </p:txBody>
      </p:sp>
      <p:pic>
        <p:nvPicPr>
          <p:cNvPr id="46" name="Grafik 45" descr="Rede mit einfarbiger Füllung">
            <a:extLst>
              <a:ext uri="{FF2B5EF4-FFF2-40B4-BE49-F238E27FC236}">
                <a16:creationId xmlns:a16="http://schemas.microsoft.com/office/drawing/2014/main" id="{C3321E66-C2B6-0F79-71AA-BF056B4786B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26221" y="3639962"/>
            <a:ext cx="914400" cy="914400"/>
          </a:xfrm>
          <a:prstGeom prst="rect">
            <a:avLst/>
          </a:prstGeom>
        </p:spPr>
      </p:pic>
      <p:pic>
        <p:nvPicPr>
          <p:cNvPr id="49" name="Grafik 48" descr="Rede Silhouette">
            <a:extLst>
              <a:ext uri="{FF2B5EF4-FFF2-40B4-BE49-F238E27FC236}">
                <a16:creationId xmlns:a16="http://schemas.microsoft.com/office/drawing/2014/main" id="{B93AE377-450A-94B6-8049-14D3E20A710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flipH="1">
            <a:off x="1653738" y="451663"/>
            <a:ext cx="988963" cy="914400"/>
          </a:xfrm>
          <a:prstGeom prst="rect">
            <a:avLst/>
          </a:prstGeom>
        </p:spPr>
      </p:pic>
      <p:sp>
        <p:nvSpPr>
          <p:cNvPr id="52" name="Rechteck 51">
            <a:extLst>
              <a:ext uri="{FF2B5EF4-FFF2-40B4-BE49-F238E27FC236}">
                <a16:creationId xmlns:a16="http://schemas.microsoft.com/office/drawing/2014/main" id="{52365539-10BF-E5F9-DF47-BB33BADA31A6}"/>
              </a:ext>
            </a:extLst>
          </p:cNvPr>
          <p:cNvSpPr/>
          <p:nvPr/>
        </p:nvSpPr>
        <p:spPr>
          <a:xfrm>
            <a:off x="746467" y="2679349"/>
            <a:ext cx="1008379" cy="6356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Dialog</a:t>
            </a:r>
          </a:p>
        </p:txBody>
      </p:sp>
      <p:sp>
        <p:nvSpPr>
          <p:cNvPr id="56" name="Rechteck 55">
            <a:extLst>
              <a:ext uri="{FF2B5EF4-FFF2-40B4-BE49-F238E27FC236}">
                <a16:creationId xmlns:a16="http://schemas.microsoft.com/office/drawing/2014/main" id="{A7241FBE-5556-4273-5014-54D1BC3D34CB}"/>
              </a:ext>
            </a:extLst>
          </p:cNvPr>
          <p:cNvSpPr/>
          <p:nvPr/>
        </p:nvSpPr>
        <p:spPr>
          <a:xfrm>
            <a:off x="5245774" y="1394613"/>
            <a:ext cx="1808131" cy="6356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Widerlegung</a:t>
            </a:r>
          </a:p>
        </p:txBody>
      </p:sp>
      <p:sp>
        <p:nvSpPr>
          <p:cNvPr id="60" name="Rechteck 59">
            <a:extLst>
              <a:ext uri="{FF2B5EF4-FFF2-40B4-BE49-F238E27FC236}">
                <a16:creationId xmlns:a16="http://schemas.microsoft.com/office/drawing/2014/main" id="{71D92BD8-F404-4AC6-1906-03248B726789}"/>
              </a:ext>
            </a:extLst>
          </p:cNvPr>
          <p:cNvSpPr/>
          <p:nvPr/>
        </p:nvSpPr>
        <p:spPr>
          <a:xfrm>
            <a:off x="2659707" y="3726162"/>
            <a:ext cx="1753641" cy="6356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Wissen</a:t>
            </a:r>
          </a:p>
        </p:txBody>
      </p:sp>
      <p:cxnSp>
        <p:nvCxnSpPr>
          <p:cNvPr id="64" name="Gerade Verbindung mit Pfeil 63">
            <a:extLst>
              <a:ext uri="{FF2B5EF4-FFF2-40B4-BE49-F238E27FC236}">
                <a16:creationId xmlns:a16="http://schemas.microsoft.com/office/drawing/2014/main" id="{847FC528-9DDC-010C-8EFB-993E827BBB74}"/>
              </a:ext>
            </a:extLst>
          </p:cNvPr>
          <p:cNvCxnSpPr/>
          <p:nvPr/>
        </p:nvCxnSpPr>
        <p:spPr>
          <a:xfrm>
            <a:off x="3118611" y="2198201"/>
            <a:ext cx="0" cy="138988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mit Pfeil 64">
            <a:extLst>
              <a:ext uri="{FF2B5EF4-FFF2-40B4-BE49-F238E27FC236}">
                <a16:creationId xmlns:a16="http://schemas.microsoft.com/office/drawing/2014/main" id="{95AFACF9-2F46-790D-D11F-B8745A1DA921}"/>
              </a:ext>
            </a:extLst>
          </p:cNvPr>
          <p:cNvCxnSpPr>
            <a:cxnSpLocks/>
          </p:cNvCxnSpPr>
          <p:nvPr/>
        </p:nvCxnSpPr>
        <p:spPr>
          <a:xfrm>
            <a:off x="4294897" y="4037796"/>
            <a:ext cx="965734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 Verbindung mit Pfeil 67">
            <a:extLst>
              <a:ext uri="{FF2B5EF4-FFF2-40B4-BE49-F238E27FC236}">
                <a16:creationId xmlns:a16="http://schemas.microsoft.com/office/drawing/2014/main" id="{DC59D092-CEBB-107B-2134-804402C1EAA1}"/>
              </a:ext>
            </a:extLst>
          </p:cNvPr>
          <p:cNvCxnSpPr>
            <a:cxnSpLocks/>
          </p:cNvCxnSpPr>
          <p:nvPr/>
        </p:nvCxnSpPr>
        <p:spPr>
          <a:xfrm flipV="1">
            <a:off x="4110327" y="2198201"/>
            <a:ext cx="0" cy="1303585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 Verbindung mit Pfeil 69">
            <a:extLst>
              <a:ext uri="{FF2B5EF4-FFF2-40B4-BE49-F238E27FC236}">
                <a16:creationId xmlns:a16="http://schemas.microsoft.com/office/drawing/2014/main" id="{1CDB992A-2653-083B-AADB-CA7C77D9631A}"/>
              </a:ext>
            </a:extLst>
          </p:cNvPr>
          <p:cNvCxnSpPr/>
          <p:nvPr/>
        </p:nvCxnSpPr>
        <p:spPr>
          <a:xfrm>
            <a:off x="5686673" y="2112442"/>
            <a:ext cx="0" cy="138988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Gerade Verbindung mit Pfeil 70">
            <a:extLst>
              <a:ext uri="{FF2B5EF4-FFF2-40B4-BE49-F238E27FC236}">
                <a16:creationId xmlns:a16="http://schemas.microsoft.com/office/drawing/2014/main" id="{61306DEA-B91C-B3E0-2BF8-882E014F688B}"/>
              </a:ext>
            </a:extLst>
          </p:cNvPr>
          <p:cNvCxnSpPr>
            <a:cxnSpLocks/>
          </p:cNvCxnSpPr>
          <p:nvPr/>
        </p:nvCxnSpPr>
        <p:spPr>
          <a:xfrm flipV="1">
            <a:off x="6578574" y="2125415"/>
            <a:ext cx="0" cy="1303585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hteck 73">
            <a:extLst>
              <a:ext uri="{FF2B5EF4-FFF2-40B4-BE49-F238E27FC236}">
                <a16:creationId xmlns:a16="http://schemas.microsoft.com/office/drawing/2014/main" id="{E637D07E-5A92-6400-3F60-75CD684F9F92}"/>
              </a:ext>
            </a:extLst>
          </p:cNvPr>
          <p:cNvSpPr/>
          <p:nvPr/>
        </p:nvSpPr>
        <p:spPr>
          <a:xfrm>
            <a:off x="7949528" y="3726162"/>
            <a:ext cx="1808136" cy="6356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Aporie</a:t>
            </a:r>
          </a:p>
        </p:txBody>
      </p:sp>
      <p:sp>
        <p:nvSpPr>
          <p:cNvPr id="79" name="Abgerundetes Rechteck 78">
            <a:extLst>
              <a:ext uri="{FF2B5EF4-FFF2-40B4-BE49-F238E27FC236}">
                <a16:creationId xmlns:a16="http://schemas.microsoft.com/office/drawing/2014/main" id="{54199AFE-2055-B78E-F748-EEB91909D7CE}"/>
              </a:ext>
            </a:extLst>
          </p:cNvPr>
          <p:cNvSpPr/>
          <p:nvPr/>
        </p:nvSpPr>
        <p:spPr>
          <a:xfrm>
            <a:off x="9854935" y="1046868"/>
            <a:ext cx="1992508" cy="389720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5" name="Rechteck 74">
            <a:extLst>
              <a:ext uri="{FF2B5EF4-FFF2-40B4-BE49-F238E27FC236}">
                <a16:creationId xmlns:a16="http://schemas.microsoft.com/office/drawing/2014/main" id="{D88878EE-7E59-51E7-2DF0-AB7865DC8A03}"/>
              </a:ext>
            </a:extLst>
          </p:cNvPr>
          <p:cNvSpPr/>
          <p:nvPr/>
        </p:nvSpPr>
        <p:spPr>
          <a:xfrm>
            <a:off x="9973330" y="2472648"/>
            <a:ext cx="1808136" cy="6356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Suche nach Wahrheit</a:t>
            </a:r>
          </a:p>
        </p:txBody>
      </p:sp>
      <p:cxnSp>
        <p:nvCxnSpPr>
          <p:cNvPr id="76" name="Gerade Verbindung mit Pfeil 75">
            <a:extLst>
              <a:ext uri="{FF2B5EF4-FFF2-40B4-BE49-F238E27FC236}">
                <a16:creationId xmlns:a16="http://schemas.microsoft.com/office/drawing/2014/main" id="{8E72B81A-4D04-B75A-054C-C73C0DA97558}"/>
              </a:ext>
            </a:extLst>
          </p:cNvPr>
          <p:cNvCxnSpPr>
            <a:cxnSpLocks/>
          </p:cNvCxnSpPr>
          <p:nvPr/>
        </p:nvCxnSpPr>
        <p:spPr>
          <a:xfrm>
            <a:off x="6964065" y="4060014"/>
            <a:ext cx="965734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hteck 24">
            <a:extLst>
              <a:ext uri="{FF2B5EF4-FFF2-40B4-BE49-F238E27FC236}">
                <a16:creationId xmlns:a16="http://schemas.microsoft.com/office/drawing/2014/main" id="{91FF50EF-7B69-ED74-EFF1-CEE3C2DD0FB7}"/>
              </a:ext>
            </a:extLst>
          </p:cNvPr>
          <p:cNvSpPr/>
          <p:nvPr/>
        </p:nvSpPr>
        <p:spPr>
          <a:xfrm>
            <a:off x="2691984" y="1378572"/>
            <a:ext cx="1808136" cy="6356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Frage</a:t>
            </a:r>
          </a:p>
        </p:txBody>
      </p:sp>
      <p:cxnSp>
        <p:nvCxnSpPr>
          <p:cNvPr id="82" name="Gewinkelte Verbindung 81">
            <a:extLst>
              <a:ext uri="{FF2B5EF4-FFF2-40B4-BE49-F238E27FC236}">
                <a16:creationId xmlns:a16="http://schemas.microsoft.com/office/drawing/2014/main" id="{076D073F-B22E-530F-CBC9-AF7E1B9C9B4B}"/>
              </a:ext>
            </a:extLst>
          </p:cNvPr>
          <p:cNvCxnSpPr>
            <a:stCxn id="56" idx="3"/>
            <a:endCxn id="75" idx="0"/>
          </p:cNvCxnSpPr>
          <p:nvPr/>
        </p:nvCxnSpPr>
        <p:spPr>
          <a:xfrm>
            <a:off x="7053905" y="1712423"/>
            <a:ext cx="3823493" cy="760225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Gewinkelte Verbindung 82">
            <a:extLst>
              <a:ext uri="{FF2B5EF4-FFF2-40B4-BE49-F238E27FC236}">
                <a16:creationId xmlns:a16="http://schemas.microsoft.com/office/drawing/2014/main" id="{CDB977E9-2D10-3326-0E8B-5306546EDA97}"/>
              </a:ext>
            </a:extLst>
          </p:cNvPr>
          <p:cNvCxnSpPr>
            <a:cxnSpLocks/>
            <a:stCxn id="74" idx="3"/>
            <a:endCxn id="75" idx="2"/>
          </p:cNvCxnSpPr>
          <p:nvPr/>
        </p:nvCxnSpPr>
        <p:spPr>
          <a:xfrm flipV="1">
            <a:off x="9757664" y="3108267"/>
            <a:ext cx="1119734" cy="935705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Geschweifte Klammer links 85">
            <a:extLst>
              <a:ext uri="{FF2B5EF4-FFF2-40B4-BE49-F238E27FC236}">
                <a16:creationId xmlns:a16="http://schemas.microsoft.com/office/drawing/2014/main" id="{670F8C36-C35E-99EB-5044-8057DDAD38B0}"/>
              </a:ext>
            </a:extLst>
          </p:cNvPr>
          <p:cNvSpPr/>
          <p:nvPr/>
        </p:nvSpPr>
        <p:spPr>
          <a:xfrm rot="16200000">
            <a:off x="6862178" y="470869"/>
            <a:ext cx="338555" cy="9504791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7" name="Rechteck 86">
            <a:extLst>
              <a:ext uri="{FF2B5EF4-FFF2-40B4-BE49-F238E27FC236}">
                <a16:creationId xmlns:a16="http://schemas.microsoft.com/office/drawing/2014/main" id="{B1F0EB14-6B1C-D712-63FD-FA1AA78B27B6}"/>
              </a:ext>
            </a:extLst>
          </p:cNvPr>
          <p:cNvSpPr/>
          <p:nvPr/>
        </p:nvSpPr>
        <p:spPr>
          <a:xfrm>
            <a:off x="3911388" y="5493322"/>
            <a:ext cx="6285034" cy="6356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Mäeutik (Hebammenkunst): </a:t>
            </a:r>
          </a:p>
          <a:p>
            <a:pPr algn="ctr"/>
            <a:r>
              <a:rPr lang="de-D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Sokrates hilft </a:t>
            </a:r>
            <a:r>
              <a:rPr lang="de-DE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Laches</a:t>
            </a:r>
            <a:r>
              <a:rPr lang="de-D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zur Erkenntnis zu gelangen.</a:t>
            </a:r>
          </a:p>
        </p:txBody>
      </p:sp>
      <p:cxnSp>
        <p:nvCxnSpPr>
          <p:cNvPr id="69" name="Gerade Verbindung mit Pfeil 68">
            <a:extLst>
              <a:ext uri="{FF2B5EF4-FFF2-40B4-BE49-F238E27FC236}">
                <a16:creationId xmlns:a16="http://schemas.microsoft.com/office/drawing/2014/main" id="{9C41B66D-2134-E32B-C8B6-B227D250CA97}"/>
              </a:ext>
            </a:extLst>
          </p:cNvPr>
          <p:cNvCxnSpPr>
            <a:cxnSpLocks/>
          </p:cNvCxnSpPr>
          <p:nvPr/>
        </p:nvCxnSpPr>
        <p:spPr>
          <a:xfrm>
            <a:off x="4294897" y="1714844"/>
            <a:ext cx="965734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1526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Application>Microsoft Macintosh PowerPoint</Application>
  <PresentationFormat>Breitbild</PresentationFormat>
  <Paragraphs>15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König, Alexander</dc:creator>
  <cp:lastModifiedBy>König, Alexander</cp:lastModifiedBy>
  <cp:revision>11</cp:revision>
  <dcterms:created xsi:type="dcterms:W3CDTF">2023-09-04T18:11:40Z</dcterms:created>
  <dcterms:modified xsi:type="dcterms:W3CDTF">2024-12-17T12:32:46Z</dcterms:modified>
</cp:coreProperties>
</file>