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/>
    <p:restoredTop sz="94719"/>
  </p:normalViewPr>
  <p:slideViewPr>
    <p:cSldViewPr snapToGrid="0">
      <p:cViewPr>
        <p:scale>
          <a:sx n="35" d="100"/>
          <a:sy n="35" d="100"/>
        </p:scale>
        <p:origin x="248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FAE0-6885-6046-B7C7-C582E4FFD806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EEEB-36DC-6F44-96A9-B85EDB568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3EEEB-36DC-6F44-96A9-B85EDB568A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24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5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2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1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54D2D-3583-3942-870C-21A54CDE930F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8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europass.europa.eu/de/common-european-framework-reference-language-skills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2FAB29-CF86-721B-C239-A41570B35B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0226" y="-5516851"/>
            <a:ext cx="2104375" cy="6738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3FF218-B00B-3715-4E18-83EC8A39DAF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0226" y="15300858"/>
            <a:ext cx="2372138" cy="759598"/>
          </a:xfrm>
          <a:prstGeom prst="rect">
            <a:avLst/>
          </a:prstGeom>
        </p:spPr>
      </p:pic>
      <p:pic>
        <p:nvPicPr>
          <p:cNvPr id="6" name="Grafik 5" descr="Ein Bild, das Farbigkeit, Screenshot, Kunst enthält.&#10;&#10;KI-generierte Inhalte können fehlerhaft sein.">
            <a:extLst>
              <a:ext uri="{FF2B5EF4-FFF2-40B4-BE49-F238E27FC236}">
                <a16:creationId xmlns:a16="http://schemas.microsoft.com/office/drawing/2014/main" id="{435E3D4D-429A-15EB-DB0D-F28A0BFBC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40" y="228039"/>
            <a:ext cx="2600945" cy="9883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70A4B0-28BF-6F25-1F3C-0B562FE3B214}"/>
              </a:ext>
            </a:extLst>
          </p:cNvPr>
          <p:cNvSpPr txBox="1"/>
          <p:nvPr/>
        </p:nvSpPr>
        <p:spPr>
          <a:xfrm>
            <a:off x="564776" y="2170212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Sprechen üben</a:t>
            </a:r>
            <a:endParaRPr lang="de-DE" dirty="0"/>
          </a:p>
          <a:p>
            <a:pPr algn="ctr"/>
            <a:endParaRPr lang="de-DE" b="1" dirty="0"/>
          </a:p>
          <a:p>
            <a:pPr algn="ctr"/>
            <a:r>
              <a:rPr lang="de-DE" b="1" dirty="0"/>
              <a:t>Sei mein Sprechtrainer.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Stell mir bitte </a:t>
            </a:r>
            <a:r>
              <a:rPr lang="de-DE" b="1" dirty="0"/>
              <a:t>einfache</a:t>
            </a:r>
            <a:r>
              <a:rPr lang="de-DE" dirty="0"/>
              <a:t> </a:t>
            </a:r>
            <a:r>
              <a:rPr lang="de-DE" b="1" dirty="0"/>
              <a:t>Fragen</a:t>
            </a:r>
            <a:r>
              <a:rPr lang="de-DE" dirty="0"/>
              <a:t>, die ich im [Ort bzw. Situation nennen] antreffe, damit ich diese üben kann.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Spiele mit mir einen </a:t>
            </a:r>
            <a:r>
              <a:rPr lang="de-DE" b="1" dirty="0"/>
              <a:t>kleinen Dialog </a:t>
            </a:r>
            <a:r>
              <a:rPr lang="de-DE" dirty="0"/>
              <a:t>im [Ort bzw. Situation anführen] durch. Stelle mir eine </a:t>
            </a:r>
            <a:r>
              <a:rPr lang="de-DE" b="1" dirty="0"/>
              <a:t>Frage</a:t>
            </a:r>
            <a:r>
              <a:rPr lang="de-DE" dirty="0"/>
              <a:t>, warte auf </a:t>
            </a:r>
            <a:r>
              <a:rPr lang="de-DE" b="1" dirty="0"/>
              <a:t>meine</a:t>
            </a:r>
            <a:r>
              <a:rPr lang="de-DE" dirty="0"/>
              <a:t> </a:t>
            </a:r>
            <a:r>
              <a:rPr lang="de-DE" b="1" dirty="0"/>
              <a:t>Reaktion. </a:t>
            </a:r>
            <a:r>
              <a:rPr lang="de-DE" dirty="0"/>
              <a:t>Korrigiere meine </a:t>
            </a:r>
            <a:r>
              <a:rPr lang="de-DE" b="1" dirty="0"/>
              <a:t>Antwort</a:t>
            </a:r>
            <a:r>
              <a:rPr lang="de-DE" dirty="0"/>
              <a:t>, aber bitte einfach. Formuliere auch Alternativantworten. Führe dann den </a:t>
            </a:r>
            <a:r>
              <a:rPr lang="de-DE" b="1" dirty="0"/>
              <a:t>Dialog</a:t>
            </a:r>
            <a:r>
              <a:rPr lang="de-DE" dirty="0"/>
              <a:t> weiter.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4CD382-24FD-D4DC-55EB-7E3C5B3204B9}"/>
              </a:ext>
            </a:extLst>
          </p:cNvPr>
          <p:cNvSpPr txBox="1"/>
          <p:nvPr/>
        </p:nvSpPr>
        <p:spPr>
          <a:xfrm>
            <a:off x="6248030" y="2145755"/>
            <a:ext cx="55312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Hörverstehen</a:t>
            </a:r>
          </a:p>
          <a:p>
            <a:pPr algn="ctr"/>
            <a:r>
              <a:rPr lang="de-DE" b="1" dirty="0"/>
              <a:t>Sei mein Nachhilfelehrer.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Schreibe mir einen </a:t>
            </a:r>
            <a:r>
              <a:rPr lang="de-DE" b="1" dirty="0"/>
              <a:t>kurzen</a:t>
            </a:r>
            <a:r>
              <a:rPr lang="de-DE" dirty="0"/>
              <a:t>, </a:t>
            </a:r>
            <a:r>
              <a:rPr lang="de-DE" b="1" dirty="0"/>
              <a:t>einfachen</a:t>
            </a:r>
            <a:r>
              <a:rPr lang="de-DE" dirty="0"/>
              <a:t> </a:t>
            </a:r>
            <a:r>
              <a:rPr lang="de-DE" b="1" dirty="0"/>
              <a:t>Text</a:t>
            </a:r>
            <a:r>
              <a:rPr lang="de-DE" dirty="0"/>
              <a:t>, den ich auf dem Niveau [</a:t>
            </a:r>
            <a:r>
              <a:rPr lang="de-DE" b="1" dirty="0"/>
              <a:t>Niveau einfügen</a:t>
            </a:r>
            <a:r>
              <a:rPr lang="de-DE" dirty="0"/>
              <a:t>]</a:t>
            </a:r>
            <a:r>
              <a:rPr lang="de-DE" baseline="30000" dirty="0"/>
              <a:t>1</a:t>
            </a:r>
            <a:r>
              <a:rPr lang="de-DE" dirty="0"/>
              <a:t> „</a:t>
            </a:r>
            <a:r>
              <a:rPr lang="de-DE" b="1" dirty="0"/>
              <a:t>anhören</a:t>
            </a:r>
            <a:r>
              <a:rPr lang="de-DE" dirty="0"/>
              <a:t>“ kann. Ich arbeite mir im Tandem, meine Gegenüber liest mir den Text 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Stelle mir danach </a:t>
            </a:r>
            <a:r>
              <a:rPr lang="de-DE" b="1" dirty="0"/>
              <a:t>Fragen zum Text</a:t>
            </a:r>
            <a:r>
              <a:rPr lang="de-DE" dirty="0"/>
              <a:t>, um mein Verstehen zu testen.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8BDD1E0-53A8-306D-9D0B-8355803C6478}"/>
              </a:ext>
            </a:extLst>
          </p:cNvPr>
          <p:cNvSpPr txBox="1"/>
          <p:nvPr/>
        </p:nvSpPr>
        <p:spPr>
          <a:xfrm>
            <a:off x="3535321" y="156165"/>
            <a:ext cx="841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Starterkit zur </a:t>
            </a:r>
            <a:r>
              <a:rPr lang="de-DE" sz="2400" b="1" dirty="0" err="1"/>
              <a:t>Promptformulierung</a:t>
            </a:r>
            <a:r>
              <a:rPr lang="de-DE" sz="2400" b="1" dirty="0"/>
              <a:t> für Schüler:innen</a:t>
            </a:r>
          </a:p>
          <a:p>
            <a:r>
              <a:rPr lang="de-DE" sz="2400" dirty="0"/>
              <a:t>(Stand: 11.12.2025 – V. 0.1)</a:t>
            </a:r>
          </a:p>
        </p:txBody>
      </p:sp>
      <p:pic>
        <p:nvPicPr>
          <p:cNvPr id="21" name="Grafik 20" descr="Ein Bild, das Schrift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F0AFA38B-1431-1E24-9DC4-0A41810AA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40" y="15249241"/>
            <a:ext cx="3030226" cy="75959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8733332-60E8-5B69-1710-B66A7E075E73}"/>
              </a:ext>
            </a:extLst>
          </p:cNvPr>
          <p:cNvSpPr txBox="1"/>
          <p:nvPr/>
        </p:nvSpPr>
        <p:spPr>
          <a:xfrm>
            <a:off x="482153" y="6591073"/>
            <a:ext cx="5531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Wortschatz lernen</a:t>
            </a:r>
          </a:p>
          <a:p>
            <a:pPr algn="ctr"/>
            <a:endParaRPr lang="de-DE" dirty="0"/>
          </a:p>
          <a:p>
            <a:pPr algn="ctr"/>
            <a:r>
              <a:rPr lang="de-DE" b="1" dirty="0"/>
              <a:t>Sei mein Nachhilfelehrer.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dieses </a:t>
            </a:r>
            <a:r>
              <a:rPr lang="de-DE" b="1" dirty="0"/>
              <a:t>Wort</a:t>
            </a:r>
            <a:r>
              <a:rPr lang="de-DE" dirty="0"/>
              <a:t> in </a:t>
            </a:r>
            <a:r>
              <a:rPr lang="de-DE" b="1" dirty="0"/>
              <a:t>leichter </a:t>
            </a:r>
            <a:r>
              <a:rPr lang="de-DE" dirty="0"/>
              <a:t>bzw. einfacher </a:t>
            </a:r>
            <a:r>
              <a:rPr lang="de-DE" b="1" dirty="0"/>
              <a:t>Sprache</a:t>
            </a:r>
            <a:r>
              <a:rPr lang="de-DE" dirty="0"/>
              <a:t>: [Wort benennen]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drei </a:t>
            </a:r>
            <a:r>
              <a:rPr lang="de-DE" b="1" dirty="0"/>
              <a:t>Beispielsätze</a:t>
            </a:r>
            <a:r>
              <a:rPr lang="de-DE" dirty="0"/>
              <a:t>, in denen dieses Wort vorkommen: [Wort benennen]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Gestalte eine </a:t>
            </a:r>
            <a:r>
              <a:rPr lang="de-DE" b="1" dirty="0"/>
              <a:t>kleine Übung</a:t>
            </a:r>
            <a:r>
              <a:rPr lang="de-DE" dirty="0"/>
              <a:t> mit diesen neuen Wörtern als </a:t>
            </a:r>
            <a:r>
              <a:rPr lang="de-DE" b="1" dirty="0"/>
              <a:t>Lückentext</a:t>
            </a:r>
            <a:r>
              <a:rPr lang="de-DE" dirty="0"/>
              <a:t>: [Liste einfügen] Gibt mir erst die Lösung, wenn ich darum bitte.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Generiere mir zu dieser [Wortliste einfügen] </a:t>
            </a:r>
            <a:r>
              <a:rPr lang="de-DE" b="1" dirty="0"/>
              <a:t>verschiedene</a:t>
            </a:r>
            <a:r>
              <a:rPr lang="de-DE" dirty="0"/>
              <a:t> </a:t>
            </a:r>
            <a:r>
              <a:rPr lang="de-DE" b="1" dirty="0"/>
              <a:t>Übungen</a:t>
            </a:r>
            <a:r>
              <a:rPr lang="de-DE" dirty="0"/>
              <a:t> in den </a:t>
            </a:r>
            <a:r>
              <a:rPr lang="de-DE" b="1" dirty="0"/>
              <a:t>Formaten</a:t>
            </a:r>
            <a:r>
              <a:rPr lang="de-DE" dirty="0"/>
              <a:t> [Formate einfügen].</a:t>
            </a:r>
            <a:r>
              <a:rPr lang="de-DE" baseline="30000" dirty="0"/>
              <a:t>1 </a:t>
            </a:r>
            <a:r>
              <a:rPr lang="de-DE" dirty="0"/>
              <a:t> Warte </a:t>
            </a:r>
            <a:r>
              <a:rPr lang="de-DE" b="1" dirty="0"/>
              <a:t>meine</a:t>
            </a:r>
            <a:r>
              <a:rPr lang="de-DE" dirty="0"/>
              <a:t> </a:t>
            </a:r>
            <a:r>
              <a:rPr lang="de-DE" b="1" dirty="0"/>
              <a:t>Antwort</a:t>
            </a:r>
            <a:r>
              <a:rPr lang="de-DE" dirty="0"/>
              <a:t> ab, gib mit </a:t>
            </a:r>
            <a:r>
              <a:rPr lang="de-DE" b="1" dirty="0"/>
              <a:t>Feedback</a:t>
            </a:r>
            <a:r>
              <a:rPr lang="de-DE" dirty="0"/>
              <a:t> und stelle dann, solange bis ich </a:t>
            </a:r>
            <a:r>
              <a:rPr lang="de-DE" b="1" dirty="0"/>
              <a:t>„Stopp“ </a:t>
            </a:r>
            <a:r>
              <a:rPr lang="de-DE" dirty="0"/>
              <a:t>schreibe, eine neue Frage.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BE6A7A8-49B7-CD49-0868-141961CA6A1A}"/>
              </a:ext>
            </a:extLst>
          </p:cNvPr>
          <p:cNvSpPr txBox="1"/>
          <p:nvPr/>
        </p:nvSpPr>
        <p:spPr>
          <a:xfrm>
            <a:off x="6096000" y="6565723"/>
            <a:ext cx="5531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Schreiben üben</a:t>
            </a:r>
          </a:p>
          <a:p>
            <a:endParaRPr lang="de-DE" dirty="0"/>
          </a:p>
          <a:p>
            <a:pPr algn="ctr"/>
            <a:r>
              <a:rPr lang="de-DE" b="1" dirty="0"/>
              <a:t>Sei mein Schreibtrainer.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einen </a:t>
            </a:r>
            <a:r>
              <a:rPr lang="de-DE" b="1" dirty="0"/>
              <a:t>einfachen Text </a:t>
            </a:r>
            <a:r>
              <a:rPr lang="de-DE" dirty="0"/>
              <a:t>über mein </a:t>
            </a:r>
            <a:r>
              <a:rPr lang="de-DE" b="1" dirty="0"/>
              <a:t>[Thema einfügen] </a:t>
            </a:r>
            <a:r>
              <a:rPr lang="de-DE" dirty="0"/>
              <a:t>zu schreiben. Ich habe schon </a:t>
            </a:r>
            <a:r>
              <a:rPr lang="de-DE" b="1" dirty="0"/>
              <a:t>folgenden Text </a:t>
            </a:r>
            <a:r>
              <a:rPr lang="de-DE" dirty="0"/>
              <a:t>verfasst. Was kann ich besser machen?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Formuliere mir eine </a:t>
            </a:r>
            <a:r>
              <a:rPr lang="de-DE" b="1" dirty="0"/>
              <a:t>bessere Version</a:t>
            </a:r>
            <a:r>
              <a:rPr lang="de-DE" dirty="0"/>
              <a:t>, aber mit speziellem Wortschatz auf dem Sprachniveau [Niveau einfügen]</a:t>
            </a:r>
            <a:r>
              <a:rPr lang="de-DE" baseline="30000" dirty="0"/>
              <a:t> 2</a:t>
            </a:r>
            <a:r>
              <a:rPr lang="de-D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Prüfe </a:t>
            </a:r>
            <a:r>
              <a:rPr lang="de-DE" b="1" dirty="0"/>
              <a:t>meinen Text </a:t>
            </a:r>
            <a:r>
              <a:rPr lang="de-DE" dirty="0"/>
              <a:t>auf Rechtschreibung und Grammatik: [Text einfügen] Gib mir auch </a:t>
            </a:r>
            <a:r>
              <a:rPr lang="de-DE" b="1" dirty="0"/>
              <a:t>Verbesserungsvorschläge.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4FA06E8-077E-8349-B1A4-692156A83C4E}"/>
              </a:ext>
            </a:extLst>
          </p:cNvPr>
          <p:cNvSpPr txBox="1"/>
          <p:nvPr/>
        </p:nvSpPr>
        <p:spPr>
          <a:xfrm>
            <a:off x="3909002" y="11457003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Grammatik üben</a:t>
            </a:r>
          </a:p>
          <a:p>
            <a:endParaRPr lang="de-DE" dirty="0"/>
          </a:p>
          <a:p>
            <a:pPr algn="ctr"/>
            <a:r>
              <a:rPr lang="de-DE" b="1" dirty="0"/>
              <a:t>Sei mein Grammatiktrainer.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das folgende </a:t>
            </a:r>
            <a:r>
              <a:rPr lang="de-DE" b="1" dirty="0"/>
              <a:t>grammatikalische Probleme</a:t>
            </a:r>
            <a:r>
              <a:rPr lang="de-DE" dirty="0"/>
              <a:t> [Problem einfügen]. Gib mir auch </a:t>
            </a:r>
            <a:r>
              <a:rPr lang="de-DE" b="1" dirty="0"/>
              <a:t>Beispiele</a:t>
            </a:r>
            <a:r>
              <a:rPr lang="de-DE" dirty="0"/>
              <a:t> für die richtige Verwendung.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</a:t>
            </a:r>
            <a:r>
              <a:rPr lang="de-DE" b="1" dirty="0"/>
              <a:t>fünf Übungssätze </a:t>
            </a:r>
            <a:r>
              <a:rPr lang="de-DE" dirty="0"/>
              <a:t>zu diesem Grammatikthema: [Thema] Warte meine Antwort ab und </a:t>
            </a:r>
            <a:r>
              <a:rPr lang="de-DE" b="1" dirty="0"/>
              <a:t>korrigiere</a:t>
            </a:r>
            <a:r>
              <a:rPr lang="de-DE" dirty="0"/>
              <a:t> dann bitte meine Lösung.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Korrigiere den </a:t>
            </a:r>
            <a:r>
              <a:rPr lang="de-DE" b="1" dirty="0"/>
              <a:t>folgenden Satz</a:t>
            </a:r>
            <a:r>
              <a:rPr lang="de-DE" dirty="0"/>
              <a:t>. Erkläre mir warum: [Satz]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D01FDDC-6418-D0F1-0E92-1728A9885E1F}"/>
              </a:ext>
            </a:extLst>
          </p:cNvPr>
          <p:cNvSpPr txBox="1"/>
          <p:nvPr/>
        </p:nvSpPr>
        <p:spPr>
          <a:xfrm>
            <a:off x="3427056" y="15233499"/>
            <a:ext cx="6122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aseline="30000" dirty="0"/>
              <a:t>1 </a:t>
            </a:r>
            <a:r>
              <a:rPr lang="de-DE" sz="1200" dirty="0"/>
              <a:t>Mögliche Formate sind z. B. Multiple Choice, Kurzantwort, Zuordnung, Lückentext, Anordnung.</a:t>
            </a:r>
          </a:p>
          <a:p>
            <a:r>
              <a:rPr lang="de-DE" sz="1200" baseline="30000" dirty="0"/>
              <a:t>2 </a:t>
            </a:r>
            <a:r>
              <a:rPr lang="de-DE" sz="1200" dirty="0"/>
              <a:t>Der europäische Referenzrahmen unterscheidet unterschiedliche Sprachniveaus (von A1 bis C2), vgl. </a:t>
            </a:r>
            <a:r>
              <a:rPr lang="de-DE" sz="1200" dirty="0">
                <a:hlinkClick r:id="rId7"/>
              </a:rPr>
              <a:t>https://europass.europa.eu/de/common-european-framework-reference-language-skills</a:t>
            </a:r>
            <a:r>
              <a:rPr lang="de-DE" sz="1200" dirty="0"/>
              <a:t> </a:t>
            </a:r>
          </a:p>
          <a:p>
            <a:endParaRPr lang="de-DE" sz="1200" dirty="0"/>
          </a:p>
        </p:txBody>
      </p:sp>
      <p:pic>
        <p:nvPicPr>
          <p:cNvPr id="43" name="Grafik 42" descr="Ein Bild, das Grafiken, Schwarz, Schrift, Logo enthält.&#10;&#10;KI-generierte Inhalte können fehlerhaft sein.">
            <a:extLst>
              <a:ext uri="{FF2B5EF4-FFF2-40B4-BE49-F238E27FC236}">
                <a16:creationId xmlns:a16="http://schemas.microsoft.com/office/drawing/2014/main" id="{98F10457-0612-05E8-0C67-4DD7690734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7005"/>
          <a:stretch>
            <a:fillRect/>
          </a:stretch>
        </p:blipFill>
        <p:spPr>
          <a:xfrm>
            <a:off x="10387211" y="6230495"/>
            <a:ext cx="1699587" cy="1283562"/>
          </a:xfrm>
          <a:prstGeom prst="rect">
            <a:avLst/>
          </a:prstGeom>
        </p:spPr>
      </p:pic>
      <p:pic>
        <p:nvPicPr>
          <p:cNvPr id="5" name="Grafik 4" descr="Ein Bild, das Schrift, Schwarz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877F799B-5E4E-40AD-25AC-65512DB4614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597" t="7144" r="5571" b="28054"/>
          <a:stretch>
            <a:fillRect/>
          </a:stretch>
        </p:blipFill>
        <p:spPr>
          <a:xfrm>
            <a:off x="0" y="2241486"/>
            <a:ext cx="1356837" cy="1001052"/>
          </a:xfrm>
          <a:prstGeom prst="rect">
            <a:avLst/>
          </a:prstGeom>
        </p:spPr>
      </p:pic>
      <p:pic>
        <p:nvPicPr>
          <p:cNvPr id="11" name="Grafik 10" descr="Ein Bild, das Schrift, Schwarz, Text, Grafiken enthält.&#10;&#10;KI-generierte Inhalte können fehlerhaft sein.">
            <a:extLst>
              <a:ext uri="{FF2B5EF4-FFF2-40B4-BE49-F238E27FC236}">
                <a16:creationId xmlns:a16="http://schemas.microsoft.com/office/drawing/2014/main" id="{8E8FFCFE-93B8-9C2A-A81D-EB777657C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97" t="7144" r="6590" b="32314"/>
          <a:stretch>
            <a:fillRect/>
          </a:stretch>
        </p:blipFill>
        <p:spPr>
          <a:xfrm>
            <a:off x="0" y="6591073"/>
            <a:ext cx="1435461" cy="1001052"/>
          </a:xfrm>
          <a:prstGeom prst="rect">
            <a:avLst/>
          </a:prstGeom>
        </p:spPr>
      </p:pic>
      <p:pic>
        <p:nvPicPr>
          <p:cNvPr id="14" name="Grafik 13" descr="Ein Bild, das Entwurf, Clipart, Lineart, weiß enthält.&#10;&#10;KI-generierte Inhalte können fehlerhaft sein.">
            <a:extLst>
              <a:ext uri="{FF2B5EF4-FFF2-40B4-BE49-F238E27FC236}">
                <a16:creationId xmlns:a16="http://schemas.microsoft.com/office/drawing/2014/main" id="{7D3EB38A-9B60-D02D-6EC3-69F6CA4DC6B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1338"/>
          <a:stretch>
            <a:fillRect/>
          </a:stretch>
        </p:blipFill>
        <p:spPr>
          <a:xfrm>
            <a:off x="10387211" y="1872401"/>
            <a:ext cx="1699587" cy="1166962"/>
          </a:xfrm>
          <a:prstGeom prst="rect">
            <a:avLst/>
          </a:prstGeom>
        </p:spPr>
      </p:pic>
      <p:pic>
        <p:nvPicPr>
          <p:cNvPr id="16" name="Grafik 15" descr="Ein Bild, das Schrift, Schwarz, Grafiken, Text enthält.&#10;&#10;KI-generierte Inhalte können fehlerhaft sein.">
            <a:extLst>
              <a:ext uri="{FF2B5EF4-FFF2-40B4-BE49-F238E27FC236}">
                <a16:creationId xmlns:a16="http://schemas.microsoft.com/office/drawing/2014/main" id="{805B0576-7D2B-1A17-1ADE-FDC39E5A4DD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932" t="7149" r="4004" b="31818"/>
          <a:stretch>
            <a:fillRect/>
          </a:stretch>
        </p:blipFill>
        <p:spPr>
          <a:xfrm>
            <a:off x="3427056" y="11355542"/>
            <a:ext cx="1400560" cy="10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</Words>
  <Application>Microsoft Macintosh PowerPoint</Application>
  <PresentationFormat>Benutzerdefiniert</PresentationFormat>
  <Paragraphs>38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König, Alexander</dc:creator>
  <cp:lastModifiedBy>König, Alexander</cp:lastModifiedBy>
  <cp:revision>6</cp:revision>
  <cp:lastPrinted>2025-12-10T18:28:56Z</cp:lastPrinted>
  <dcterms:created xsi:type="dcterms:W3CDTF">2025-12-10T16:54:54Z</dcterms:created>
  <dcterms:modified xsi:type="dcterms:W3CDTF">2025-12-11T06:16:50Z</dcterms:modified>
</cp:coreProperties>
</file>