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  <a:srgbClr val="FF7E79"/>
    <a:srgbClr val="FF85FF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26"/>
  </p:normalViewPr>
  <p:slideViewPr>
    <p:cSldViewPr snapToGrid="0" showGuides="1">
      <p:cViewPr varScale="1">
        <p:scale>
          <a:sx n="120" d="100"/>
          <a:sy n="120" d="100"/>
        </p:scale>
        <p:origin x="584" y="184"/>
      </p:cViewPr>
      <p:guideLst>
        <p:guide orient="horz" pos="2092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König" userId="522375dd282ed035" providerId="LiveId" clId="{08C4C143-C835-5C68-8906-AF9E528A5D9C}"/>
    <pc:docChg chg="undo custSel modSld">
      <pc:chgData name="Alexander König" userId="522375dd282ed035" providerId="LiveId" clId="{08C4C143-C835-5C68-8906-AF9E528A5D9C}" dt="2025-10-13T14:44:14.243" v="396" actId="20577"/>
      <pc:docMkLst>
        <pc:docMk/>
      </pc:docMkLst>
      <pc:sldChg chg="addSp delSp modSp mod">
        <pc:chgData name="Alexander König" userId="522375dd282ed035" providerId="LiveId" clId="{08C4C143-C835-5C68-8906-AF9E528A5D9C}" dt="2025-10-13T14:44:14.243" v="396" actId="20577"/>
        <pc:sldMkLst>
          <pc:docMk/>
          <pc:sldMk cId="3460658033" sldId="261"/>
        </pc:sldMkLst>
        <pc:spChg chg="mod">
          <ac:chgData name="Alexander König" userId="522375dd282ed035" providerId="LiveId" clId="{08C4C143-C835-5C68-8906-AF9E528A5D9C}" dt="2025-10-13T14:17:27.251" v="191" actId="1036"/>
          <ac:spMkLst>
            <pc:docMk/>
            <pc:sldMk cId="3460658033" sldId="261"/>
            <ac:spMk id="2" creationId="{292BD0C1-250C-C211-693F-7450C5EAEA45}"/>
          </ac:spMkLst>
        </pc:spChg>
        <pc:spChg chg="mod">
          <ac:chgData name="Alexander König" userId="522375dd282ed035" providerId="LiveId" clId="{08C4C143-C835-5C68-8906-AF9E528A5D9C}" dt="2025-10-13T14:18:50.240" v="202" actId="1076"/>
          <ac:spMkLst>
            <pc:docMk/>
            <pc:sldMk cId="3460658033" sldId="261"/>
            <ac:spMk id="3" creationId="{7BF76248-BDAF-DBDE-ABE5-F111EBC30906}"/>
          </ac:spMkLst>
        </pc:spChg>
        <pc:spChg chg="mod">
          <ac:chgData name="Alexander König" userId="522375dd282ed035" providerId="LiveId" clId="{08C4C143-C835-5C68-8906-AF9E528A5D9C}" dt="2025-10-13T14:17:27.251" v="191" actId="1036"/>
          <ac:spMkLst>
            <pc:docMk/>
            <pc:sldMk cId="3460658033" sldId="261"/>
            <ac:spMk id="4" creationId="{15ACDE8B-97D1-81BA-F482-C0789B1F1FDE}"/>
          </ac:spMkLst>
        </pc:spChg>
        <pc:spChg chg="mod">
          <ac:chgData name="Alexander König" userId="522375dd282ed035" providerId="LiveId" clId="{08C4C143-C835-5C68-8906-AF9E528A5D9C}" dt="2025-10-13T14:17:27.251" v="191" actId="1036"/>
          <ac:spMkLst>
            <pc:docMk/>
            <pc:sldMk cId="3460658033" sldId="261"/>
            <ac:spMk id="24" creationId="{1E6FE29E-B09F-A31E-2A42-6B0E1E29A030}"/>
          </ac:spMkLst>
        </pc:spChg>
        <pc:spChg chg="mod">
          <ac:chgData name="Alexander König" userId="522375dd282ed035" providerId="LiveId" clId="{08C4C143-C835-5C68-8906-AF9E528A5D9C}" dt="2025-10-13T14:18:54.896" v="204" actId="1076"/>
          <ac:spMkLst>
            <pc:docMk/>
            <pc:sldMk cId="3460658033" sldId="261"/>
            <ac:spMk id="25" creationId="{FC2AF222-52D2-0330-894E-FDFD42325E01}"/>
          </ac:spMkLst>
        </pc:spChg>
        <pc:spChg chg="mod">
          <ac:chgData name="Alexander König" userId="522375dd282ed035" providerId="LiveId" clId="{08C4C143-C835-5C68-8906-AF9E528A5D9C}" dt="2025-10-13T14:17:27.251" v="191" actId="1036"/>
          <ac:spMkLst>
            <pc:docMk/>
            <pc:sldMk cId="3460658033" sldId="261"/>
            <ac:spMk id="26" creationId="{42686748-0D55-B39B-1F83-4EBEE05009D7}"/>
          </ac:spMkLst>
        </pc:spChg>
        <pc:spChg chg="mod">
          <ac:chgData name="Alexander König" userId="522375dd282ed035" providerId="LiveId" clId="{08C4C143-C835-5C68-8906-AF9E528A5D9C}" dt="2025-10-13T14:12:48.284" v="39"/>
          <ac:spMkLst>
            <pc:docMk/>
            <pc:sldMk cId="3460658033" sldId="261"/>
            <ac:spMk id="34" creationId="{C25F5F11-0C61-005B-CBCE-3773C51661D9}"/>
          </ac:spMkLst>
        </pc:spChg>
        <pc:spChg chg="mod">
          <ac:chgData name="Alexander König" userId="522375dd282ed035" providerId="LiveId" clId="{08C4C143-C835-5C68-8906-AF9E528A5D9C}" dt="2025-10-13T14:12:48.284" v="39"/>
          <ac:spMkLst>
            <pc:docMk/>
            <pc:sldMk cId="3460658033" sldId="261"/>
            <ac:spMk id="49" creationId="{0D921B98-4970-AD1D-76A0-D6E67DAFE1AE}"/>
          </ac:spMkLst>
        </pc:spChg>
        <pc:spChg chg="mod">
          <ac:chgData name="Alexander König" userId="522375dd282ed035" providerId="LiveId" clId="{08C4C143-C835-5C68-8906-AF9E528A5D9C}" dt="2025-10-13T14:12:48.284" v="39"/>
          <ac:spMkLst>
            <pc:docMk/>
            <pc:sldMk cId="3460658033" sldId="261"/>
            <ac:spMk id="52" creationId="{58288E34-0409-8374-A2D0-0C1BC1FB38B9}"/>
          </ac:spMkLst>
        </pc:spChg>
        <pc:spChg chg="add mod">
          <ac:chgData name="Alexander König" userId="522375dd282ed035" providerId="LiveId" clId="{08C4C143-C835-5C68-8906-AF9E528A5D9C}" dt="2025-10-13T14:40:42.906" v="231" actId="20577"/>
          <ac:spMkLst>
            <pc:docMk/>
            <pc:sldMk cId="3460658033" sldId="261"/>
            <ac:spMk id="53" creationId="{99C6D4B3-65F4-064F-B386-C3AFFC914A90}"/>
          </ac:spMkLst>
        </pc:spChg>
        <pc:spChg chg="add mod">
          <ac:chgData name="Alexander König" userId="522375dd282ed035" providerId="LiveId" clId="{08C4C143-C835-5C68-8906-AF9E528A5D9C}" dt="2025-10-13T14:16:31.331" v="172" actId="1036"/>
          <ac:spMkLst>
            <pc:docMk/>
            <pc:sldMk cId="3460658033" sldId="261"/>
            <ac:spMk id="54" creationId="{C194BCFA-BADD-53E7-AF53-7BDC156D0EC1}"/>
          </ac:spMkLst>
        </pc:spChg>
        <pc:spChg chg="add mod">
          <ac:chgData name="Alexander König" userId="522375dd282ed035" providerId="LiveId" clId="{08C4C143-C835-5C68-8906-AF9E528A5D9C}" dt="2025-10-13T14:16:38.124" v="174" actId="1036"/>
          <ac:spMkLst>
            <pc:docMk/>
            <pc:sldMk cId="3460658033" sldId="261"/>
            <ac:spMk id="55" creationId="{18636B0F-049F-617F-536B-0D8FC76E73CE}"/>
          </ac:spMkLst>
        </pc:spChg>
        <pc:spChg chg="add mod">
          <ac:chgData name="Alexander König" userId="522375dd282ed035" providerId="LiveId" clId="{08C4C143-C835-5C68-8906-AF9E528A5D9C}" dt="2025-10-13T14:19:06.867" v="206" actId="14100"/>
          <ac:spMkLst>
            <pc:docMk/>
            <pc:sldMk cId="3460658033" sldId="261"/>
            <ac:spMk id="57" creationId="{83B52321-7E60-9FA7-1CAE-03897CF0BDFF}"/>
          </ac:spMkLst>
        </pc:spChg>
        <pc:spChg chg="mod">
          <ac:chgData name="Alexander König" userId="522375dd282ed035" providerId="LiveId" clId="{08C4C143-C835-5C68-8906-AF9E528A5D9C}" dt="2025-10-13T14:17:10.571" v="180" actId="1076"/>
          <ac:spMkLst>
            <pc:docMk/>
            <pc:sldMk cId="3460658033" sldId="261"/>
            <ac:spMk id="59" creationId="{9415B3A3-489E-B260-C895-E1CEC4023B06}"/>
          </ac:spMkLst>
        </pc:spChg>
        <pc:spChg chg="add mod">
          <ac:chgData name="Alexander König" userId="522375dd282ed035" providerId="LiveId" clId="{08C4C143-C835-5C68-8906-AF9E528A5D9C}" dt="2025-10-13T14:41:35.340" v="364" actId="20577"/>
          <ac:spMkLst>
            <pc:docMk/>
            <pc:sldMk cId="3460658033" sldId="261"/>
            <ac:spMk id="60" creationId="{D0CA584A-A3B0-5BC9-70B6-5EA645BE29DC}"/>
          </ac:spMkLst>
        </pc:spChg>
        <pc:spChg chg="add mod">
          <ac:chgData name="Alexander König" userId="522375dd282ed035" providerId="LiveId" clId="{08C4C143-C835-5C68-8906-AF9E528A5D9C}" dt="2025-10-13T14:44:14.243" v="396" actId="20577"/>
          <ac:spMkLst>
            <pc:docMk/>
            <pc:sldMk cId="3460658033" sldId="261"/>
            <ac:spMk id="61" creationId="{6E498A10-E5AD-57EE-9FAF-5725899DA993}"/>
          </ac:spMkLst>
        </pc:spChg>
        <pc:spChg chg="mod">
          <ac:chgData name="Alexander König" userId="522375dd282ed035" providerId="LiveId" clId="{08C4C143-C835-5C68-8906-AF9E528A5D9C}" dt="2025-10-13T14:40:55.168" v="249" actId="20577"/>
          <ac:spMkLst>
            <pc:docMk/>
            <pc:sldMk cId="3460658033" sldId="261"/>
            <ac:spMk id="62" creationId="{7E38965D-B544-07B1-2F1D-EA3ABCF648FF}"/>
          </ac:spMkLst>
        </pc:spChg>
        <pc:spChg chg="mod">
          <ac:chgData name="Alexander König" userId="522375dd282ed035" providerId="LiveId" clId="{08C4C143-C835-5C68-8906-AF9E528A5D9C}" dt="2025-10-13T14:40:34.909" v="219" actId="20577"/>
          <ac:spMkLst>
            <pc:docMk/>
            <pc:sldMk cId="3460658033" sldId="261"/>
            <ac:spMk id="64" creationId="{5237D34E-115A-C231-C68C-2E52016A07BD}"/>
          </ac:spMkLst>
        </pc:spChg>
        <pc:grpChg chg="add mod">
          <ac:chgData name="Alexander König" userId="522375dd282ed035" providerId="LiveId" clId="{08C4C143-C835-5C68-8906-AF9E528A5D9C}" dt="2025-10-13T14:16:31.331" v="172" actId="1036"/>
          <ac:grpSpMkLst>
            <pc:docMk/>
            <pc:sldMk cId="3460658033" sldId="261"/>
            <ac:grpSpMk id="32" creationId="{60418C8E-2F56-00A2-E1F3-90661B816EC1}"/>
          </ac:grpSpMkLst>
        </pc:grpChg>
        <pc:grpChg chg="add mod">
          <ac:chgData name="Alexander König" userId="522375dd282ed035" providerId="LiveId" clId="{08C4C143-C835-5C68-8906-AF9E528A5D9C}" dt="2025-10-13T14:16:31.331" v="172" actId="1036"/>
          <ac:grpSpMkLst>
            <pc:docMk/>
            <pc:sldMk cId="3460658033" sldId="261"/>
            <ac:grpSpMk id="35" creationId="{6C19F44A-8213-BD3A-3AFF-3F8C334776BC}"/>
          </ac:grpSpMkLst>
        </pc:grpChg>
        <pc:grpChg chg="mod">
          <ac:chgData name="Alexander König" userId="522375dd282ed035" providerId="LiveId" clId="{08C4C143-C835-5C68-8906-AF9E528A5D9C}" dt="2025-10-13T14:16:44.553" v="178" actId="1036"/>
          <ac:grpSpMkLst>
            <pc:docMk/>
            <pc:sldMk cId="3460658033" sldId="261"/>
            <ac:grpSpMk id="37" creationId="{52854308-4466-36D7-23E6-27A0AE232D61}"/>
          </ac:grpSpMkLst>
        </pc:grpChg>
        <pc:grpChg chg="mod">
          <ac:chgData name="Alexander König" userId="522375dd282ed035" providerId="LiveId" clId="{08C4C143-C835-5C68-8906-AF9E528A5D9C}" dt="2025-10-13T14:16:38.124" v="174" actId="1036"/>
          <ac:grpSpMkLst>
            <pc:docMk/>
            <pc:sldMk cId="3460658033" sldId="261"/>
            <ac:grpSpMk id="38" creationId="{AB870A23-1B56-8382-4142-2F662D7E4BEA}"/>
          </ac:grpSpMkLst>
        </pc:grpChg>
        <pc:grpChg chg="add del mod">
          <ac:chgData name="Alexander König" userId="522375dd282ed035" providerId="LiveId" clId="{08C4C143-C835-5C68-8906-AF9E528A5D9C}" dt="2025-10-13T14:16:38.124" v="174" actId="1036"/>
          <ac:grpSpMkLst>
            <pc:docMk/>
            <pc:sldMk cId="3460658033" sldId="261"/>
            <ac:grpSpMk id="41" creationId="{03E72418-5EA5-FD58-C430-8DB25C522048}"/>
          </ac:grpSpMkLst>
        </pc:grpChg>
        <pc:grpChg chg="add del mod">
          <ac:chgData name="Alexander König" userId="522375dd282ed035" providerId="LiveId" clId="{08C4C143-C835-5C68-8906-AF9E528A5D9C}" dt="2025-10-13T14:16:38.124" v="174" actId="1036"/>
          <ac:grpSpMkLst>
            <pc:docMk/>
            <pc:sldMk cId="3460658033" sldId="261"/>
            <ac:grpSpMk id="44" creationId="{8E121B40-1E48-95CE-E22A-D0432FD72FA7}"/>
          </ac:grpSpMkLst>
        </pc:grpChg>
        <pc:grpChg chg="mod">
          <ac:chgData name="Alexander König" userId="522375dd282ed035" providerId="LiveId" clId="{08C4C143-C835-5C68-8906-AF9E528A5D9C}" dt="2025-10-13T14:16:44.553" v="178" actId="1036"/>
          <ac:grpSpMkLst>
            <pc:docMk/>
            <pc:sldMk cId="3460658033" sldId="261"/>
            <ac:grpSpMk id="47" creationId="{7E3565F9-CFAA-4E79-91B8-8864B093A24E}"/>
          </ac:grpSpMkLst>
        </pc:grpChg>
        <pc:grpChg chg="mod">
          <ac:chgData name="Alexander König" userId="522375dd282ed035" providerId="LiveId" clId="{08C4C143-C835-5C68-8906-AF9E528A5D9C}" dt="2025-10-13T14:16:44.553" v="178" actId="1036"/>
          <ac:grpSpMkLst>
            <pc:docMk/>
            <pc:sldMk cId="3460658033" sldId="261"/>
            <ac:grpSpMk id="48" creationId="{EF799EBA-367F-9A64-EEFE-46A187D6A29F}"/>
          </ac:grpSpMkLst>
        </pc:grpChg>
        <pc:grpChg chg="add mod">
          <ac:chgData name="Alexander König" userId="522375dd282ed035" providerId="LiveId" clId="{08C4C143-C835-5C68-8906-AF9E528A5D9C}" dt="2025-10-13T14:16:31.331" v="172" actId="1036"/>
          <ac:grpSpMkLst>
            <pc:docMk/>
            <pc:sldMk cId="3460658033" sldId="261"/>
            <ac:grpSpMk id="50" creationId="{3D44410B-E1E0-57B5-135C-F6063DB863EE}"/>
          </ac:grpSpMkLst>
        </pc:grpChg>
        <pc:picChg chg="mod">
          <ac:chgData name="Alexander König" userId="522375dd282ed035" providerId="LiveId" clId="{08C4C143-C835-5C68-8906-AF9E528A5D9C}" dt="2025-10-13T14:12:48.284" v="39"/>
          <ac:picMkLst>
            <pc:docMk/>
            <pc:sldMk cId="3460658033" sldId="261"/>
            <ac:picMk id="33" creationId="{793D0255-1DAC-CB3A-8EF8-791836A2327B}"/>
          </ac:picMkLst>
        </pc:picChg>
        <pc:picChg chg="mod">
          <ac:chgData name="Alexander König" userId="522375dd282ed035" providerId="LiveId" clId="{08C4C143-C835-5C68-8906-AF9E528A5D9C}" dt="2025-10-13T14:13:41.616" v="94" actId="1035"/>
          <ac:picMkLst>
            <pc:docMk/>
            <pc:sldMk cId="3460658033" sldId="261"/>
            <ac:picMk id="36" creationId="{B6F9BE82-7634-B030-28AC-E057AF8E04D2}"/>
          </ac:picMkLst>
        </pc:picChg>
        <pc:picChg chg="mod">
          <ac:chgData name="Alexander König" userId="522375dd282ed035" providerId="LiveId" clId="{08C4C143-C835-5C68-8906-AF9E528A5D9C}" dt="2025-10-13T14:12:48.284" v="39"/>
          <ac:picMkLst>
            <pc:docMk/>
            <pc:sldMk cId="3460658033" sldId="261"/>
            <ac:picMk id="51" creationId="{543DE08E-59FD-5756-ED81-0CA86A2CBF3F}"/>
          </ac:picMkLst>
        </pc:picChg>
        <pc:cxnChg chg="mod">
          <ac:chgData name="Alexander König" userId="522375dd282ed035" providerId="LiveId" clId="{08C4C143-C835-5C68-8906-AF9E528A5D9C}" dt="2025-10-13T14:18:54.896" v="204" actId="1076"/>
          <ac:cxnSpMkLst>
            <pc:docMk/>
            <pc:sldMk cId="3460658033" sldId="261"/>
            <ac:cxnSpMk id="6" creationId="{13B8CE00-0E59-5212-0AEE-4803D16E307B}"/>
          </ac:cxnSpMkLst>
        </pc:cxnChg>
        <pc:cxnChg chg="mod">
          <ac:chgData name="Alexander König" userId="522375dd282ed035" providerId="LiveId" clId="{08C4C143-C835-5C68-8906-AF9E528A5D9C}" dt="2025-10-13T14:17:27.251" v="191" actId="1036"/>
          <ac:cxnSpMkLst>
            <pc:docMk/>
            <pc:sldMk cId="3460658033" sldId="261"/>
            <ac:cxnSpMk id="9" creationId="{74E904E9-7F9B-2A27-0F33-8F877ADD945B}"/>
          </ac:cxnSpMkLst>
        </pc:cxnChg>
      </pc:sldChg>
    </pc:docChg>
  </pc:docChgLst>
  <pc:docChgLst>
    <pc:chgData name="König, Alexander" userId="47aaa490-ef5f-46bb-bde0-cb4e332fb9a9" providerId="ADAL" clId="{08C4C143-C835-5C68-8906-AF9E528A5D9C}"/>
    <pc:docChg chg="undo custSel modSld">
      <pc:chgData name="König, Alexander" userId="47aaa490-ef5f-46bb-bde0-cb4e332fb9a9" providerId="ADAL" clId="{08C4C143-C835-5C68-8906-AF9E528A5D9C}" dt="2025-10-17T06:12:34.610" v="12" actId="20577"/>
      <pc:docMkLst>
        <pc:docMk/>
      </pc:docMkLst>
      <pc:sldChg chg="modSp mod">
        <pc:chgData name="König, Alexander" userId="47aaa490-ef5f-46bb-bde0-cb4e332fb9a9" providerId="ADAL" clId="{08C4C143-C835-5C68-8906-AF9E528A5D9C}" dt="2025-10-17T06:12:34.610" v="12" actId="20577"/>
        <pc:sldMkLst>
          <pc:docMk/>
          <pc:sldMk cId="3460658033" sldId="261"/>
        </pc:sldMkLst>
        <pc:spChg chg="mod">
          <ac:chgData name="König, Alexander" userId="47aaa490-ef5f-46bb-bde0-cb4e332fb9a9" providerId="ADAL" clId="{08C4C143-C835-5C68-8906-AF9E528A5D9C}" dt="2025-10-17T06:12:34.610" v="12" actId="20577"/>
          <ac:spMkLst>
            <pc:docMk/>
            <pc:sldMk cId="3460658033" sldId="261"/>
            <ac:spMk id="3" creationId="{7BF76248-BDAF-DBDE-ABE5-F111EBC3090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17.10.25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0194D-83C6-E7FB-0FFA-0A8523654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266CE4D-8888-49E0-B7C9-B1047C256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72FC80E-D152-F008-428C-55A5CB86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AD74BD-3F6A-C5ED-7D8C-A09929FFA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651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2AD214-897D-DD8B-DE26-7EA0DD76C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1D0767-60A5-5C6E-99A0-E448DFFE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2E9AFE-A04F-344D-6A45-3E5EC4091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3A1DD-62E1-6342-B8FA-A3F8FA45C7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857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B3C69-E60F-BB47-4B82-AF1BE9037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870ECD-1DF4-F9C7-50B5-E007C726C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DF78-F4FE-562E-8421-873F2DE4C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20152-0824-5347-B944-8DCB11F108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005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44CC29-F5A3-1C8B-DE58-E5B4DB53E5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AFB8B-B0E4-206A-817B-85F5E5130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AE47DA-326E-18EA-8325-B031B16D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06C3C-EFA4-434D-9872-D4CA2EC1C07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547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35B89-4BA9-40F8-366D-D80C495C4D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A32CB3-896A-E866-F752-C1B128989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F7327-834E-4893-BC4B-FFAE56C69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E259E-66E1-BB4E-B214-28E3E4777F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86907B-9B4A-7D9B-732C-CC539CEBC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3303CA-413A-47C8-5888-B59C73CDA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88141-7F11-3178-7F5C-678F7D964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65903-764F-114E-ADF7-E8DDC9E9E1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1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805D4-077B-B26F-9855-2527DF38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01723-2532-0D03-C57B-34AC72456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57D80-91BA-662E-5261-199BA12E2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FE3E8-5788-E043-A67A-DADBA33812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55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DAB7B3-0C91-39EE-58A4-01CFEA25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31D538-B6D8-293E-BC74-2AAD9A8C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899942-C184-BA4A-5410-414327DF4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C424-F404-FC4E-8534-A5BA5BE399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80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EF2264-D310-6F59-B8FE-66CF04AA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11F090-9D44-3164-C896-E1BC727B9E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005F5F-6ACE-4F04-61BB-47A765EF7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50EB-0B9B-634F-9CCF-2CF7041DAE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051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482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605F9-DD19-76CD-1A1C-1B1804621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99154-B1A2-D32B-6F99-495500CAAE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7B985-02E5-23CD-70B6-8C3AF9B04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27EA-061A-BF42-8837-373966B6077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793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F6AB3-A9BD-DBAE-720D-8FEE368F0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F8624-A55B-2B10-7395-B39D463DA1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D75C6-D4EE-9E7B-B489-23BFDAF71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F8F6-1763-644D-8031-DC3503996F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97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27FF1DF-7CC1-6132-66B8-B661FC4EE5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10" y="66675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44D954-5430-10F9-891A-8D7E3AE1CB4C}"/>
              </a:ext>
            </a:extLst>
          </p:cNvPr>
          <p:cNvSpPr txBox="1"/>
          <p:nvPr userDrawn="1"/>
        </p:nvSpPr>
        <p:spPr>
          <a:xfrm>
            <a:off x="7884368" y="502470"/>
            <a:ext cx="1457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FD1198C-D56C-4D6E-B24C-38DB4CF1FD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503988"/>
            <a:ext cx="2144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2025, CC BY-SA 3.0 DE,</a:t>
            </a:r>
            <a:endParaRPr lang="de-DE" altLang="de-DE" sz="10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1E9B23E-B846-661B-A7FE-B3DEE0A4D4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F481E-41A2-C9B3-7025-0186EB1F4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58">
            <a:extLst>
              <a:ext uri="{FF2B5EF4-FFF2-40B4-BE49-F238E27FC236}">
                <a16:creationId xmlns:a16="http://schemas.microsoft.com/office/drawing/2014/main" id="{9415B3A3-489E-B260-C895-E1CEC4023B06}"/>
              </a:ext>
            </a:extLst>
          </p:cNvPr>
          <p:cNvSpPr txBox="1"/>
          <p:nvPr/>
        </p:nvSpPr>
        <p:spPr>
          <a:xfrm>
            <a:off x="276281" y="181352"/>
            <a:ext cx="7483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000000"/>
                </a:solidFill>
                <a:latin typeface="Chalkduster" panose="03050602040202020205" pitchFamily="66" charset="77"/>
              </a:rPr>
              <a:t>Kooperatives Lernen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D77D001-FDA0-22B1-45E6-5AB5C9949108}"/>
              </a:ext>
            </a:extLst>
          </p:cNvPr>
          <p:cNvSpPr/>
          <p:nvPr/>
        </p:nvSpPr>
        <p:spPr>
          <a:xfrm>
            <a:off x="96838" y="0"/>
            <a:ext cx="8950324" cy="685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E6FE29E-B09F-A31E-2A42-6B0E1E29A030}"/>
              </a:ext>
            </a:extLst>
          </p:cNvPr>
          <p:cNvSpPr/>
          <p:nvPr/>
        </p:nvSpPr>
        <p:spPr>
          <a:xfrm>
            <a:off x="2660508" y="1094215"/>
            <a:ext cx="3822984" cy="9750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THINK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FC2AF222-52D2-0330-894E-FDFD42325E01}"/>
              </a:ext>
            </a:extLst>
          </p:cNvPr>
          <p:cNvSpPr/>
          <p:nvPr/>
        </p:nvSpPr>
        <p:spPr>
          <a:xfrm>
            <a:off x="2660508" y="2796539"/>
            <a:ext cx="3822984" cy="975060"/>
          </a:xfrm>
          <a:prstGeom prst="rect">
            <a:avLst/>
          </a:prstGeom>
          <a:solidFill>
            <a:srgbClr val="D883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PAIR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42686748-0D55-B39B-1F83-4EBEE05009D7}"/>
              </a:ext>
            </a:extLst>
          </p:cNvPr>
          <p:cNvSpPr/>
          <p:nvPr/>
        </p:nvSpPr>
        <p:spPr>
          <a:xfrm>
            <a:off x="2660508" y="4446067"/>
            <a:ext cx="3822984" cy="9750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92BD0C1-250C-C211-693F-7450C5EAEA45}"/>
              </a:ext>
            </a:extLst>
          </p:cNvPr>
          <p:cNvSpPr/>
          <p:nvPr/>
        </p:nvSpPr>
        <p:spPr>
          <a:xfrm>
            <a:off x="276281" y="1094215"/>
            <a:ext cx="2063579" cy="9750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Wissens-aneignung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BF76248-BDAF-DBDE-ABE5-F111EBC30906}"/>
              </a:ext>
            </a:extLst>
          </p:cNvPr>
          <p:cNvSpPr/>
          <p:nvPr/>
        </p:nvSpPr>
        <p:spPr>
          <a:xfrm>
            <a:off x="312030" y="2796539"/>
            <a:ext cx="2063579" cy="9750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Wissens-vermittlung</a:t>
            </a:r>
            <a:endParaRPr lang="de-D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5ACDE8B-97D1-81BA-F482-C0789B1F1FDE}"/>
              </a:ext>
            </a:extLst>
          </p:cNvPr>
          <p:cNvSpPr/>
          <p:nvPr/>
        </p:nvSpPr>
        <p:spPr>
          <a:xfrm>
            <a:off x="312030" y="4446066"/>
            <a:ext cx="2063579" cy="9750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Wissens-</a:t>
            </a:r>
          </a:p>
          <a:p>
            <a:pPr algn="ctr"/>
            <a:r>
              <a:rPr lang="de-DE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teilung</a:t>
            </a:r>
            <a:endParaRPr lang="de-D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13B8CE00-0E59-5212-0AEE-4803D16E307B}"/>
              </a:ext>
            </a:extLst>
          </p:cNvPr>
          <p:cNvCxnSpPr>
            <a:stCxn id="24" idx="2"/>
            <a:endCxn id="25" idx="0"/>
          </p:cNvCxnSpPr>
          <p:nvPr/>
        </p:nvCxnSpPr>
        <p:spPr>
          <a:xfrm>
            <a:off x="4572000" y="2069275"/>
            <a:ext cx="0" cy="7272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74E904E9-7F9B-2A27-0F33-8F877ADD945B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4569519" y="3771599"/>
            <a:ext cx="2481" cy="67446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52854308-4466-36D7-23E6-27A0AE232D61}"/>
              </a:ext>
            </a:extLst>
          </p:cNvPr>
          <p:cNvGrpSpPr/>
          <p:nvPr/>
        </p:nvGrpSpPr>
        <p:grpSpPr>
          <a:xfrm>
            <a:off x="6558287" y="704249"/>
            <a:ext cx="817563" cy="966256"/>
            <a:chOff x="6558287" y="648829"/>
            <a:chExt cx="817563" cy="966256"/>
          </a:xfrm>
        </p:grpSpPr>
        <p:pic>
          <p:nvPicPr>
            <p:cNvPr id="12" name="Grafik 11" descr="Männliches Profil mit einfarbiger Füllung">
              <a:extLst>
                <a:ext uri="{FF2B5EF4-FFF2-40B4-BE49-F238E27FC236}">
                  <a16:creationId xmlns:a16="http://schemas.microsoft.com/office/drawing/2014/main" id="{C45DFDF9-FCFF-A43F-9F2B-EDA46AB35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58287" y="648829"/>
              <a:ext cx="817563" cy="817563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9459C0-AC8D-B5D8-EB07-B2645B18B887}"/>
                </a:ext>
              </a:extLst>
            </p:cNvPr>
            <p:cNvSpPr/>
            <p:nvPr/>
          </p:nvSpPr>
          <p:spPr>
            <a:xfrm>
              <a:off x="6952014" y="1238192"/>
              <a:ext cx="387003" cy="376893"/>
            </a:xfrm>
            <a:prstGeom prst="ellipse">
              <a:avLst/>
            </a:prstGeom>
            <a:solidFill>
              <a:srgbClr val="FF85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7E3565F9-CFAA-4E79-91B8-8864B093A24E}"/>
              </a:ext>
            </a:extLst>
          </p:cNvPr>
          <p:cNvGrpSpPr/>
          <p:nvPr/>
        </p:nvGrpSpPr>
        <p:grpSpPr>
          <a:xfrm>
            <a:off x="7310296" y="637311"/>
            <a:ext cx="884501" cy="1033193"/>
            <a:chOff x="7310296" y="581891"/>
            <a:chExt cx="884501" cy="1033193"/>
          </a:xfrm>
        </p:grpSpPr>
        <p:pic>
          <p:nvPicPr>
            <p:cNvPr id="17" name="Grafik 16" descr="Schuljunge mit einfarbiger Füllung">
              <a:extLst>
                <a:ext uri="{FF2B5EF4-FFF2-40B4-BE49-F238E27FC236}">
                  <a16:creationId xmlns:a16="http://schemas.microsoft.com/office/drawing/2014/main" id="{84911DC4-238A-B91F-7C3A-FC5439C8B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10296" y="581891"/>
              <a:ext cx="884501" cy="884501"/>
            </a:xfrm>
            <a:prstGeom prst="rect">
              <a:avLst/>
            </a:prstGeom>
          </p:spPr>
        </p:pic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9DCA17B-C5F6-BB31-D666-EFAD36A403DC}"/>
                </a:ext>
              </a:extLst>
            </p:cNvPr>
            <p:cNvSpPr/>
            <p:nvPr/>
          </p:nvSpPr>
          <p:spPr>
            <a:xfrm>
              <a:off x="7732744" y="1238191"/>
              <a:ext cx="387003" cy="376893"/>
            </a:xfrm>
            <a:prstGeom prst="ellipse">
              <a:avLst/>
            </a:prstGeom>
            <a:solidFill>
              <a:srgbClr val="FF7E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EF799EBA-367F-9A64-EEFE-46A187D6A29F}"/>
              </a:ext>
            </a:extLst>
          </p:cNvPr>
          <p:cNvGrpSpPr/>
          <p:nvPr/>
        </p:nvGrpSpPr>
        <p:grpSpPr>
          <a:xfrm>
            <a:off x="8088924" y="742245"/>
            <a:ext cx="814223" cy="928259"/>
            <a:chOff x="8088924" y="686825"/>
            <a:chExt cx="814223" cy="928259"/>
          </a:xfrm>
        </p:grpSpPr>
        <p:pic>
          <p:nvPicPr>
            <p:cNvPr id="19" name="Grafik 18" descr="Weibliches Profil mit einfarbiger Füllung">
              <a:extLst>
                <a:ext uri="{FF2B5EF4-FFF2-40B4-BE49-F238E27FC236}">
                  <a16:creationId xmlns:a16="http://schemas.microsoft.com/office/drawing/2014/main" id="{B4099C09-13A6-B836-4C99-EDCF9FB59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088924" y="686825"/>
              <a:ext cx="779567" cy="779567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C313503-F8D2-F023-D85B-F7F71E7689D1}"/>
                </a:ext>
              </a:extLst>
            </p:cNvPr>
            <p:cNvSpPr/>
            <p:nvPr/>
          </p:nvSpPr>
          <p:spPr>
            <a:xfrm>
              <a:off x="8516144" y="1238191"/>
              <a:ext cx="387003" cy="376893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AB870A23-1B56-8382-4142-2F662D7E4BEA}"/>
              </a:ext>
            </a:extLst>
          </p:cNvPr>
          <p:cNvGrpSpPr/>
          <p:nvPr/>
        </p:nvGrpSpPr>
        <p:grpSpPr>
          <a:xfrm>
            <a:off x="6500598" y="2699485"/>
            <a:ext cx="817563" cy="966256"/>
            <a:chOff x="6558287" y="648829"/>
            <a:chExt cx="817563" cy="966256"/>
          </a:xfrm>
        </p:grpSpPr>
        <p:pic>
          <p:nvPicPr>
            <p:cNvPr id="39" name="Grafik 38" descr="Männliches Profil mit einfarbiger Füllung">
              <a:extLst>
                <a:ext uri="{FF2B5EF4-FFF2-40B4-BE49-F238E27FC236}">
                  <a16:creationId xmlns:a16="http://schemas.microsoft.com/office/drawing/2014/main" id="{14EFCA56-3E1D-B490-F272-054F70C2A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58287" y="648829"/>
              <a:ext cx="817563" cy="817563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A4D72D1-A6C6-D24A-741C-A812CAFA2F83}"/>
                </a:ext>
              </a:extLst>
            </p:cNvPr>
            <p:cNvSpPr/>
            <p:nvPr/>
          </p:nvSpPr>
          <p:spPr>
            <a:xfrm>
              <a:off x="6952014" y="1238192"/>
              <a:ext cx="387003" cy="376893"/>
            </a:xfrm>
            <a:prstGeom prst="ellipse">
              <a:avLst/>
            </a:prstGeom>
            <a:solidFill>
              <a:srgbClr val="FF85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03E72418-5EA5-FD58-C430-8DB25C522048}"/>
              </a:ext>
            </a:extLst>
          </p:cNvPr>
          <p:cNvGrpSpPr/>
          <p:nvPr/>
        </p:nvGrpSpPr>
        <p:grpSpPr>
          <a:xfrm>
            <a:off x="8191214" y="2675499"/>
            <a:ext cx="817563" cy="966256"/>
            <a:chOff x="6558287" y="648829"/>
            <a:chExt cx="817563" cy="966256"/>
          </a:xfrm>
        </p:grpSpPr>
        <p:pic>
          <p:nvPicPr>
            <p:cNvPr id="42" name="Grafik 41" descr="Männliches Profil mit einfarbiger Füllung">
              <a:extLst>
                <a:ext uri="{FF2B5EF4-FFF2-40B4-BE49-F238E27FC236}">
                  <a16:creationId xmlns:a16="http://schemas.microsoft.com/office/drawing/2014/main" id="{8BD94367-CD84-8F45-8CC3-DBCBF2D13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58287" y="648829"/>
              <a:ext cx="817563" cy="817563"/>
            </a:xfrm>
            <a:prstGeom prst="rect">
              <a:avLst/>
            </a:prstGeom>
          </p:spPr>
        </p:pic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0104D02-4109-339E-E4A1-A4C380C35EB6}"/>
                </a:ext>
              </a:extLst>
            </p:cNvPr>
            <p:cNvSpPr/>
            <p:nvPr/>
          </p:nvSpPr>
          <p:spPr>
            <a:xfrm>
              <a:off x="6952014" y="1238192"/>
              <a:ext cx="387003" cy="376893"/>
            </a:xfrm>
            <a:prstGeom prst="ellipse">
              <a:avLst/>
            </a:prstGeom>
            <a:solidFill>
              <a:srgbClr val="FF85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8E121B40-1E48-95CE-E22A-D0432FD72FA7}"/>
              </a:ext>
            </a:extLst>
          </p:cNvPr>
          <p:cNvGrpSpPr/>
          <p:nvPr/>
        </p:nvGrpSpPr>
        <p:grpSpPr>
          <a:xfrm>
            <a:off x="7356545" y="2691586"/>
            <a:ext cx="817563" cy="966256"/>
            <a:chOff x="6558287" y="648829"/>
            <a:chExt cx="817563" cy="966256"/>
          </a:xfrm>
        </p:grpSpPr>
        <p:pic>
          <p:nvPicPr>
            <p:cNvPr id="45" name="Grafik 44" descr="Männliches Profil mit einfarbiger Füllung">
              <a:extLst>
                <a:ext uri="{FF2B5EF4-FFF2-40B4-BE49-F238E27FC236}">
                  <a16:creationId xmlns:a16="http://schemas.microsoft.com/office/drawing/2014/main" id="{E5F29031-C7C3-89C4-0A91-3A01B6AB4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58287" y="648829"/>
              <a:ext cx="817563" cy="817563"/>
            </a:xfrm>
            <a:prstGeom prst="rect">
              <a:avLst/>
            </a:prstGeom>
          </p:spPr>
        </p:pic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D1D629F-7B42-8119-BF63-5CB14347B0CA}"/>
                </a:ext>
              </a:extLst>
            </p:cNvPr>
            <p:cNvSpPr/>
            <p:nvPr/>
          </p:nvSpPr>
          <p:spPr>
            <a:xfrm>
              <a:off x="6952014" y="1238192"/>
              <a:ext cx="387003" cy="376893"/>
            </a:xfrm>
            <a:prstGeom prst="ellipse">
              <a:avLst/>
            </a:prstGeom>
            <a:solidFill>
              <a:srgbClr val="FF85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62" name="Textfeld 61">
            <a:extLst>
              <a:ext uri="{FF2B5EF4-FFF2-40B4-BE49-F238E27FC236}">
                <a16:creationId xmlns:a16="http://schemas.microsoft.com/office/drawing/2014/main" id="{7E38965D-B544-07B1-2F1D-EA3ABCF648FF}"/>
              </a:ext>
            </a:extLst>
          </p:cNvPr>
          <p:cNvSpPr txBox="1"/>
          <p:nvPr/>
        </p:nvSpPr>
        <p:spPr>
          <a:xfrm>
            <a:off x="7029841" y="1679799"/>
            <a:ext cx="1657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individuell in </a:t>
            </a:r>
          </a:p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Stammgruppen  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5237D34E-115A-C231-C68C-2E52016A07BD}"/>
              </a:ext>
            </a:extLst>
          </p:cNvPr>
          <p:cNvSpPr txBox="1"/>
          <p:nvPr/>
        </p:nvSpPr>
        <p:spPr>
          <a:xfrm>
            <a:off x="7014610" y="5600536"/>
            <a:ext cx="1527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gemeinsam  in </a:t>
            </a:r>
          </a:p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Stammgruppen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60418C8E-2F56-00A2-E1F3-90661B816EC1}"/>
              </a:ext>
            </a:extLst>
          </p:cNvPr>
          <p:cNvGrpSpPr/>
          <p:nvPr/>
        </p:nvGrpSpPr>
        <p:grpSpPr>
          <a:xfrm>
            <a:off x="6609158" y="4598977"/>
            <a:ext cx="817563" cy="966256"/>
            <a:chOff x="6558287" y="648829"/>
            <a:chExt cx="817563" cy="966256"/>
          </a:xfrm>
        </p:grpSpPr>
        <p:pic>
          <p:nvPicPr>
            <p:cNvPr id="33" name="Grafik 32" descr="Männliches Profil mit einfarbiger Füllung">
              <a:extLst>
                <a:ext uri="{FF2B5EF4-FFF2-40B4-BE49-F238E27FC236}">
                  <a16:creationId xmlns:a16="http://schemas.microsoft.com/office/drawing/2014/main" id="{793D0255-1DAC-CB3A-8EF8-791836A23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58287" y="648829"/>
              <a:ext cx="817563" cy="817563"/>
            </a:xfrm>
            <a:prstGeom prst="rect">
              <a:avLst/>
            </a:prstGeom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25F5F11-0C61-005B-CBCE-3773C51661D9}"/>
                </a:ext>
              </a:extLst>
            </p:cNvPr>
            <p:cNvSpPr/>
            <p:nvPr/>
          </p:nvSpPr>
          <p:spPr>
            <a:xfrm>
              <a:off x="6952014" y="1238192"/>
              <a:ext cx="387003" cy="376893"/>
            </a:xfrm>
            <a:prstGeom prst="ellipse">
              <a:avLst/>
            </a:prstGeom>
            <a:solidFill>
              <a:srgbClr val="FF85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6C19F44A-8213-BD3A-3AFF-3F8C334776BC}"/>
              </a:ext>
            </a:extLst>
          </p:cNvPr>
          <p:cNvGrpSpPr/>
          <p:nvPr/>
        </p:nvGrpSpPr>
        <p:grpSpPr>
          <a:xfrm>
            <a:off x="7361167" y="4532039"/>
            <a:ext cx="884501" cy="1033193"/>
            <a:chOff x="7310296" y="581891"/>
            <a:chExt cx="884501" cy="1033193"/>
          </a:xfrm>
        </p:grpSpPr>
        <p:pic>
          <p:nvPicPr>
            <p:cNvPr id="36" name="Grafik 35" descr="Schuljunge mit einfarbiger Füllung">
              <a:extLst>
                <a:ext uri="{FF2B5EF4-FFF2-40B4-BE49-F238E27FC236}">
                  <a16:creationId xmlns:a16="http://schemas.microsoft.com/office/drawing/2014/main" id="{B6F9BE82-7634-B030-28AC-E057AF8E0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10296" y="581891"/>
              <a:ext cx="884501" cy="884501"/>
            </a:xfrm>
            <a:prstGeom prst="rect">
              <a:avLst/>
            </a:prstGeom>
          </p:spPr>
        </p:pic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D921B98-4970-AD1D-76A0-D6E67DAFE1AE}"/>
                </a:ext>
              </a:extLst>
            </p:cNvPr>
            <p:cNvSpPr/>
            <p:nvPr/>
          </p:nvSpPr>
          <p:spPr>
            <a:xfrm>
              <a:off x="7732744" y="1238191"/>
              <a:ext cx="387003" cy="376893"/>
            </a:xfrm>
            <a:prstGeom prst="ellipse">
              <a:avLst/>
            </a:prstGeom>
            <a:solidFill>
              <a:srgbClr val="FF7E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3D44410B-E1E0-57B5-135C-F6063DB863EE}"/>
              </a:ext>
            </a:extLst>
          </p:cNvPr>
          <p:cNvGrpSpPr/>
          <p:nvPr/>
        </p:nvGrpSpPr>
        <p:grpSpPr>
          <a:xfrm>
            <a:off x="8139795" y="4636973"/>
            <a:ext cx="814223" cy="928259"/>
            <a:chOff x="8088924" y="686825"/>
            <a:chExt cx="814223" cy="928259"/>
          </a:xfrm>
        </p:grpSpPr>
        <p:pic>
          <p:nvPicPr>
            <p:cNvPr id="51" name="Grafik 50" descr="Weibliches Profil mit einfarbiger Füllung">
              <a:extLst>
                <a:ext uri="{FF2B5EF4-FFF2-40B4-BE49-F238E27FC236}">
                  <a16:creationId xmlns:a16="http://schemas.microsoft.com/office/drawing/2014/main" id="{543DE08E-59FD-5756-ED81-0CA86A2CB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088924" y="686825"/>
              <a:ext cx="779567" cy="779567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8288E34-0409-8374-A2D0-0C1BC1FB38B9}"/>
                </a:ext>
              </a:extLst>
            </p:cNvPr>
            <p:cNvSpPr/>
            <p:nvPr/>
          </p:nvSpPr>
          <p:spPr>
            <a:xfrm>
              <a:off x="8516144" y="1238191"/>
              <a:ext cx="387003" cy="376893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sp>
        <p:nvSpPr>
          <p:cNvPr id="53" name="Textfeld 52">
            <a:extLst>
              <a:ext uri="{FF2B5EF4-FFF2-40B4-BE49-F238E27FC236}">
                <a16:creationId xmlns:a16="http://schemas.microsoft.com/office/drawing/2014/main" id="{99C6D4B3-65F4-064F-B386-C3AFFC914A90}"/>
              </a:ext>
            </a:extLst>
          </p:cNvPr>
          <p:cNvSpPr txBox="1"/>
          <p:nvPr/>
        </p:nvSpPr>
        <p:spPr>
          <a:xfrm>
            <a:off x="6984093" y="3639893"/>
            <a:ext cx="17171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gemeinsam in </a:t>
            </a:r>
          </a:p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Expertengruppen</a:t>
            </a:r>
          </a:p>
          <a:p>
            <a:pPr algn="ctr"/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hteckige Legende 53">
            <a:extLst>
              <a:ext uri="{FF2B5EF4-FFF2-40B4-BE49-F238E27FC236}">
                <a16:creationId xmlns:a16="http://schemas.microsoft.com/office/drawing/2014/main" id="{C194BCFA-BADD-53E7-AF53-7BDC156D0EC1}"/>
              </a:ext>
            </a:extLst>
          </p:cNvPr>
          <p:cNvSpPr/>
          <p:nvPr/>
        </p:nvSpPr>
        <p:spPr>
          <a:xfrm>
            <a:off x="7608076" y="4213257"/>
            <a:ext cx="1258659" cy="367369"/>
          </a:xfrm>
          <a:prstGeom prst="wedgeRectCallout">
            <a:avLst>
              <a:gd name="adj1" fmla="val -86801"/>
              <a:gd name="adj2" fmla="val 91110"/>
            </a:avLst>
          </a:prstGeom>
          <a:solidFill>
            <a:srgbClr val="FFF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ige Legende 54">
            <a:extLst>
              <a:ext uri="{FF2B5EF4-FFF2-40B4-BE49-F238E27FC236}">
                <a16:creationId xmlns:a16="http://schemas.microsoft.com/office/drawing/2014/main" id="{18636B0F-049F-617F-536B-0D8FC76E73CE}"/>
              </a:ext>
            </a:extLst>
          </p:cNvPr>
          <p:cNvSpPr/>
          <p:nvPr/>
        </p:nvSpPr>
        <p:spPr>
          <a:xfrm>
            <a:off x="7551937" y="2315285"/>
            <a:ext cx="1258659" cy="367369"/>
          </a:xfrm>
          <a:prstGeom prst="wedgeRectCallout">
            <a:avLst>
              <a:gd name="adj1" fmla="val -86801"/>
              <a:gd name="adj2" fmla="val 91110"/>
            </a:avLst>
          </a:prstGeom>
          <a:solidFill>
            <a:srgbClr val="FFF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Geschweifte Klammer links 56">
            <a:extLst>
              <a:ext uri="{FF2B5EF4-FFF2-40B4-BE49-F238E27FC236}">
                <a16:creationId xmlns:a16="http://schemas.microsoft.com/office/drawing/2014/main" id="{83B52321-7E60-9FA7-1CAE-03897CF0BDFF}"/>
              </a:ext>
            </a:extLst>
          </p:cNvPr>
          <p:cNvSpPr/>
          <p:nvPr/>
        </p:nvSpPr>
        <p:spPr>
          <a:xfrm rot="16200000">
            <a:off x="3241578" y="2595522"/>
            <a:ext cx="354607" cy="6129221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0CA584A-A3B0-5BC9-70B6-5EA645BE29DC}"/>
              </a:ext>
            </a:extLst>
          </p:cNvPr>
          <p:cNvSpPr txBox="1"/>
          <p:nvPr/>
        </p:nvSpPr>
        <p:spPr>
          <a:xfrm>
            <a:off x="493588" y="5833016"/>
            <a:ext cx="7483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000000"/>
                </a:solidFill>
                <a:latin typeface="Chalkduster" panose="03050602040202020205" pitchFamily="66" charset="77"/>
              </a:rPr>
              <a:t>Lernen als individueller und sozialer Prozess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6E498A10-E5AD-57EE-9FAF-5725899DA993}"/>
              </a:ext>
            </a:extLst>
          </p:cNvPr>
          <p:cNvSpPr txBox="1"/>
          <p:nvPr/>
        </p:nvSpPr>
        <p:spPr>
          <a:xfrm>
            <a:off x="2730216" y="6457890"/>
            <a:ext cx="6316946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Abb.: </a:t>
            </a:r>
            <a:r>
              <a:rPr lang="de-DE" sz="900">
                <a:latin typeface="Arial" panose="020B0604020202020204" pitchFamily="34" charset="0"/>
                <a:cs typeface="Arial" panose="020B0604020202020204" pitchFamily="34" charset="0"/>
              </a:rPr>
              <a:t>MS Piktogramme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658033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3-01-20_Klasse6_Arbeitsblatt_Aegyptische_Goetter_V01" id="{9FDE2416-1345-EF43-93AA-6913CC697EAF}" vid="{081A718F-4577-FE4F-BFE6-BCFB6F0BBE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</Words>
  <Application>Microsoft Macintosh PowerPoint</Application>
  <PresentationFormat>Bildschirmpräsentation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Chalkduster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13</cp:revision>
  <cp:lastPrinted>2025-10-07T05:59:34Z</cp:lastPrinted>
  <dcterms:created xsi:type="dcterms:W3CDTF">2004-10-13T16:44:00Z</dcterms:created>
  <dcterms:modified xsi:type="dcterms:W3CDTF">2025-10-17T06:12:35Z</dcterms:modified>
</cp:coreProperties>
</file>