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61" r:id="rId2"/>
  </p:sldIdLst>
  <p:sldSz cx="9144000" cy="6858000" type="screen4x3"/>
  <p:notesSz cx="6669088" cy="9926638"/>
  <p:defaultTextStyle>
    <a:defPPr>
      <a:defRPr lang="de-DE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092" userDrawn="1">
          <p15:clr>
            <a:srgbClr val="A4A3A4"/>
          </p15:clr>
        </p15:guide>
        <p15:guide id="2" pos="2903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C00"/>
    <a:srgbClr val="FF7E79"/>
    <a:srgbClr val="FF85FF"/>
    <a:srgbClr val="D883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ittlere Formatvorlage 2 - Akz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1348"/>
    <p:restoredTop sz="94726"/>
  </p:normalViewPr>
  <p:slideViewPr>
    <p:cSldViewPr snapToGrid="0" showGuides="1">
      <p:cViewPr varScale="1">
        <p:scale>
          <a:sx n="120" d="100"/>
          <a:sy n="120" d="100"/>
        </p:scale>
        <p:origin x="584" y="184"/>
      </p:cViewPr>
      <p:guideLst>
        <p:guide orient="horz" pos="2092"/>
        <p:guide pos="2903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lexander König" userId="522375dd282ed035" providerId="LiveId" clId="{08C4C143-C835-5C68-8906-AF9E528A5D9C}"/>
    <pc:docChg chg="undo custSel modSld">
      <pc:chgData name="Alexander König" userId="522375dd282ed035" providerId="LiveId" clId="{08C4C143-C835-5C68-8906-AF9E528A5D9C}" dt="2025-10-13T14:44:14.243" v="396" actId="20577"/>
      <pc:docMkLst>
        <pc:docMk/>
      </pc:docMkLst>
      <pc:sldChg chg="addSp delSp modSp mod">
        <pc:chgData name="Alexander König" userId="522375dd282ed035" providerId="LiveId" clId="{08C4C143-C835-5C68-8906-AF9E528A5D9C}" dt="2025-10-13T14:44:14.243" v="396" actId="20577"/>
        <pc:sldMkLst>
          <pc:docMk/>
          <pc:sldMk cId="3460658033" sldId="261"/>
        </pc:sldMkLst>
        <pc:spChg chg="mod">
          <ac:chgData name="Alexander König" userId="522375dd282ed035" providerId="LiveId" clId="{08C4C143-C835-5C68-8906-AF9E528A5D9C}" dt="2025-10-13T14:17:27.251" v="191" actId="1036"/>
          <ac:spMkLst>
            <pc:docMk/>
            <pc:sldMk cId="3460658033" sldId="261"/>
            <ac:spMk id="2" creationId="{292BD0C1-250C-C211-693F-7450C5EAEA45}"/>
          </ac:spMkLst>
        </pc:spChg>
        <pc:spChg chg="mod">
          <ac:chgData name="Alexander König" userId="522375dd282ed035" providerId="LiveId" clId="{08C4C143-C835-5C68-8906-AF9E528A5D9C}" dt="2025-10-13T14:18:50.240" v="202" actId="1076"/>
          <ac:spMkLst>
            <pc:docMk/>
            <pc:sldMk cId="3460658033" sldId="261"/>
            <ac:spMk id="3" creationId="{7BF76248-BDAF-DBDE-ABE5-F111EBC30906}"/>
          </ac:spMkLst>
        </pc:spChg>
        <pc:spChg chg="mod">
          <ac:chgData name="Alexander König" userId="522375dd282ed035" providerId="LiveId" clId="{08C4C143-C835-5C68-8906-AF9E528A5D9C}" dt="2025-10-13T14:17:27.251" v="191" actId="1036"/>
          <ac:spMkLst>
            <pc:docMk/>
            <pc:sldMk cId="3460658033" sldId="261"/>
            <ac:spMk id="4" creationId="{15ACDE8B-97D1-81BA-F482-C0789B1F1FDE}"/>
          </ac:spMkLst>
        </pc:spChg>
        <pc:spChg chg="mod">
          <ac:chgData name="Alexander König" userId="522375dd282ed035" providerId="LiveId" clId="{08C4C143-C835-5C68-8906-AF9E528A5D9C}" dt="2025-10-13T14:17:27.251" v="191" actId="1036"/>
          <ac:spMkLst>
            <pc:docMk/>
            <pc:sldMk cId="3460658033" sldId="261"/>
            <ac:spMk id="24" creationId="{1E6FE29E-B09F-A31E-2A42-6B0E1E29A030}"/>
          </ac:spMkLst>
        </pc:spChg>
        <pc:spChg chg="mod">
          <ac:chgData name="Alexander König" userId="522375dd282ed035" providerId="LiveId" clId="{08C4C143-C835-5C68-8906-AF9E528A5D9C}" dt="2025-10-13T14:18:54.896" v="204" actId="1076"/>
          <ac:spMkLst>
            <pc:docMk/>
            <pc:sldMk cId="3460658033" sldId="261"/>
            <ac:spMk id="25" creationId="{FC2AF222-52D2-0330-894E-FDFD42325E01}"/>
          </ac:spMkLst>
        </pc:spChg>
        <pc:spChg chg="mod">
          <ac:chgData name="Alexander König" userId="522375dd282ed035" providerId="LiveId" clId="{08C4C143-C835-5C68-8906-AF9E528A5D9C}" dt="2025-10-13T14:17:27.251" v="191" actId="1036"/>
          <ac:spMkLst>
            <pc:docMk/>
            <pc:sldMk cId="3460658033" sldId="261"/>
            <ac:spMk id="26" creationId="{42686748-0D55-B39B-1F83-4EBEE05009D7}"/>
          </ac:spMkLst>
        </pc:spChg>
        <pc:spChg chg="mod">
          <ac:chgData name="Alexander König" userId="522375dd282ed035" providerId="LiveId" clId="{08C4C143-C835-5C68-8906-AF9E528A5D9C}" dt="2025-10-13T14:12:48.284" v="39"/>
          <ac:spMkLst>
            <pc:docMk/>
            <pc:sldMk cId="3460658033" sldId="261"/>
            <ac:spMk id="34" creationId="{C25F5F11-0C61-005B-CBCE-3773C51661D9}"/>
          </ac:spMkLst>
        </pc:spChg>
        <pc:spChg chg="mod">
          <ac:chgData name="Alexander König" userId="522375dd282ed035" providerId="LiveId" clId="{08C4C143-C835-5C68-8906-AF9E528A5D9C}" dt="2025-10-13T14:12:48.284" v="39"/>
          <ac:spMkLst>
            <pc:docMk/>
            <pc:sldMk cId="3460658033" sldId="261"/>
            <ac:spMk id="49" creationId="{0D921B98-4970-AD1D-76A0-D6E67DAFE1AE}"/>
          </ac:spMkLst>
        </pc:spChg>
        <pc:spChg chg="mod">
          <ac:chgData name="Alexander König" userId="522375dd282ed035" providerId="LiveId" clId="{08C4C143-C835-5C68-8906-AF9E528A5D9C}" dt="2025-10-13T14:12:48.284" v="39"/>
          <ac:spMkLst>
            <pc:docMk/>
            <pc:sldMk cId="3460658033" sldId="261"/>
            <ac:spMk id="52" creationId="{58288E34-0409-8374-A2D0-0C1BC1FB38B9}"/>
          </ac:spMkLst>
        </pc:spChg>
        <pc:spChg chg="add mod">
          <ac:chgData name="Alexander König" userId="522375dd282ed035" providerId="LiveId" clId="{08C4C143-C835-5C68-8906-AF9E528A5D9C}" dt="2025-10-13T14:40:42.906" v="231" actId="20577"/>
          <ac:spMkLst>
            <pc:docMk/>
            <pc:sldMk cId="3460658033" sldId="261"/>
            <ac:spMk id="53" creationId="{99C6D4B3-65F4-064F-B386-C3AFFC914A90}"/>
          </ac:spMkLst>
        </pc:spChg>
        <pc:spChg chg="add mod">
          <ac:chgData name="Alexander König" userId="522375dd282ed035" providerId="LiveId" clId="{08C4C143-C835-5C68-8906-AF9E528A5D9C}" dt="2025-10-13T14:16:31.331" v="172" actId="1036"/>
          <ac:spMkLst>
            <pc:docMk/>
            <pc:sldMk cId="3460658033" sldId="261"/>
            <ac:spMk id="54" creationId="{C194BCFA-BADD-53E7-AF53-7BDC156D0EC1}"/>
          </ac:spMkLst>
        </pc:spChg>
        <pc:spChg chg="add mod">
          <ac:chgData name="Alexander König" userId="522375dd282ed035" providerId="LiveId" clId="{08C4C143-C835-5C68-8906-AF9E528A5D9C}" dt="2025-10-13T14:16:38.124" v="174" actId="1036"/>
          <ac:spMkLst>
            <pc:docMk/>
            <pc:sldMk cId="3460658033" sldId="261"/>
            <ac:spMk id="55" creationId="{18636B0F-049F-617F-536B-0D8FC76E73CE}"/>
          </ac:spMkLst>
        </pc:spChg>
        <pc:spChg chg="add mod">
          <ac:chgData name="Alexander König" userId="522375dd282ed035" providerId="LiveId" clId="{08C4C143-C835-5C68-8906-AF9E528A5D9C}" dt="2025-10-13T14:19:06.867" v="206" actId="14100"/>
          <ac:spMkLst>
            <pc:docMk/>
            <pc:sldMk cId="3460658033" sldId="261"/>
            <ac:spMk id="57" creationId="{83B52321-7E60-9FA7-1CAE-03897CF0BDFF}"/>
          </ac:spMkLst>
        </pc:spChg>
        <pc:spChg chg="mod">
          <ac:chgData name="Alexander König" userId="522375dd282ed035" providerId="LiveId" clId="{08C4C143-C835-5C68-8906-AF9E528A5D9C}" dt="2025-10-13T14:17:10.571" v="180" actId="1076"/>
          <ac:spMkLst>
            <pc:docMk/>
            <pc:sldMk cId="3460658033" sldId="261"/>
            <ac:spMk id="59" creationId="{9415B3A3-489E-B260-C895-E1CEC4023B06}"/>
          </ac:spMkLst>
        </pc:spChg>
        <pc:spChg chg="add mod">
          <ac:chgData name="Alexander König" userId="522375dd282ed035" providerId="LiveId" clId="{08C4C143-C835-5C68-8906-AF9E528A5D9C}" dt="2025-10-13T14:41:35.340" v="364" actId="20577"/>
          <ac:spMkLst>
            <pc:docMk/>
            <pc:sldMk cId="3460658033" sldId="261"/>
            <ac:spMk id="60" creationId="{D0CA584A-A3B0-5BC9-70B6-5EA645BE29DC}"/>
          </ac:spMkLst>
        </pc:spChg>
        <pc:spChg chg="add mod">
          <ac:chgData name="Alexander König" userId="522375dd282ed035" providerId="LiveId" clId="{08C4C143-C835-5C68-8906-AF9E528A5D9C}" dt="2025-10-13T14:44:14.243" v="396" actId="20577"/>
          <ac:spMkLst>
            <pc:docMk/>
            <pc:sldMk cId="3460658033" sldId="261"/>
            <ac:spMk id="61" creationId="{6E498A10-E5AD-57EE-9FAF-5725899DA993}"/>
          </ac:spMkLst>
        </pc:spChg>
        <pc:spChg chg="mod">
          <ac:chgData name="Alexander König" userId="522375dd282ed035" providerId="LiveId" clId="{08C4C143-C835-5C68-8906-AF9E528A5D9C}" dt="2025-10-13T14:40:55.168" v="249" actId="20577"/>
          <ac:spMkLst>
            <pc:docMk/>
            <pc:sldMk cId="3460658033" sldId="261"/>
            <ac:spMk id="62" creationId="{7E38965D-B544-07B1-2F1D-EA3ABCF648FF}"/>
          </ac:spMkLst>
        </pc:spChg>
        <pc:spChg chg="mod">
          <ac:chgData name="Alexander König" userId="522375dd282ed035" providerId="LiveId" clId="{08C4C143-C835-5C68-8906-AF9E528A5D9C}" dt="2025-10-13T14:40:34.909" v="219" actId="20577"/>
          <ac:spMkLst>
            <pc:docMk/>
            <pc:sldMk cId="3460658033" sldId="261"/>
            <ac:spMk id="64" creationId="{5237D34E-115A-C231-C68C-2E52016A07BD}"/>
          </ac:spMkLst>
        </pc:spChg>
        <pc:grpChg chg="add mod">
          <ac:chgData name="Alexander König" userId="522375dd282ed035" providerId="LiveId" clId="{08C4C143-C835-5C68-8906-AF9E528A5D9C}" dt="2025-10-13T14:16:31.331" v="172" actId="1036"/>
          <ac:grpSpMkLst>
            <pc:docMk/>
            <pc:sldMk cId="3460658033" sldId="261"/>
            <ac:grpSpMk id="32" creationId="{60418C8E-2F56-00A2-E1F3-90661B816EC1}"/>
          </ac:grpSpMkLst>
        </pc:grpChg>
        <pc:grpChg chg="add mod">
          <ac:chgData name="Alexander König" userId="522375dd282ed035" providerId="LiveId" clId="{08C4C143-C835-5C68-8906-AF9E528A5D9C}" dt="2025-10-13T14:16:31.331" v="172" actId="1036"/>
          <ac:grpSpMkLst>
            <pc:docMk/>
            <pc:sldMk cId="3460658033" sldId="261"/>
            <ac:grpSpMk id="35" creationId="{6C19F44A-8213-BD3A-3AFF-3F8C334776BC}"/>
          </ac:grpSpMkLst>
        </pc:grpChg>
        <pc:grpChg chg="mod">
          <ac:chgData name="Alexander König" userId="522375dd282ed035" providerId="LiveId" clId="{08C4C143-C835-5C68-8906-AF9E528A5D9C}" dt="2025-10-13T14:16:44.553" v="178" actId="1036"/>
          <ac:grpSpMkLst>
            <pc:docMk/>
            <pc:sldMk cId="3460658033" sldId="261"/>
            <ac:grpSpMk id="37" creationId="{52854308-4466-36D7-23E6-27A0AE232D61}"/>
          </ac:grpSpMkLst>
        </pc:grpChg>
        <pc:grpChg chg="mod">
          <ac:chgData name="Alexander König" userId="522375dd282ed035" providerId="LiveId" clId="{08C4C143-C835-5C68-8906-AF9E528A5D9C}" dt="2025-10-13T14:16:38.124" v="174" actId="1036"/>
          <ac:grpSpMkLst>
            <pc:docMk/>
            <pc:sldMk cId="3460658033" sldId="261"/>
            <ac:grpSpMk id="38" creationId="{AB870A23-1B56-8382-4142-2F662D7E4BEA}"/>
          </ac:grpSpMkLst>
        </pc:grpChg>
        <pc:grpChg chg="add del mod">
          <ac:chgData name="Alexander König" userId="522375dd282ed035" providerId="LiveId" clId="{08C4C143-C835-5C68-8906-AF9E528A5D9C}" dt="2025-10-13T14:16:38.124" v="174" actId="1036"/>
          <ac:grpSpMkLst>
            <pc:docMk/>
            <pc:sldMk cId="3460658033" sldId="261"/>
            <ac:grpSpMk id="41" creationId="{03E72418-5EA5-FD58-C430-8DB25C522048}"/>
          </ac:grpSpMkLst>
        </pc:grpChg>
        <pc:grpChg chg="add del mod">
          <ac:chgData name="Alexander König" userId="522375dd282ed035" providerId="LiveId" clId="{08C4C143-C835-5C68-8906-AF9E528A5D9C}" dt="2025-10-13T14:16:38.124" v="174" actId="1036"/>
          <ac:grpSpMkLst>
            <pc:docMk/>
            <pc:sldMk cId="3460658033" sldId="261"/>
            <ac:grpSpMk id="44" creationId="{8E121B40-1E48-95CE-E22A-D0432FD72FA7}"/>
          </ac:grpSpMkLst>
        </pc:grpChg>
        <pc:grpChg chg="mod">
          <ac:chgData name="Alexander König" userId="522375dd282ed035" providerId="LiveId" clId="{08C4C143-C835-5C68-8906-AF9E528A5D9C}" dt="2025-10-13T14:16:44.553" v="178" actId="1036"/>
          <ac:grpSpMkLst>
            <pc:docMk/>
            <pc:sldMk cId="3460658033" sldId="261"/>
            <ac:grpSpMk id="47" creationId="{7E3565F9-CFAA-4E79-91B8-8864B093A24E}"/>
          </ac:grpSpMkLst>
        </pc:grpChg>
        <pc:grpChg chg="mod">
          <ac:chgData name="Alexander König" userId="522375dd282ed035" providerId="LiveId" clId="{08C4C143-C835-5C68-8906-AF9E528A5D9C}" dt="2025-10-13T14:16:44.553" v="178" actId="1036"/>
          <ac:grpSpMkLst>
            <pc:docMk/>
            <pc:sldMk cId="3460658033" sldId="261"/>
            <ac:grpSpMk id="48" creationId="{EF799EBA-367F-9A64-EEFE-46A187D6A29F}"/>
          </ac:grpSpMkLst>
        </pc:grpChg>
        <pc:grpChg chg="add mod">
          <ac:chgData name="Alexander König" userId="522375dd282ed035" providerId="LiveId" clId="{08C4C143-C835-5C68-8906-AF9E528A5D9C}" dt="2025-10-13T14:16:31.331" v="172" actId="1036"/>
          <ac:grpSpMkLst>
            <pc:docMk/>
            <pc:sldMk cId="3460658033" sldId="261"/>
            <ac:grpSpMk id="50" creationId="{3D44410B-E1E0-57B5-135C-F6063DB863EE}"/>
          </ac:grpSpMkLst>
        </pc:grpChg>
        <pc:picChg chg="mod">
          <ac:chgData name="Alexander König" userId="522375dd282ed035" providerId="LiveId" clId="{08C4C143-C835-5C68-8906-AF9E528A5D9C}" dt="2025-10-13T14:12:48.284" v="39"/>
          <ac:picMkLst>
            <pc:docMk/>
            <pc:sldMk cId="3460658033" sldId="261"/>
            <ac:picMk id="33" creationId="{793D0255-1DAC-CB3A-8EF8-791836A2327B}"/>
          </ac:picMkLst>
        </pc:picChg>
        <pc:picChg chg="mod">
          <ac:chgData name="Alexander König" userId="522375dd282ed035" providerId="LiveId" clId="{08C4C143-C835-5C68-8906-AF9E528A5D9C}" dt="2025-10-13T14:13:41.616" v="94" actId="1035"/>
          <ac:picMkLst>
            <pc:docMk/>
            <pc:sldMk cId="3460658033" sldId="261"/>
            <ac:picMk id="36" creationId="{B6F9BE82-7634-B030-28AC-E057AF8E04D2}"/>
          </ac:picMkLst>
        </pc:picChg>
        <pc:picChg chg="mod">
          <ac:chgData name="Alexander König" userId="522375dd282ed035" providerId="LiveId" clId="{08C4C143-C835-5C68-8906-AF9E528A5D9C}" dt="2025-10-13T14:12:48.284" v="39"/>
          <ac:picMkLst>
            <pc:docMk/>
            <pc:sldMk cId="3460658033" sldId="261"/>
            <ac:picMk id="51" creationId="{543DE08E-59FD-5756-ED81-0CA86A2CBF3F}"/>
          </ac:picMkLst>
        </pc:picChg>
        <pc:cxnChg chg="mod">
          <ac:chgData name="Alexander König" userId="522375dd282ed035" providerId="LiveId" clId="{08C4C143-C835-5C68-8906-AF9E528A5D9C}" dt="2025-10-13T14:18:54.896" v="204" actId="1076"/>
          <ac:cxnSpMkLst>
            <pc:docMk/>
            <pc:sldMk cId="3460658033" sldId="261"/>
            <ac:cxnSpMk id="6" creationId="{13B8CE00-0E59-5212-0AEE-4803D16E307B}"/>
          </ac:cxnSpMkLst>
        </pc:cxnChg>
        <pc:cxnChg chg="mod">
          <ac:chgData name="Alexander König" userId="522375dd282ed035" providerId="LiveId" clId="{08C4C143-C835-5C68-8906-AF9E528A5D9C}" dt="2025-10-13T14:17:27.251" v="191" actId="1036"/>
          <ac:cxnSpMkLst>
            <pc:docMk/>
            <pc:sldMk cId="3460658033" sldId="261"/>
            <ac:cxnSpMk id="9" creationId="{74E904E9-7F9B-2A27-0F33-8F877ADD945B}"/>
          </ac:cxnSpMkLst>
        </pc:cxnChg>
      </pc:sldChg>
    </pc:docChg>
  </pc:docChgLst>
  <pc:docChgLst>
    <pc:chgData name="König, Alexander" userId="47aaa490-ef5f-46bb-bde0-cb4e332fb9a9" providerId="ADAL" clId="{08C4C143-C835-5C68-8906-AF9E528A5D9C}"/>
    <pc:docChg chg="undo custSel modSld">
      <pc:chgData name="König, Alexander" userId="47aaa490-ef5f-46bb-bde0-cb4e332fb9a9" providerId="ADAL" clId="{08C4C143-C835-5C68-8906-AF9E528A5D9C}" dt="2025-10-17T06:12:34.610" v="12" actId="20577"/>
      <pc:docMkLst>
        <pc:docMk/>
      </pc:docMkLst>
      <pc:sldChg chg="modSp mod">
        <pc:chgData name="König, Alexander" userId="47aaa490-ef5f-46bb-bde0-cb4e332fb9a9" providerId="ADAL" clId="{08C4C143-C835-5C68-8906-AF9E528A5D9C}" dt="2025-10-17T06:12:34.610" v="12" actId="20577"/>
        <pc:sldMkLst>
          <pc:docMk/>
          <pc:sldMk cId="3460658033" sldId="261"/>
        </pc:sldMkLst>
        <pc:spChg chg="mod">
          <ac:chgData name="König, Alexander" userId="47aaa490-ef5f-46bb-bde0-cb4e332fb9a9" providerId="ADAL" clId="{08C4C143-C835-5C68-8906-AF9E528A5D9C}" dt="2025-10-17T06:12:34.610" v="12" actId="20577"/>
          <ac:spMkLst>
            <pc:docMk/>
            <pc:sldMk cId="3460658033" sldId="261"/>
            <ac:spMk id="3" creationId="{7BF76248-BDAF-DBDE-ABE5-F111EBC30906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1026">
            <a:extLst>
              <a:ext uri="{FF2B5EF4-FFF2-40B4-BE49-F238E27FC236}">
                <a16:creationId xmlns:a16="http://schemas.microsoft.com/office/drawing/2014/main" id="{385FD409-8775-D1D8-3AA4-4EBA9CE73976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889250" cy="496888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4099" name="Rectangle 1027">
            <a:extLst>
              <a:ext uri="{FF2B5EF4-FFF2-40B4-BE49-F238E27FC236}">
                <a16:creationId xmlns:a16="http://schemas.microsoft.com/office/drawing/2014/main" id="{85F3D2D6-057A-EEAB-AA23-F07FF3ED4835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779838" y="0"/>
            <a:ext cx="2889250" cy="496888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4100" name="Rectangle 1028">
            <a:extLst>
              <a:ext uri="{FF2B5EF4-FFF2-40B4-BE49-F238E27FC236}">
                <a16:creationId xmlns:a16="http://schemas.microsoft.com/office/drawing/2014/main" id="{11D7DE7E-4485-F34D-AFEE-669BBA783115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9750"/>
            <a:ext cx="2889250" cy="496888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4101" name="Rectangle 1029">
            <a:extLst>
              <a:ext uri="{FF2B5EF4-FFF2-40B4-BE49-F238E27FC236}">
                <a16:creationId xmlns:a16="http://schemas.microsoft.com/office/drawing/2014/main" id="{EF3BCF59-3B8F-AFBB-0657-D46D410F1EEA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779838" y="9429750"/>
            <a:ext cx="2889250" cy="496888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A9A703D5-294C-5E44-B1D7-503DF28A237B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25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778250" y="0"/>
            <a:ext cx="288925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5708DE2-086E-3F49-98A8-C881337F37E5}" type="datetimeFigureOut">
              <a:rPr lang="de-DE" smtClean="0"/>
              <a:t>17.10.25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101725" y="1241425"/>
            <a:ext cx="4465638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66750" y="4776788"/>
            <a:ext cx="5335588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88925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778250" y="9429750"/>
            <a:ext cx="288925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A1EBC8-FE6A-4941-962D-96F98EEBB85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758489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060194D-83C6-E7FB-0FFA-0A85236540A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>
            <a:extLst>
              <a:ext uri="{FF2B5EF4-FFF2-40B4-BE49-F238E27FC236}">
                <a16:creationId xmlns:a16="http://schemas.microsoft.com/office/drawing/2014/main" id="{2266CE4D-8888-49E0-B7C9-B1047C256EA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>
            <a:extLst>
              <a:ext uri="{FF2B5EF4-FFF2-40B4-BE49-F238E27FC236}">
                <a16:creationId xmlns:a16="http://schemas.microsoft.com/office/drawing/2014/main" id="{572FC80E-D152-F008-428C-55A5CB86DB3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87AD74BD-3F6A-C5ED-7D8C-A09929FFA5F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EA1EBC8-FE6A-4941-962D-96F98EEBB856}" type="slidenum">
              <a:rPr lang="de-DE" smtClean="0"/>
              <a:t>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586516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112AD214-897D-DD8B-DE26-7EA0DD76C13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4A1D0767-60A5-5C6E-99A0-E448DFFEA11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AE2E9AFE-A04F-344D-6A45-3E5EC40912A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03A1DD-62E1-6342-B8FA-A3F8FA45C7FD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10285736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691B3C69-E60F-BB47-4B82-AF1BE903704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AA870ECD-1DF4-F9C7-50B5-E007C726CBF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ADADDF78-F4FE-562E-8421-873F2DE4C03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520152-0824-5347-B944-8DCB11F10814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15400526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  <a:prstGeom prst="rect">
            <a:avLst/>
          </a:prstGeo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DA44CC29-F5A3-1C8B-DE58-E5B4DB53E5C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738AFB8B-B0E4-206A-817B-85F5E513007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E3AE47DA-326E-18EA-8325-B031B16DBDF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A806C3C-EFA4-434D-9872-D4CA2EC1C073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31654705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D3135B89-4BA9-40F8-366D-D80C495C4DF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E0A32CB3-896A-E866-F752-C1B12898969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409F7327-834E-4893-BC4B-FFAE56C6980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BE259E-66E1-BB4E-B214-28E3E4777F8B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16100689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4586907B-9B4A-7D9B-732C-CC539CEBCB4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733303CA-413A-47C8-5888-B59C73CDAB9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CEA88141-7F11-3178-7F5C-678F7D96497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565903-764F-114E-ADF7-E8DDC9E9E1FB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7918590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10805D4-077B-B26F-9855-2527DF38D71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8E01723-2532-0D03-C57B-34AC72456E3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0A57D80-91BA-662E-5261-199BA12E2FC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DFE3E8-5788-E043-A67A-DADBA3381238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23715518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B4DAB7B3-0C91-39EE-58A4-01CFEA2585D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7331D538-B6D8-293E-BC74-2AAD9A8C6FD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2F899942-C184-BA4A-5410-414327DF426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23C424-F404-FC4E-8534-A5BA5BE39951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27180988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C9EF2264-D310-6F59-B8FE-66CF04AA312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3111F090-9D44-3164-C896-E1BC727B9EA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B5005F5F-6ACE-4F04-61BB-47A765EF77A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1850EB-0B9B-634F-9CCF-2CF7041DAE16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25805174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264824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72605F9-DD19-76CD-1A1C-1B1804621B8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B199154-B1A2-D32B-6F99-495500CAAEF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E17B985-02E5-23CD-70B6-8C3AF9B04BC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8427EA-061A-BF42-8837-373966B60770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15479325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de-DE" noProof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55F6AB3-A9BD-DBAE-720D-8FEE368F0ED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41F8624-A55B-2B10-7395-B39D463DA17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2FD75C6-D4EE-9E7B-B489-23BFDAF7114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FAF8F6-1763-644D-8031-DC3503996FF2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22797821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rafik 6" descr="Ein Bild, das Farbigkeit, Screenshot, Kunst enthält.&#10;&#10;Automatisch generierte Beschreibung">
            <a:extLst>
              <a:ext uri="{FF2B5EF4-FFF2-40B4-BE49-F238E27FC236}">
                <a16:creationId xmlns:a16="http://schemas.microsoft.com/office/drawing/2014/main" id="{D27FF1DF-7CC1-6132-66B8-B661FC4EE53F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31710" y="66675"/>
            <a:ext cx="1078939" cy="409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feld 2">
            <a:extLst>
              <a:ext uri="{FF2B5EF4-FFF2-40B4-BE49-F238E27FC236}">
                <a16:creationId xmlns:a16="http://schemas.microsoft.com/office/drawing/2014/main" id="{6444D954-5430-10F9-891A-8D7E3AE1CB4C}"/>
              </a:ext>
            </a:extLst>
          </p:cNvPr>
          <p:cNvSpPr txBox="1"/>
          <p:nvPr userDrawn="1"/>
        </p:nvSpPr>
        <p:spPr>
          <a:xfrm>
            <a:off x="7884368" y="502470"/>
            <a:ext cx="1457931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800">
                <a:latin typeface="Arial" panose="020B0604020202020204" pitchFamily="34" charset="0"/>
                <a:cs typeface="Arial" panose="020B0604020202020204" pitchFamily="34" charset="0"/>
              </a:rPr>
              <a:t>https://dfg-</a:t>
            </a:r>
            <a:r>
              <a:rPr lang="de-DE" sz="800" err="1">
                <a:latin typeface="Arial" panose="020B0604020202020204" pitchFamily="34" charset="0"/>
                <a:cs typeface="Arial" panose="020B0604020202020204" pitchFamily="34" charset="0"/>
              </a:rPr>
              <a:t>lfa.org</a:t>
            </a:r>
            <a:endParaRPr lang="de-DE" sz="8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4FD1198C-D56C-4D6E-B24C-38DB4CF1FDB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-119063" y="6503988"/>
            <a:ext cx="2144713" cy="339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de-DE" altLang="de-DE" sz="800" dirty="0">
                <a:latin typeface="Calibri" panose="020F0502020204030204" pitchFamily="34" charset="0"/>
                <a:cs typeface="Calibri" panose="020F0502020204030204" pitchFamily="34" charset="0"/>
              </a:rPr>
              <a:t>Alexander König, 2025, CC BY-SA 3.0 DE,</a:t>
            </a:r>
            <a:endParaRPr lang="de-DE" altLang="de-DE" sz="1000" dirty="0"/>
          </a:p>
          <a:p>
            <a:pPr algn="ctr"/>
            <a:r>
              <a:rPr lang="de-DE" altLang="de-DE" sz="800" dirty="0">
                <a:latin typeface="Calibri" panose="020F0502020204030204" pitchFamily="34" charset="0"/>
                <a:cs typeface="Calibri" panose="020F0502020204030204" pitchFamily="34" charset="0"/>
              </a:rPr>
              <a:t>https://</a:t>
            </a:r>
            <a:r>
              <a:rPr lang="de-DE" altLang="de-DE" sz="800" dirty="0" err="1">
                <a:latin typeface="Calibri" panose="020F0502020204030204" pitchFamily="34" charset="0"/>
                <a:cs typeface="Calibri" panose="020F0502020204030204" pitchFamily="34" charset="0"/>
              </a:rPr>
              <a:t>kurzelinks.de</a:t>
            </a:r>
            <a:r>
              <a:rPr lang="de-DE" altLang="de-DE" sz="800" dirty="0">
                <a:latin typeface="Calibri" panose="020F0502020204030204" pitchFamily="34" charset="0"/>
                <a:cs typeface="Calibri" panose="020F0502020204030204" pitchFamily="34" charset="0"/>
              </a:rPr>
              <a:t>/CC-BY-SA-30-DE</a:t>
            </a:r>
            <a:endParaRPr lang="de-DE" altLang="de-DE" sz="1800" dirty="0">
              <a:latin typeface="Arial" panose="020B0604020202020204" pitchFamily="34" charset="0"/>
            </a:endParaRPr>
          </a:p>
        </p:txBody>
      </p:sp>
      <p:pic>
        <p:nvPicPr>
          <p:cNvPr id="5" name="Grafik 982335726" descr="Ein Bild, das Text, ClipArt enthält.&#10;&#10;Automatisch generierte Beschreibung">
            <a:extLst>
              <a:ext uri="{FF2B5EF4-FFF2-40B4-BE49-F238E27FC236}">
                <a16:creationId xmlns:a16="http://schemas.microsoft.com/office/drawing/2014/main" id="{F1E9B23E-B846-661B-A7FE-B3DEE0A4D455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41500" y="6553200"/>
            <a:ext cx="673100" cy="241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288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sv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svg"/><Relationship Id="rId5" Type="http://schemas.openxmlformats.org/officeDocument/2006/relationships/image" Target="../media/image5.png"/><Relationship Id="rId4" Type="http://schemas.openxmlformats.org/officeDocument/2006/relationships/image" Target="../media/image4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87F481E-41A2-C9B3-7025-0186EB1F470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Textfeld 58">
            <a:extLst>
              <a:ext uri="{FF2B5EF4-FFF2-40B4-BE49-F238E27FC236}">
                <a16:creationId xmlns:a16="http://schemas.microsoft.com/office/drawing/2014/main" id="{9415B3A3-489E-B260-C895-E1CEC4023B06}"/>
              </a:ext>
            </a:extLst>
          </p:cNvPr>
          <p:cNvSpPr txBox="1"/>
          <p:nvPr/>
        </p:nvSpPr>
        <p:spPr>
          <a:xfrm>
            <a:off x="276281" y="181352"/>
            <a:ext cx="748352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600" b="1" dirty="0">
                <a:solidFill>
                  <a:srgbClr val="000000"/>
                </a:solidFill>
                <a:latin typeface="Chalkduster" panose="03050602040202020205" pitchFamily="66" charset="77"/>
              </a:rPr>
              <a:t>Kooperatives Lernen</a:t>
            </a:r>
          </a:p>
        </p:txBody>
      </p:sp>
      <p:sp>
        <p:nvSpPr>
          <p:cNvPr id="7" name="Rechteck 6">
            <a:extLst>
              <a:ext uri="{FF2B5EF4-FFF2-40B4-BE49-F238E27FC236}">
                <a16:creationId xmlns:a16="http://schemas.microsoft.com/office/drawing/2014/main" id="{BD77D001-FDA0-22B1-45E6-5AB5C9949108}"/>
              </a:ext>
            </a:extLst>
          </p:cNvPr>
          <p:cNvSpPr/>
          <p:nvPr/>
        </p:nvSpPr>
        <p:spPr>
          <a:xfrm>
            <a:off x="96838" y="0"/>
            <a:ext cx="8950324" cy="6858000"/>
          </a:xfrm>
          <a:prstGeom prst="rect">
            <a:avLst/>
          </a:prstGeom>
          <a:noFill/>
          <a:ln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4" name="Rechteck 23">
            <a:extLst>
              <a:ext uri="{FF2B5EF4-FFF2-40B4-BE49-F238E27FC236}">
                <a16:creationId xmlns:a16="http://schemas.microsoft.com/office/drawing/2014/main" id="{1E6FE29E-B09F-A31E-2A42-6B0E1E29A030}"/>
              </a:ext>
            </a:extLst>
          </p:cNvPr>
          <p:cNvSpPr/>
          <p:nvPr/>
        </p:nvSpPr>
        <p:spPr>
          <a:xfrm>
            <a:off x="2660508" y="1094215"/>
            <a:ext cx="3822984" cy="975060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4000" b="1" dirty="0">
                <a:latin typeface="Arial" panose="020B0604020202020204" pitchFamily="34" charset="0"/>
                <a:cs typeface="Arial" panose="020B0604020202020204" pitchFamily="34" charset="0"/>
              </a:rPr>
              <a:t>THINK</a:t>
            </a:r>
          </a:p>
        </p:txBody>
      </p:sp>
      <p:sp>
        <p:nvSpPr>
          <p:cNvPr id="25" name="Rechteck 24">
            <a:extLst>
              <a:ext uri="{FF2B5EF4-FFF2-40B4-BE49-F238E27FC236}">
                <a16:creationId xmlns:a16="http://schemas.microsoft.com/office/drawing/2014/main" id="{FC2AF222-52D2-0330-894E-FDFD42325E01}"/>
              </a:ext>
            </a:extLst>
          </p:cNvPr>
          <p:cNvSpPr/>
          <p:nvPr/>
        </p:nvSpPr>
        <p:spPr>
          <a:xfrm>
            <a:off x="2660508" y="2796539"/>
            <a:ext cx="3822984" cy="975060"/>
          </a:xfrm>
          <a:prstGeom prst="rect">
            <a:avLst/>
          </a:prstGeom>
          <a:solidFill>
            <a:srgbClr val="D883FF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4000" b="1" dirty="0">
                <a:latin typeface="Arial" panose="020B0604020202020204" pitchFamily="34" charset="0"/>
                <a:cs typeface="Arial" panose="020B0604020202020204" pitchFamily="34" charset="0"/>
              </a:rPr>
              <a:t>PAIR</a:t>
            </a:r>
          </a:p>
        </p:txBody>
      </p:sp>
      <p:sp>
        <p:nvSpPr>
          <p:cNvPr id="26" name="Rechteck 25">
            <a:extLst>
              <a:ext uri="{FF2B5EF4-FFF2-40B4-BE49-F238E27FC236}">
                <a16:creationId xmlns:a16="http://schemas.microsoft.com/office/drawing/2014/main" id="{42686748-0D55-B39B-1F83-4EBEE05009D7}"/>
              </a:ext>
            </a:extLst>
          </p:cNvPr>
          <p:cNvSpPr/>
          <p:nvPr/>
        </p:nvSpPr>
        <p:spPr>
          <a:xfrm>
            <a:off x="2660508" y="4446067"/>
            <a:ext cx="3822984" cy="97506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4000" b="1" dirty="0">
                <a:latin typeface="Arial" panose="020B0604020202020204" pitchFamily="34" charset="0"/>
                <a:cs typeface="Arial" panose="020B0604020202020204" pitchFamily="34" charset="0"/>
              </a:rPr>
              <a:t>SHARE</a:t>
            </a:r>
          </a:p>
        </p:txBody>
      </p:sp>
      <p:sp>
        <p:nvSpPr>
          <p:cNvPr id="2" name="Rechteck 1">
            <a:extLst>
              <a:ext uri="{FF2B5EF4-FFF2-40B4-BE49-F238E27FC236}">
                <a16:creationId xmlns:a16="http://schemas.microsoft.com/office/drawing/2014/main" id="{292BD0C1-250C-C211-693F-7450C5EAEA45}"/>
              </a:ext>
            </a:extLst>
          </p:cNvPr>
          <p:cNvSpPr/>
          <p:nvPr/>
        </p:nvSpPr>
        <p:spPr>
          <a:xfrm>
            <a:off x="276281" y="1094215"/>
            <a:ext cx="2063579" cy="97506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Wissens-aneignung</a:t>
            </a:r>
          </a:p>
        </p:txBody>
      </p:sp>
      <p:sp>
        <p:nvSpPr>
          <p:cNvPr id="3" name="Rechteck 2">
            <a:extLst>
              <a:ext uri="{FF2B5EF4-FFF2-40B4-BE49-F238E27FC236}">
                <a16:creationId xmlns:a16="http://schemas.microsoft.com/office/drawing/2014/main" id="{7BF76248-BDAF-DBDE-ABE5-F111EBC30906}"/>
              </a:ext>
            </a:extLst>
          </p:cNvPr>
          <p:cNvSpPr/>
          <p:nvPr/>
        </p:nvSpPr>
        <p:spPr>
          <a:xfrm>
            <a:off x="312030" y="2796539"/>
            <a:ext cx="2063579" cy="97506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Wissens-vermittlung</a:t>
            </a:r>
            <a:endParaRPr lang="de-DE" sz="20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chteck 3">
            <a:extLst>
              <a:ext uri="{FF2B5EF4-FFF2-40B4-BE49-F238E27FC236}">
                <a16:creationId xmlns:a16="http://schemas.microsoft.com/office/drawing/2014/main" id="{15ACDE8B-97D1-81BA-F482-C0789B1F1FDE}"/>
              </a:ext>
            </a:extLst>
          </p:cNvPr>
          <p:cNvSpPr/>
          <p:nvPr/>
        </p:nvSpPr>
        <p:spPr>
          <a:xfrm>
            <a:off x="312030" y="4446066"/>
            <a:ext cx="2063579" cy="97506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Wissens-</a:t>
            </a:r>
          </a:p>
          <a:p>
            <a:pPr algn="ctr"/>
            <a:r>
              <a:rPr lang="de-DE" sz="20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teilung</a:t>
            </a:r>
            <a:endParaRPr lang="de-DE" sz="20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6" name="Gerade Verbindung mit Pfeil 5">
            <a:extLst>
              <a:ext uri="{FF2B5EF4-FFF2-40B4-BE49-F238E27FC236}">
                <a16:creationId xmlns:a16="http://schemas.microsoft.com/office/drawing/2014/main" id="{13B8CE00-0E59-5212-0AEE-4803D16E307B}"/>
              </a:ext>
            </a:extLst>
          </p:cNvPr>
          <p:cNvCxnSpPr>
            <a:stCxn id="24" idx="2"/>
            <a:endCxn id="25" idx="0"/>
          </p:cNvCxnSpPr>
          <p:nvPr/>
        </p:nvCxnSpPr>
        <p:spPr>
          <a:xfrm>
            <a:off x="4572000" y="2069275"/>
            <a:ext cx="0" cy="727264"/>
          </a:xfrm>
          <a:prstGeom prst="straightConnector1">
            <a:avLst/>
          </a:prstGeom>
          <a:ln w="762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Gerade Verbindung mit Pfeil 8">
            <a:extLst>
              <a:ext uri="{FF2B5EF4-FFF2-40B4-BE49-F238E27FC236}">
                <a16:creationId xmlns:a16="http://schemas.microsoft.com/office/drawing/2014/main" id="{74E904E9-7F9B-2A27-0F33-8F877ADD945B}"/>
              </a:ext>
            </a:extLst>
          </p:cNvPr>
          <p:cNvCxnSpPr>
            <a:cxnSpLocks/>
            <a:endCxn id="26" idx="0"/>
          </p:cNvCxnSpPr>
          <p:nvPr/>
        </p:nvCxnSpPr>
        <p:spPr>
          <a:xfrm>
            <a:off x="4569519" y="3771599"/>
            <a:ext cx="2481" cy="674468"/>
          </a:xfrm>
          <a:prstGeom prst="straightConnector1">
            <a:avLst/>
          </a:prstGeom>
          <a:ln w="762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7" name="Gruppieren 36">
            <a:extLst>
              <a:ext uri="{FF2B5EF4-FFF2-40B4-BE49-F238E27FC236}">
                <a16:creationId xmlns:a16="http://schemas.microsoft.com/office/drawing/2014/main" id="{52854308-4466-36D7-23E6-27A0AE232D61}"/>
              </a:ext>
            </a:extLst>
          </p:cNvPr>
          <p:cNvGrpSpPr/>
          <p:nvPr/>
        </p:nvGrpSpPr>
        <p:grpSpPr>
          <a:xfrm>
            <a:off x="6558287" y="704249"/>
            <a:ext cx="817563" cy="966256"/>
            <a:chOff x="6558287" y="648829"/>
            <a:chExt cx="817563" cy="966256"/>
          </a:xfrm>
        </p:grpSpPr>
        <p:pic>
          <p:nvPicPr>
            <p:cNvPr id="12" name="Grafik 11" descr="Männliches Profil mit einfarbiger Füllung">
              <a:extLst>
                <a:ext uri="{FF2B5EF4-FFF2-40B4-BE49-F238E27FC236}">
                  <a16:creationId xmlns:a16="http://schemas.microsoft.com/office/drawing/2014/main" id="{C45DFDF9-FCFF-A43F-9F2B-EDA46AB35B66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6558287" y="648829"/>
              <a:ext cx="817563" cy="817563"/>
            </a:xfrm>
            <a:prstGeom prst="rect">
              <a:avLst/>
            </a:prstGeom>
          </p:spPr>
        </p:pic>
        <p:sp>
          <p:nvSpPr>
            <p:cNvPr id="23" name="Oval 22">
              <a:extLst>
                <a:ext uri="{FF2B5EF4-FFF2-40B4-BE49-F238E27FC236}">
                  <a16:creationId xmlns:a16="http://schemas.microsoft.com/office/drawing/2014/main" id="{E39459C0-AC8D-B5D8-EB07-B2645B18B887}"/>
                </a:ext>
              </a:extLst>
            </p:cNvPr>
            <p:cNvSpPr/>
            <p:nvPr/>
          </p:nvSpPr>
          <p:spPr>
            <a:xfrm>
              <a:off x="6952014" y="1238192"/>
              <a:ext cx="387003" cy="376893"/>
            </a:xfrm>
            <a:prstGeom prst="ellipse">
              <a:avLst/>
            </a:prstGeom>
            <a:solidFill>
              <a:srgbClr val="FF85FF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1800" b="1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</a:t>
              </a:r>
            </a:p>
          </p:txBody>
        </p:sp>
      </p:grpSp>
      <p:grpSp>
        <p:nvGrpSpPr>
          <p:cNvPr id="47" name="Gruppieren 46">
            <a:extLst>
              <a:ext uri="{FF2B5EF4-FFF2-40B4-BE49-F238E27FC236}">
                <a16:creationId xmlns:a16="http://schemas.microsoft.com/office/drawing/2014/main" id="{7E3565F9-CFAA-4E79-91B8-8864B093A24E}"/>
              </a:ext>
            </a:extLst>
          </p:cNvPr>
          <p:cNvGrpSpPr/>
          <p:nvPr/>
        </p:nvGrpSpPr>
        <p:grpSpPr>
          <a:xfrm>
            <a:off x="7310296" y="637311"/>
            <a:ext cx="884501" cy="1033193"/>
            <a:chOff x="7310296" y="581891"/>
            <a:chExt cx="884501" cy="1033193"/>
          </a:xfrm>
        </p:grpSpPr>
        <p:pic>
          <p:nvPicPr>
            <p:cNvPr id="17" name="Grafik 16" descr="Schuljunge mit einfarbiger Füllung">
              <a:extLst>
                <a:ext uri="{FF2B5EF4-FFF2-40B4-BE49-F238E27FC236}">
                  <a16:creationId xmlns:a16="http://schemas.microsoft.com/office/drawing/2014/main" id="{84911DC4-238A-B91F-7C3A-FC5439C8B6BC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p:blipFill>
          <p:spPr>
            <a:xfrm>
              <a:off x="7310296" y="581891"/>
              <a:ext cx="884501" cy="884501"/>
            </a:xfrm>
            <a:prstGeom prst="rect">
              <a:avLst/>
            </a:prstGeom>
          </p:spPr>
        </p:pic>
        <p:sp>
          <p:nvSpPr>
            <p:cNvPr id="27" name="Oval 26">
              <a:extLst>
                <a:ext uri="{FF2B5EF4-FFF2-40B4-BE49-F238E27FC236}">
                  <a16:creationId xmlns:a16="http://schemas.microsoft.com/office/drawing/2014/main" id="{F9DCA17B-C5F6-BB31-D666-EFAD36A403DC}"/>
                </a:ext>
              </a:extLst>
            </p:cNvPr>
            <p:cNvSpPr/>
            <p:nvPr/>
          </p:nvSpPr>
          <p:spPr>
            <a:xfrm>
              <a:off x="7732744" y="1238191"/>
              <a:ext cx="387003" cy="376893"/>
            </a:xfrm>
            <a:prstGeom prst="ellipse">
              <a:avLst/>
            </a:prstGeom>
            <a:solidFill>
              <a:srgbClr val="FF7E79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1800" b="1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B</a:t>
              </a:r>
            </a:p>
          </p:txBody>
        </p:sp>
      </p:grpSp>
      <p:grpSp>
        <p:nvGrpSpPr>
          <p:cNvPr id="48" name="Gruppieren 47">
            <a:extLst>
              <a:ext uri="{FF2B5EF4-FFF2-40B4-BE49-F238E27FC236}">
                <a16:creationId xmlns:a16="http://schemas.microsoft.com/office/drawing/2014/main" id="{EF799EBA-367F-9A64-EEFE-46A187D6A29F}"/>
              </a:ext>
            </a:extLst>
          </p:cNvPr>
          <p:cNvGrpSpPr/>
          <p:nvPr/>
        </p:nvGrpSpPr>
        <p:grpSpPr>
          <a:xfrm>
            <a:off x="8088924" y="742245"/>
            <a:ext cx="814223" cy="928259"/>
            <a:chOff x="8088924" y="686825"/>
            <a:chExt cx="814223" cy="928259"/>
          </a:xfrm>
        </p:grpSpPr>
        <p:pic>
          <p:nvPicPr>
            <p:cNvPr id="19" name="Grafik 18" descr="Weibliches Profil mit einfarbiger Füllung">
              <a:extLst>
                <a:ext uri="{FF2B5EF4-FFF2-40B4-BE49-F238E27FC236}">
                  <a16:creationId xmlns:a16="http://schemas.microsoft.com/office/drawing/2014/main" id="{B4099C09-13A6-B836-4C99-EDCF9FB59CA6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/>
            </a:stretch>
          </p:blipFill>
          <p:spPr>
            <a:xfrm>
              <a:off x="8088924" y="686825"/>
              <a:ext cx="779567" cy="779567"/>
            </a:xfrm>
            <a:prstGeom prst="rect">
              <a:avLst/>
            </a:prstGeom>
          </p:spPr>
        </p:pic>
        <p:sp>
          <p:nvSpPr>
            <p:cNvPr id="28" name="Oval 27">
              <a:extLst>
                <a:ext uri="{FF2B5EF4-FFF2-40B4-BE49-F238E27FC236}">
                  <a16:creationId xmlns:a16="http://schemas.microsoft.com/office/drawing/2014/main" id="{5C313503-F8D2-F023-D85B-F7F71E7689D1}"/>
                </a:ext>
              </a:extLst>
            </p:cNvPr>
            <p:cNvSpPr/>
            <p:nvPr/>
          </p:nvSpPr>
          <p:spPr>
            <a:xfrm>
              <a:off x="8516144" y="1238191"/>
              <a:ext cx="387003" cy="376893"/>
            </a:xfrm>
            <a:prstGeom prst="ellipse">
              <a:avLst/>
            </a:prstGeom>
            <a:solidFill>
              <a:schemeClr val="accent6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1800" b="1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</a:t>
              </a:r>
            </a:p>
          </p:txBody>
        </p:sp>
      </p:grpSp>
      <p:grpSp>
        <p:nvGrpSpPr>
          <p:cNvPr id="38" name="Gruppieren 37">
            <a:extLst>
              <a:ext uri="{FF2B5EF4-FFF2-40B4-BE49-F238E27FC236}">
                <a16:creationId xmlns:a16="http://schemas.microsoft.com/office/drawing/2014/main" id="{AB870A23-1B56-8382-4142-2F662D7E4BEA}"/>
              </a:ext>
            </a:extLst>
          </p:cNvPr>
          <p:cNvGrpSpPr/>
          <p:nvPr/>
        </p:nvGrpSpPr>
        <p:grpSpPr>
          <a:xfrm>
            <a:off x="6500598" y="2699485"/>
            <a:ext cx="817563" cy="966256"/>
            <a:chOff x="6558287" y="648829"/>
            <a:chExt cx="817563" cy="966256"/>
          </a:xfrm>
        </p:grpSpPr>
        <p:pic>
          <p:nvPicPr>
            <p:cNvPr id="39" name="Grafik 38" descr="Männliches Profil mit einfarbiger Füllung">
              <a:extLst>
                <a:ext uri="{FF2B5EF4-FFF2-40B4-BE49-F238E27FC236}">
                  <a16:creationId xmlns:a16="http://schemas.microsoft.com/office/drawing/2014/main" id="{14EFCA56-3E1D-B490-F272-054F70C2A37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6558287" y="648829"/>
              <a:ext cx="817563" cy="817563"/>
            </a:xfrm>
            <a:prstGeom prst="rect">
              <a:avLst/>
            </a:prstGeom>
          </p:spPr>
        </p:pic>
        <p:sp>
          <p:nvSpPr>
            <p:cNvPr id="40" name="Oval 39">
              <a:extLst>
                <a:ext uri="{FF2B5EF4-FFF2-40B4-BE49-F238E27FC236}">
                  <a16:creationId xmlns:a16="http://schemas.microsoft.com/office/drawing/2014/main" id="{1A4D72D1-A6C6-D24A-741C-A812CAFA2F83}"/>
                </a:ext>
              </a:extLst>
            </p:cNvPr>
            <p:cNvSpPr/>
            <p:nvPr/>
          </p:nvSpPr>
          <p:spPr>
            <a:xfrm>
              <a:off x="6952014" y="1238192"/>
              <a:ext cx="387003" cy="376893"/>
            </a:xfrm>
            <a:prstGeom prst="ellipse">
              <a:avLst/>
            </a:prstGeom>
            <a:solidFill>
              <a:srgbClr val="FF85FF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1800" b="1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</a:t>
              </a:r>
            </a:p>
          </p:txBody>
        </p:sp>
      </p:grpSp>
      <p:grpSp>
        <p:nvGrpSpPr>
          <p:cNvPr id="41" name="Gruppieren 40">
            <a:extLst>
              <a:ext uri="{FF2B5EF4-FFF2-40B4-BE49-F238E27FC236}">
                <a16:creationId xmlns:a16="http://schemas.microsoft.com/office/drawing/2014/main" id="{03E72418-5EA5-FD58-C430-8DB25C522048}"/>
              </a:ext>
            </a:extLst>
          </p:cNvPr>
          <p:cNvGrpSpPr/>
          <p:nvPr/>
        </p:nvGrpSpPr>
        <p:grpSpPr>
          <a:xfrm>
            <a:off x="8191214" y="2675499"/>
            <a:ext cx="817563" cy="966256"/>
            <a:chOff x="6558287" y="648829"/>
            <a:chExt cx="817563" cy="966256"/>
          </a:xfrm>
        </p:grpSpPr>
        <p:pic>
          <p:nvPicPr>
            <p:cNvPr id="42" name="Grafik 41" descr="Männliches Profil mit einfarbiger Füllung">
              <a:extLst>
                <a:ext uri="{FF2B5EF4-FFF2-40B4-BE49-F238E27FC236}">
                  <a16:creationId xmlns:a16="http://schemas.microsoft.com/office/drawing/2014/main" id="{8BD94367-CD84-8F45-8CC3-DBCBF2D13F3A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6558287" y="648829"/>
              <a:ext cx="817563" cy="817563"/>
            </a:xfrm>
            <a:prstGeom prst="rect">
              <a:avLst/>
            </a:prstGeom>
          </p:spPr>
        </p:pic>
        <p:sp>
          <p:nvSpPr>
            <p:cNvPr id="43" name="Oval 42">
              <a:extLst>
                <a:ext uri="{FF2B5EF4-FFF2-40B4-BE49-F238E27FC236}">
                  <a16:creationId xmlns:a16="http://schemas.microsoft.com/office/drawing/2014/main" id="{60104D02-4109-339E-E4A1-A4C380C35EB6}"/>
                </a:ext>
              </a:extLst>
            </p:cNvPr>
            <p:cNvSpPr/>
            <p:nvPr/>
          </p:nvSpPr>
          <p:spPr>
            <a:xfrm>
              <a:off x="6952014" y="1238192"/>
              <a:ext cx="387003" cy="376893"/>
            </a:xfrm>
            <a:prstGeom prst="ellipse">
              <a:avLst/>
            </a:prstGeom>
            <a:solidFill>
              <a:srgbClr val="FF85FF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1800" b="1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</a:t>
              </a:r>
            </a:p>
          </p:txBody>
        </p:sp>
      </p:grpSp>
      <p:grpSp>
        <p:nvGrpSpPr>
          <p:cNvPr id="44" name="Gruppieren 43">
            <a:extLst>
              <a:ext uri="{FF2B5EF4-FFF2-40B4-BE49-F238E27FC236}">
                <a16:creationId xmlns:a16="http://schemas.microsoft.com/office/drawing/2014/main" id="{8E121B40-1E48-95CE-E22A-D0432FD72FA7}"/>
              </a:ext>
            </a:extLst>
          </p:cNvPr>
          <p:cNvGrpSpPr/>
          <p:nvPr/>
        </p:nvGrpSpPr>
        <p:grpSpPr>
          <a:xfrm>
            <a:off x="7356545" y="2691586"/>
            <a:ext cx="817563" cy="966256"/>
            <a:chOff x="6558287" y="648829"/>
            <a:chExt cx="817563" cy="966256"/>
          </a:xfrm>
        </p:grpSpPr>
        <p:pic>
          <p:nvPicPr>
            <p:cNvPr id="45" name="Grafik 44" descr="Männliches Profil mit einfarbiger Füllung">
              <a:extLst>
                <a:ext uri="{FF2B5EF4-FFF2-40B4-BE49-F238E27FC236}">
                  <a16:creationId xmlns:a16="http://schemas.microsoft.com/office/drawing/2014/main" id="{E5F29031-C7C3-89C4-0A91-3A01B6AB46A8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6558287" y="648829"/>
              <a:ext cx="817563" cy="817563"/>
            </a:xfrm>
            <a:prstGeom prst="rect">
              <a:avLst/>
            </a:prstGeom>
          </p:spPr>
        </p:pic>
        <p:sp>
          <p:nvSpPr>
            <p:cNvPr id="46" name="Oval 45">
              <a:extLst>
                <a:ext uri="{FF2B5EF4-FFF2-40B4-BE49-F238E27FC236}">
                  <a16:creationId xmlns:a16="http://schemas.microsoft.com/office/drawing/2014/main" id="{5D1D629F-7B42-8119-BF63-5CB14347B0CA}"/>
                </a:ext>
              </a:extLst>
            </p:cNvPr>
            <p:cNvSpPr/>
            <p:nvPr/>
          </p:nvSpPr>
          <p:spPr>
            <a:xfrm>
              <a:off x="6952014" y="1238192"/>
              <a:ext cx="387003" cy="376893"/>
            </a:xfrm>
            <a:prstGeom prst="ellipse">
              <a:avLst/>
            </a:prstGeom>
            <a:solidFill>
              <a:srgbClr val="FF85FF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1800" b="1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</a:t>
              </a:r>
            </a:p>
          </p:txBody>
        </p:sp>
      </p:grpSp>
      <p:sp>
        <p:nvSpPr>
          <p:cNvPr id="62" name="Textfeld 61">
            <a:extLst>
              <a:ext uri="{FF2B5EF4-FFF2-40B4-BE49-F238E27FC236}">
                <a16:creationId xmlns:a16="http://schemas.microsoft.com/office/drawing/2014/main" id="{7E38965D-B544-07B1-2F1D-EA3ABCF648FF}"/>
              </a:ext>
            </a:extLst>
          </p:cNvPr>
          <p:cNvSpPr txBox="1"/>
          <p:nvPr/>
        </p:nvSpPr>
        <p:spPr>
          <a:xfrm>
            <a:off x="7029841" y="1679799"/>
            <a:ext cx="165782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de-DE" sz="1400" b="1" dirty="0">
                <a:latin typeface="Arial" panose="020B0604020202020204" pitchFamily="34" charset="0"/>
                <a:cs typeface="Arial" panose="020B0604020202020204" pitchFamily="34" charset="0"/>
              </a:rPr>
              <a:t>individuell in </a:t>
            </a:r>
          </a:p>
          <a:p>
            <a:pPr algn="ctr"/>
            <a:r>
              <a:rPr lang="de-DE" sz="1400" b="1" dirty="0">
                <a:latin typeface="Arial" panose="020B0604020202020204" pitchFamily="34" charset="0"/>
                <a:cs typeface="Arial" panose="020B0604020202020204" pitchFamily="34" charset="0"/>
              </a:rPr>
              <a:t>Stammgruppen  </a:t>
            </a:r>
          </a:p>
        </p:txBody>
      </p:sp>
      <p:sp>
        <p:nvSpPr>
          <p:cNvPr id="64" name="Textfeld 63">
            <a:extLst>
              <a:ext uri="{FF2B5EF4-FFF2-40B4-BE49-F238E27FC236}">
                <a16:creationId xmlns:a16="http://schemas.microsoft.com/office/drawing/2014/main" id="{5237D34E-115A-C231-C68C-2E52016A07BD}"/>
              </a:ext>
            </a:extLst>
          </p:cNvPr>
          <p:cNvSpPr txBox="1"/>
          <p:nvPr/>
        </p:nvSpPr>
        <p:spPr>
          <a:xfrm>
            <a:off x="7014610" y="5600536"/>
            <a:ext cx="152798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de-DE" sz="1400" b="1" dirty="0">
                <a:latin typeface="Arial" panose="020B0604020202020204" pitchFamily="34" charset="0"/>
                <a:cs typeface="Arial" panose="020B0604020202020204" pitchFamily="34" charset="0"/>
              </a:rPr>
              <a:t>gemeinsam  in </a:t>
            </a:r>
          </a:p>
          <a:p>
            <a:pPr algn="ctr"/>
            <a:r>
              <a:rPr lang="de-DE" sz="1400" b="1" dirty="0">
                <a:latin typeface="Arial" panose="020B0604020202020204" pitchFamily="34" charset="0"/>
                <a:cs typeface="Arial" panose="020B0604020202020204" pitchFamily="34" charset="0"/>
              </a:rPr>
              <a:t>Stammgruppen</a:t>
            </a:r>
          </a:p>
        </p:txBody>
      </p:sp>
      <p:grpSp>
        <p:nvGrpSpPr>
          <p:cNvPr id="32" name="Gruppieren 31">
            <a:extLst>
              <a:ext uri="{FF2B5EF4-FFF2-40B4-BE49-F238E27FC236}">
                <a16:creationId xmlns:a16="http://schemas.microsoft.com/office/drawing/2014/main" id="{60418C8E-2F56-00A2-E1F3-90661B816EC1}"/>
              </a:ext>
            </a:extLst>
          </p:cNvPr>
          <p:cNvGrpSpPr/>
          <p:nvPr/>
        </p:nvGrpSpPr>
        <p:grpSpPr>
          <a:xfrm>
            <a:off x="6609158" y="4598977"/>
            <a:ext cx="817563" cy="966256"/>
            <a:chOff x="6558287" y="648829"/>
            <a:chExt cx="817563" cy="966256"/>
          </a:xfrm>
        </p:grpSpPr>
        <p:pic>
          <p:nvPicPr>
            <p:cNvPr id="33" name="Grafik 32" descr="Männliches Profil mit einfarbiger Füllung">
              <a:extLst>
                <a:ext uri="{FF2B5EF4-FFF2-40B4-BE49-F238E27FC236}">
                  <a16:creationId xmlns:a16="http://schemas.microsoft.com/office/drawing/2014/main" id="{793D0255-1DAC-CB3A-8EF8-791836A2327B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6558287" y="648829"/>
              <a:ext cx="817563" cy="817563"/>
            </a:xfrm>
            <a:prstGeom prst="rect">
              <a:avLst/>
            </a:prstGeom>
          </p:spPr>
        </p:pic>
        <p:sp>
          <p:nvSpPr>
            <p:cNvPr id="34" name="Oval 33">
              <a:extLst>
                <a:ext uri="{FF2B5EF4-FFF2-40B4-BE49-F238E27FC236}">
                  <a16:creationId xmlns:a16="http://schemas.microsoft.com/office/drawing/2014/main" id="{C25F5F11-0C61-005B-CBCE-3773C51661D9}"/>
                </a:ext>
              </a:extLst>
            </p:cNvPr>
            <p:cNvSpPr/>
            <p:nvPr/>
          </p:nvSpPr>
          <p:spPr>
            <a:xfrm>
              <a:off x="6952014" y="1238192"/>
              <a:ext cx="387003" cy="376893"/>
            </a:xfrm>
            <a:prstGeom prst="ellipse">
              <a:avLst/>
            </a:prstGeom>
            <a:solidFill>
              <a:srgbClr val="FF85FF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1800" b="1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</a:t>
              </a:r>
            </a:p>
          </p:txBody>
        </p:sp>
      </p:grpSp>
      <p:grpSp>
        <p:nvGrpSpPr>
          <p:cNvPr id="35" name="Gruppieren 34">
            <a:extLst>
              <a:ext uri="{FF2B5EF4-FFF2-40B4-BE49-F238E27FC236}">
                <a16:creationId xmlns:a16="http://schemas.microsoft.com/office/drawing/2014/main" id="{6C19F44A-8213-BD3A-3AFF-3F8C334776BC}"/>
              </a:ext>
            </a:extLst>
          </p:cNvPr>
          <p:cNvGrpSpPr/>
          <p:nvPr/>
        </p:nvGrpSpPr>
        <p:grpSpPr>
          <a:xfrm>
            <a:off x="7361167" y="4532039"/>
            <a:ext cx="884501" cy="1033193"/>
            <a:chOff x="7310296" y="581891"/>
            <a:chExt cx="884501" cy="1033193"/>
          </a:xfrm>
        </p:grpSpPr>
        <p:pic>
          <p:nvPicPr>
            <p:cNvPr id="36" name="Grafik 35" descr="Schuljunge mit einfarbiger Füllung">
              <a:extLst>
                <a:ext uri="{FF2B5EF4-FFF2-40B4-BE49-F238E27FC236}">
                  <a16:creationId xmlns:a16="http://schemas.microsoft.com/office/drawing/2014/main" id="{B6F9BE82-7634-B030-28AC-E057AF8E04D2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p:blipFill>
          <p:spPr>
            <a:xfrm>
              <a:off x="7310296" y="581891"/>
              <a:ext cx="884501" cy="884501"/>
            </a:xfrm>
            <a:prstGeom prst="rect">
              <a:avLst/>
            </a:prstGeom>
          </p:spPr>
        </p:pic>
        <p:sp>
          <p:nvSpPr>
            <p:cNvPr id="49" name="Oval 48">
              <a:extLst>
                <a:ext uri="{FF2B5EF4-FFF2-40B4-BE49-F238E27FC236}">
                  <a16:creationId xmlns:a16="http://schemas.microsoft.com/office/drawing/2014/main" id="{0D921B98-4970-AD1D-76A0-D6E67DAFE1AE}"/>
                </a:ext>
              </a:extLst>
            </p:cNvPr>
            <p:cNvSpPr/>
            <p:nvPr/>
          </p:nvSpPr>
          <p:spPr>
            <a:xfrm>
              <a:off x="7732744" y="1238191"/>
              <a:ext cx="387003" cy="376893"/>
            </a:xfrm>
            <a:prstGeom prst="ellipse">
              <a:avLst/>
            </a:prstGeom>
            <a:solidFill>
              <a:srgbClr val="FF7E79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1800" b="1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B</a:t>
              </a:r>
            </a:p>
          </p:txBody>
        </p:sp>
      </p:grpSp>
      <p:grpSp>
        <p:nvGrpSpPr>
          <p:cNvPr id="50" name="Gruppieren 49">
            <a:extLst>
              <a:ext uri="{FF2B5EF4-FFF2-40B4-BE49-F238E27FC236}">
                <a16:creationId xmlns:a16="http://schemas.microsoft.com/office/drawing/2014/main" id="{3D44410B-E1E0-57B5-135C-F6063DB863EE}"/>
              </a:ext>
            </a:extLst>
          </p:cNvPr>
          <p:cNvGrpSpPr/>
          <p:nvPr/>
        </p:nvGrpSpPr>
        <p:grpSpPr>
          <a:xfrm>
            <a:off x="8139795" y="4636973"/>
            <a:ext cx="814223" cy="928259"/>
            <a:chOff x="8088924" y="686825"/>
            <a:chExt cx="814223" cy="928259"/>
          </a:xfrm>
        </p:grpSpPr>
        <p:pic>
          <p:nvPicPr>
            <p:cNvPr id="51" name="Grafik 50" descr="Weibliches Profil mit einfarbiger Füllung">
              <a:extLst>
                <a:ext uri="{FF2B5EF4-FFF2-40B4-BE49-F238E27FC236}">
                  <a16:creationId xmlns:a16="http://schemas.microsoft.com/office/drawing/2014/main" id="{543DE08E-59FD-5756-ED81-0CA86A2CBF3F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/>
            </a:stretch>
          </p:blipFill>
          <p:spPr>
            <a:xfrm>
              <a:off x="8088924" y="686825"/>
              <a:ext cx="779567" cy="779567"/>
            </a:xfrm>
            <a:prstGeom prst="rect">
              <a:avLst/>
            </a:prstGeom>
          </p:spPr>
        </p:pic>
        <p:sp>
          <p:nvSpPr>
            <p:cNvPr id="52" name="Oval 51">
              <a:extLst>
                <a:ext uri="{FF2B5EF4-FFF2-40B4-BE49-F238E27FC236}">
                  <a16:creationId xmlns:a16="http://schemas.microsoft.com/office/drawing/2014/main" id="{58288E34-0409-8374-A2D0-0C1BC1FB38B9}"/>
                </a:ext>
              </a:extLst>
            </p:cNvPr>
            <p:cNvSpPr/>
            <p:nvPr/>
          </p:nvSpPr>
          <p:spPr>
            <a:xfrm>
              <a:off x="8516144" y="1238191"/>
              <a:ext cx="387003" cy="376893"/>
            </a:xfrm>
            <a:prstGeom prst="ellipse">
              <a:avLst/>
            </a:prstGeom>
            <a:solidFill>
              <a:schemeClr val="accent6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1800" b="1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</a:t>
              </a:r>
            </a:p>
          </p:txBody>
        </p:sp>
      </p:grpSp>
      <p:sp>
        <p:nvSpPr>
          <p:cNvPr id="53" name="Textfeld 52">
            <a:extLst>
              <a:ext uri="{FF2B5EF4-FFF2-40B4-BE49-F238E27FC236}">
                <a16:creationId xmlns:a16="http://schemas.microsoft.com/office/drawing/2014/main" id="{99C6D4B3-65F4-064F-B386-C3AFFC914A90}"/>
              </a:ext>
            </a:extLst>
          </p:cNvPr>
          <p:cNvSpPr txBox="1"/>
          <p:nvPr/>
        </p:nvSpPr>
        <p:spPr>
          <a:xfrm>
            <a:off x="6984093" y="3639893"/>
            <a:ext cx="1717137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de-DE" sz="1400" b="1" dirty="0">
                <a:latin typeface="Arial" panose="020B0604020202020204" pitchFamily="34" charset="0"/>
                <a:cs typeface="Arial" panose="020B0604020202020204" pitchFamily="34" charset="0"/>
              </a:rPr>
              <a:t>gemeinsam in </a:t>
            </a:r>
          </a:p>
          <a:p>
            <a:pPr algn="ctr"/>
            <a:r>
              <a:rPr lang="de-DE" sz="1400" b="1" dirty="0">
                <a:latin typeface="Arial" panose="020B0604020202020204" pitchFamily="34" charset="0"/>
                <a:cs typeface="Arial" panose="020B0604020202020204" pitchFamily="34" charset="0"/>
              </a:rPr>
              <a:t>Expertengruppen</a:t>
            </a:r>
          </a:p>
          <a:p>
            <a:pPr algn="ctr"/>
            <a:endParaRPr lang="de-DE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4" name="Rechteckige Legende 53">
            <a:extLst>
              <a:ext uri="{FF2B5EF4-FFF2-40B4-BE49-F238E27FC236}">
                <a16:creationId xmlns:a16="http://schemas.microsoft.com/office/drawing/2014/main" id="{C194BCFA-BADD-53E7-AF53-7BDC156D0EC1}"/>
              </a:ext>
            </a:extLst>
          </p:cNvPr>
          <p:cNvSpPr/>
          <p:nvPr/>
        </p:nvSpPr>
        <p:spPr>
          <a:xfrm>
            <a:off x="7608076" y="4213257"/>
            <a:ext cx="1258659" cy="367369"/>
          </a:xfrm>
          <a:prstGeom prst="wedgeRectCallout">
            <a:avLst>
              <a:gd name="adj1" fmla="val -86801"/>
              <a:gd name="adj2" fmla="val 91110"/>
            </a:avLst>
          </a:prstGeom>
          <a:solidFill>
            <a:srgbClr val="FFFC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5" name="Rechteckige Legende 54">
            <a:extLst>
              <a:ext uri="{FF2B5EF4-FFF2-40B4-BE49-F238E27FC236}">
                <a16:creationId xmlns:a16="http://schemas.microsoft.com/office/drawing/2014/main" id="{18636B0F-049F-617F-536B-0D8FC76E73CE}"/>
              </a:ext>
            </a:extLst>
          </p:cNvPr>
          <p:cNvSpPr/>
          <p:nvPr/>
        </p:nvSpPr>
        <p:spPr>
          <a:xfrm>
            <a:off x="7551937" y="2315285"/>
            <a:ext cx="1258659" cy="367369"/>
          </a:xfrm>
          <a:prstGeom prst="wedgeRectCallout">
            <a:avLst>
              <a:gd name="adj1" fmla="val -86801"/>
              <a:gd name="adj2" fmla="val 91110"/>
            </a:avLst>
          </a:prstGeom>
          <a:solidFill>
            <a:srgbClr val="FFFC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7" name="Geschweifte Klammer links 56">
            <a:extLst>
              <a:ext uri="{FF2B5EF4-FFF2-40B4-BE49-F238E27FC236}">
                <a16:creationId xmlns:a16="http://schemas.microsoft.com/office/drawing/2014/main" id="{83B52321-7E60-9FA7-1CAE-03897CF0BDFF}"/>
              </a:ext>
            </a:extLst>
          </p:cNvPr>
          <p:cNvSpPr/>
          <p:nvPr/>
        </p:nvSpPr>
        <p:spPr>
          <a:xfrm rot="16200000">
            <a:off x="3241578" y="2595522"/>
            <a:ext cx="354607" cy="6129221"/>
          </a:xfrm>
          <a:prstGeom prst="leftBrac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60" name="Textfeld 59">
            <a:extLst>
              <a:ext uri="{FF2B5EF4-FFF2-40B4-BE49-F238E27FC236}">
                <a16:creationId xmlns:a16="http://schemas.microsoft.com/office/drawing/2014/main" id="{D0CA584A-A3B0-5BC9-70B6-5EA645BE29DC}"/>
              </a:ext>
            </a:extLst>
          </p:cNvPr>
          <p:cNvSpPr txBox="1"/>
          <p:nvPr/>
        </p:nvSpPr>
        <p:spPr>
          <a:xfrm>
            <a:off x="493588" y="5833016"/>
            <a:ext cx="748352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600" b="1" dirty="0">
                <a:solidFill>
                  <a:srgbClr val="000000"/>
                </a:solidFill>
                <a:latin typeface="Chalkduster" panose="03050602040202020205" pitchFamily="66" charset="77"/>
              </a:rPr>
              <a:t>Lernen als individueller und sozialer Prozess </a:t>
            </a:r>
          </a:p>
        </p:txBody>
      </p:sp>
      <p:sp>
        <p:nvSpPr>
          <p:cNvPr id="61" name="Textfeld 60">
            <a:extLst>
              <a:ext uri="{FF2B5EF4-FFF2-40B4-BE49-F238E27FC236}">
                <a16:creationId xmlns:a16="http://schemas.microsoft.com/office/drawing/2014/main" id="{6E498A10-E5AD-57EE-9FAF-5725899DA993}"/>
              </a:ext>
            </a:extLst>
          </p:cNvPr>
          <p:cNvSpPr txBox="1"/>
          <p:nvPr/>
        </p:nvSpPr>
        <p:spPr>
          <a:xfrm>
            <a:off x="2730216" y="6457890"/>
            <a:ext cx="6316946" cy="230832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de-DE" sz="900" dirty="0">
                <a:latin typeface="Arial" panose="020B0604020202020204" pitchFamily="34" charset="0"/>
                <a:cs typeface="Arial" panose="020B0604020202020204" pitchFamily="34" charset="0"/>
              </a:rPr>
              <a:t>Abb.: </a:t>
            </a:r>
            <a:r>
              <a:rPr lang="de-DE" sz="900">
                <a:latin typeface="Arial" panose="020B0604020202020204" pitchFamily="34" charset="0"/>
                <a:cs typeface="Arial" panose="020B0604020202020204" pitchFamily="34" charset="0"/>
              </a:rPr>
              <a:t>MS Piktogramme</a:t>
            </a:r>
            <a:endParaRPr lang="de-DE" sz="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60658033"/>
      </p:ext>
    </p:extLst>
  </p:cSld>
  <p:clrMapOvr>
    <a:masterClrMapping/>
  </p:clrMapOvr>
</p:sld>
</file>

<file path=ppt/theme/theme1.xml><?xml version="1.0" encoding="utf-8"?>
<a:theme xmlns:a="http://schemas.openxmlformats.org/drawingml/2006/main" name="Standarddesign">
  <a:themeElements>
    <a:clrScheme name="Standard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Standard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Standard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2023-01-20_Klasse6_Arbeitsblatt_Aegyptische_Goetter_V01" id="{9FDE2416-1345-EF43-93AA-6913CC697EAF}" vid="{081A718F-4577-FE4F-BFE6-BCFB6F0BBE81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38</Words>
  <Application>Microsoft Macintosh PowerPoint</Application>
  <PresentationFormat>Bildschirmpräsentation (4:3)</PresentationFormat>
  <Paragraphs>26</Paragraphs>
  <Slides>1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7" baseType="lpstr">
      <vt:lpstr>Aptos</vt:lpstr>
      <vt:lpstr>Arial</vt:lpstr>
      <vt:lpstr>Calibri</vt:lpstr>
      <vt:lpstr>Chalkduster</vt:lpstr>
      <vt:lpstr>Times New Roman</vt:lpstr>
      <vt:lpstr>Standarddesign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Alexander </dc:creator>
  <cp:lastModifiedBy>König, Alexander</cp:lastModifiedBy>
  <cp:revision>13</cp:revision>
  <cp:lastPrinted>2025-10-07T05:59:34Z</cp:lastPrinted>
  <dcterms:created xsi:type="dcterms:W3CDTF">2004-10-13T16:44:00Z</dcterms:created>
  <dcterms:modified xsi:type="dcterms:W3CDTF">2025-10-17T06:12:35Z</dcterms:modified>
</cp:coreProperties>
</file>