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302E0D-4AA6-E249-9DB4-3416B61717DD}" v="12" dt="2025-09-11T04:37:20.8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04"/>
  </p:normalViewPr>
  <p:slideViewPr>
    <p:cSldViewPr snapToGrid="0" snapToObjects="1">
      <p:cViewPr>
        <p:scale>
          <a:sx n="101" d="100"/>
          <a:sy n="101" d="100"/>
        </p:scale>
        <p:origin x="1096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8E572-7EF8-3642-8EDE-081BF9F3E9E8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AB830-EF35-CE44-BC58-76A53446DA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0289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76501-7189-6313-369E-8774E7836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8432B4C-CDAE-E72D-3CE1-B308762A4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DA5DA6-248D-E643-6556-821019798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F5A116-581D-28D2-47D2-4186AEB35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9816DC-E916-59B6-5DB8-B5E34DF96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0115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43DB56-19D5-DA3C-B3A4-3D56D86C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7EE7C58-DB7C-0E23-4C38-7A8E2EA0A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5B4607-2735-D69B-591F-813D7D0F4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E03B89-F1DD-C228-E105-5C7F084A2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09229E-21C6-BFE5-60CF-8FA0A593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917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8B382E7-CD0F-C165-182A-8F536466AA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98BD465-63A8-68CE-2559-AE104D0AF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CAE04E-EC73-A30A-2CC2-6F9328213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D6D8CA-FAB6-8362-8428-364B698C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D3C68F-352C-2232-55EB-DCC76E5C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870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C1D0AF-29A9-4922-5C0C-9F24BAA58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CBAFC6-3513-034C-A041-67E8172C5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863F83-FA19-C757-EAC8-5FFCA81E0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E7FB57-1484-1C31-BAC0-625E2377E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133646D-41F2-4B72-4430-32EFA93FD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24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699E63-8A8D-51A1-3BDF-CCE34AA2B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8E8094F-4C3E-6A75-66A3-6C85EF108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54F7EF-267B-53B8-0CCC-D42E5F8C4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88BEE8-9BBD-40E2-3BD5-74E02DC30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60F112-FFB0-E684-698B-B3D59CF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901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821BD7-518F-B4EA-2AD7-B44DD5FBF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ED19A5-5129-BBD8-A8D7-EFBD7FDBCB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6F29D5-BA22-11C1-325A-EC642496B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09DFBD0-7AEC-76DA-D448-12B2ED51D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CE4316C-595A-8B4D-A4BA-C1ABDB167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7D116D-E0D1-7BD0-0E97-B9AA216C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63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673F51-B680-0270-5310-71D9FEB9E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1141E3-E3CD-58C4-9EED-ED1D942CD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E3684D-B8EA-710D-95F3-5E4FC74D1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EECD079-F682-6503-4D8D-5AA7B7325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277C269-F8C7-7394-3DE4-083EEF51DB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358937F-5612-53A3-8953-FEDD7B16F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FF7FC75-E8F6-139C-9342-722B3553F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1849872-59E8-72E8-1567-2271309D1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878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1679D7-9F89-71E6-4CB9-32B855949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269BA7C-B0A6-84F3-F5CD-0F4213CE2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1478DA9-B9BB-C1F3-A9F4-07021582D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FFA72B-91C8-F833-C91C-D854CA294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732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730CB93-3D7B-4A02-D501-6F72701DE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6C60C6F-1E08-F71A-9A3C-D0C0C816A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43A0412-2C21-0183-496B-D15BCB73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498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DC9E7B-6062-1013-38D6-DE2DF2F69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3413A7-3F9E-AF20-B7A2-4F1B468DD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291EA82-ED13-50EF-7BFA-3713A6072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9251F3-90D4-AF29-D9AB-59594C91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16E058-C673-0D11-254A-3A73DBC48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1B433B5-5322-5724-D5A8-DD80DD6C2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038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458C53-3ADC-B7FA-75CD-C304B1944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9D2DDB4-98B4-9377-E86C-6D4F37850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F9F7B3-5331-4648-29F7-681C6954D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746940-BE97-A49C-2E1C-993A7139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F2924F-2C08-4921-B0E7-A5CD5B6F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1B352C-DEAE-31F8-0ACD-46F56B70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008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A0C01D9-9697-450E-9C00-C6A55FCF0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9AC973-DA7C-0A5E-AC67-8D2BBC2A2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C42767-C182-D6A5-3365-C9D34F762E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93959-D1D4-3E41-BDDB-E4E000775450}" type="datetimeFigureOut">
              <a:rPr lang="de-DE" smtClean="0"/>
              <a:t>11.09.25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3B4913-DC3C-919D-AF5B-7A08F3B907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578570-02FB-12FD-0EB3-53B4F504C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7713F-B540-EC42-B9F4-4CBF233A69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808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urzlinks.de/CC-0_Public_Doma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Rechteck 323">
            <a:extLst>
              <a:ext uri="{FF2B5EF4-FFF2-40B4-BE49-F238E27FC236}">
                <a16:creationId xmlns:a16="http://schemas.microsoft.com/office/drawing/2014/main" id="{CE81E4E8-5818-16EB-C2C5-E874A14F88F2}"/>
              </a:ext>
            </a:extLst>
          </p:cNvPr>
          <p:cNvSpPr/>
          <p:nvPr/>
        </p:nvSpPr>
        <p:spPr>
          <a:xfrm>
            <a:off x="8187086" y="905151"/>
            <a:ext cx="3369639" cy="1295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Rechteck 209">
            <a:extLst>
              <a:ext uri="{FF2B5EF4-FFF2-40B4-BE49-F238E27FC236}">
                <a16:creationId xmlns:a16="http://schemas.microsoft.com/office/drawing/2014/main" id="{F85E9D46-2575-182C-90B4-4743BA33DC38}"/>
              </a:ext>
            </a:extLst>
          </p:cNvPr>
          <p:cNvSpPr/>
          <p:nvPr/>
        </p:nvSpPr>
        <p:spPr>
          <a:xfrm>
            <a:off x="383631" y="2020272"/>
            <a:ext cx="2307854" cy="107148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2EA98F5C-64E2-2E1E-C22C-C39B8B2D6D05}"/>
              </a:ext>
            </a:extLst>
          </p:cNvPr>
          <p:cNvSpPr txBox="1"/>
          <p:nvPr/>
        </p:nvSpPr>
        <p:spPr>
          <a:xfrm rot="16200000">
            <a:off x="11452337" y="4240917"/>
            <a:ext cx="6238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b="1" dirty="0" err="1"/>
              <a:t>Zsfg</a:t>
            </a:r>
            <a:r>
              <a:rPr lang="de-DE" b="1" dirty="0"/>
              <a:t>.</a:t>
            </a:r>
          </a:p>
        </p:txBody>
      </p:sp>
      <p:sp>
        <p:nvSpPr>
          <p:cNvPr id="95" name="Textfeld 94">
            <a:extLst>
              <a:ext uri="{FF2B5EF4-FFF2-40B4-BE49-F238E27FC236}">
                <a16:creationId xmlns:a16="http://schemas.microsoft.com/office/drawing/2014/main" id="{8FCEB5FF-B045-34CA-9B36-78B772BF46B3}"/>
              </a:ext>
            </a:extLst>
          </p:cNvPr>
          <p:cNvSpPr txBox="1"/>
          <p:nvPr/>
        </p:nvSpPr>
        <p:spPr>
          <a:xfrm rot="16200000">
            <a:off x="11461984" y="5713996"/>
            <a:ext cx="6767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b="1" dirty="0" err="1"/>
              <a:t>Zsfg</a:t>
            </a:r>
            <a:r>
              <a:rPr lang="de-DE" b="1"/>
              <a:t>. </a:t>
            </a:r>
            <a:endParaRPr lang="de-DE" b="1" dirty="0"/>
          </a:p>
        </p:txBody>
      </p:sp>
      <p:sp>
        <p:nvSpPr>
          <p:cNvPr id="81" name="Rechteck 80">
            <a:extLst>
              <a:ext uri="{FF2B5EF4-FFF2-40B4-BE49-F238E27FC236}">
                <a16:creationId xmlns:a16="http://schemas.microsoft.com/office/drawing/2014/main" id="{2598C77F-6A26-A664-3CD7-3F950E43DE02}"/>
              </a:ext>
            </a:extLst>
          </p:cNvPr>
          <p:cNvSpPr/>
          <p:nvPr/>
        </p:nvSpPr>
        <p:spPr>
          <a:xfrm>
            <a:off x="8165214" y="2388281"/>
            <a:ext cx="3369639" cy="8922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2E9F6A74-5BA5-690F-17CA-FF6CC481EBC1}"/>
              </a:ext>
            </a:extLst>
          </p:cNvPr>
          <p:cNvSpPr/>
          <p:nvPr/>
        </p:nvSpPr>
        <p:spPr>
          <a:xfrm>
            <a:off x="8101744" y="5246207"/>
            <a:ext cx="3369639" cy="12578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B1BCFFF0-03D6-4856-5398-C83254E8A601}"/>
              </a:ext>
            </a:extLst>
          </p:cNvPr>
          <p:cNvSpPr/>
          <p:nvPr/>
        </p:nvSpPr>
        <p:spPr>
          <a:xfrm>
            <a:off x="8088337" y="3876715"/>
            <a:ext cx="3369639" cy="10714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 descr="Ein Bild, das Tastatur enthält.&#10;&#10;Automatisch generierte Beschreibung">
            <a:extLst>
              <a:ext uri="{FF2B5EF4-FFF2-40B4-BE49-F238E27FC236}">
                <a16:creationId xmlns:a16="http://schemas.microsoft.com/office/drawing/2014/main" id="{F82AA85A-6C8A-AB45-9F1C-600668B11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165525"/>
            <a:ext cx="1270000" cy="4826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5815F654-FC2A-EA25-84F9-21ACA76A41BB}"/>
              </a:ext>
            </a:extLst>
          </p:cNvPr>
          <p:cNvSpPr/>
          <p:nvPr/>
        </p:nvSpPr>
        <p:spPr>
          <a:xfrm>
            <a:off x="3910477" y="3642633"/>
            <a:ext cx="2957512" cy="12144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Thema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9B63AA1-546D-BF44-60AF-A96F13A186CB}"/>
              </a:ext>
            </a:extLst>
          </p:cNvPr>
          <p:cNvSpPr txBox="1"/>
          <p:nvPr/>
        </p:nvSpPr>
        <p:spPr>
          <a:xfrm>
            <a:off x="1893307" y="329731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Datum: </a:t>
            </a:r>
            <a:r>
              <a:rPr lang="de-DE" b="1" dirty="0"/>
              <a:t>[</a:t>
            </a:r>
            <a:r>
              <a:rPr lang="de-DE" b="1" dirty="0" err="1"/>
              <a:t>tt.mm.jjjj</a:t>
            </a:r>
            <a:r>
              <a:rPr lang="de-DE" b="1" dirty="0"/>
              <a:t>]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Nr. 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[Laufende Nummer]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8FC7A49-8561-34A4-7C8D-B75B0D715024}"/>
              </a:ext>
            </a:extLst>
          </p:cNvPr>
          <p:cNvSpPr txBox="1"/>
          <p:nvPr/>
        </p:nvSpPr>
        <p:spPr>
          <a:xfrm>
            <a:off x="5825209" y="3091757"/>
            <a:ext cx="1744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Hauptaspekt 1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283628A-B8D8-7E20-C3CA-498906415FCF}"/>
              </a:ext>
            </a:extLst>
          </p:cNvPr>
          <p:cNvSpPr txBox="1"/>
          <p:nvPr/>
        </p:nvSpPr>
        <p:spPr>
          <a:xfrm>
            <a:off x="8401129" y="945427"/>
            <a:ext cx="3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1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DE38D19-DA71-E613-CBF1-42F418D1AEC7}"/>
              </a:ext>
            </a:extLst>
          </p:cNvPr>
          <p:cNvSpPr txBox="1"/>
          <p:nvPr/>
        </p:nvSpPr>
        <p:spPr>
          <a:xfrm>
            <a:off x="8401129" y="1344936"/>
            <a:ext cx="3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2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DE88B3E-BD4D-7B6D-82B8-67E4FEFCAA2B}"/>
              </a:ext>
            </a:extLst>
          </p:cNvPr>
          <p:cNvSpPr txBox="1"/>
          <p:nvPr/>
        </p:nvSpPr>
        <p:spPr>
          <a:xfrm>
            <a:off x="8401129" y="1846025"/>
            <a:ext cx="3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3</a:t>
            </a:r>
          </a:p>
        </p:txBody>
      </p: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9393CE65-A6D3-C516-811A-EF9EBB7C015D}"/>
              </a:ext>
            </a:extLst>
          </p:cNvPr>
          <p:cNvCxnSpPr>
            <a:cxnSpLocks/>
            <a:stCxn id="8" idx="7"/>
            <a:endCxn id="11" idx="2"/>
          </p:cNvCxnSpPr>
          <p:nvPr/>
        </p:nvCxnSpPr>
        <p:spPr>
          <a:xfrm flipV="1">
            <a:off x="6434871" y="3461089"/>
            <a:ext cx="262478" cy="35939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3283FD10-C5CB-A007-317E-B9B23CF7ABC1}"/>
              </a:ext>
            </a:extLst>
          </p:cNvPr>
          <p:cNvSpPr txBox="1"/>
          <p:nvPr/>
        </p:nvSpPr>
        <p:spPr>
          <a:xfrm>
            <a:off x="5915043" y="5105406"/>
            <a:ext cx="1760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Hauptaspekt 2</a:t>
            </a:r>
          </a:p>
        </p:txBody>
      </p:sp>
      <p:cxnSp>
        <p:nvCxnSpPr>
          <p:cNvPr id="26" name="Gerade Verbindung 25">
            <a:extLst>
              <a:ext uri="{FF2B5EF4-FFF2-40B4-BE49-F238E27FC236}">
                <a16:creationId xmlns:a16="http://schemas.microsoft.com/office/drawing/2014/main" id="{881B6DC6-7316-DA5C-E438-567C06D9413D}"/>
              </a:ext>
            </a:extLst>
          </p:cNvPr>
          <p:cNvCxnSpPr>
            <a:cxnSpLocks/>
            <a:stCxn id="22" idx="0"/>
            <a:endCxn id="8" idx="5"/>
          </p:cNvCxnSpPr>
          <p:nvPr/>
        </p:nvCxnSpPr>
        <p:spPr>
          <a:xfrm flipH="1" flipV="1">
            <a:off x="6434871" y="4679222"/>
            <a:ext cx="360421" cy="4261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feld 30">
            <a:extLst>
              <a:ext uri="{FF2B5EF4-FFF2-40B4-BE49-F238E27FC236}">
                <a16:creationId xmlns:a16="http://schemas.microsoft.com/office/drawing/2014/main" id="{A17AE0D2-3067-2A38-CD74-3D983224AC00}"/>
              </a:ext>
            </a:extLst>
          </p:cNvPr>
          <p:cNvSpPr txBox="1"/>
          <p:nvPr/>
        </p:nvSpPr>
        <p:spPr>
          <a:xfrm>
            <a:off x="8401129" y="2457067"/>
            <a:ext cx="3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4</a:t>
            </a:r>
          </a:p>
        </p:txBody>
      </p: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43446F8E-0800-E75B-3A2A-8FB88F31A745}"/>
              </a:ext>
            </a:extLst>
          </p:cNvPr>
          <p:cNvCxnSpPr>
            <a:cxnSpLocks/>
            <a:stCxn id="11" idx="3"/>
            <a:endCxn id="14" idx="1"/>
          </p:cNvCxnSpPr>
          <p:nvPr/>
        </p:nvCxnSpPr>
        <p:spPr>
          <a:xfrm flipV="1">
            <a:off x="7569489" y="1114704"/>
            <a:ext cx="831640" cy="216171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>
            <a:extLst>
              <a:ext uri="{FF2B5EF4-FFF2-40B4-BE49-F238E27FC236}">
                <a16:creationId xmlns:a16="http://schemas.microsoft.com/office/drawing/2014/main" id="{DD749A69-37F4-2F0B-F79E-FDFF092F8CEA}"/>
              </a:ext>
            </a:extLst>
          </p:cNvPr>
          <p:cNvCxnSpPr>
            <a:cxnSpLocks/>
            <a:stCxn id="11" idx="3"/>
            <a:endCxn id="15" idx="1"/>
          </p:cNvCxnSpPr>
          <p:nvPr/>
        </p:nvCxnSpPr>
        <p:spPr>
          <a:xfrm flipV="1">
            <a:off x="7569489" y="1514213"/>
            <a:ext cx="831640" cy="17622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>
            <a:extLst>
              <a:ext uri="{FF2B5EF4-FFF2-40B4-BE49-F238E27FC236}">
                <a16:creationId xmlns:a16="http://schemas.microsoft.com/office/drawing/2014/main" id="{4709FA0E-71FA-2A22-A141-209605F33BB5}"/>
              </a:ext>
            </a:extLst>
          </p:cNvPr>
          <p:cNvCxnSpPr>
            <a:cxnSpLocks/>
            <a:stCxn id="11" idx="3"/>
            <a:endCxn id="16" idx="1"/>
          </p:cNvCxnSpPr>
          <p:nvPr/>
        </p:nvCxnSpPr>
        <p:spPr>
          <a:xfrm flipV="1">
            <a:off x="7569489" y="2015302"/>
            <a:ext cx="831640" cy="126112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>
            <a:extLst>
              <a:ext uri="{FF2B5EF4-FFF2-40B4-BE49-F238E27FC236}">
                <a16:creationId xmlns:a16="http://schemas.microsoft.com/office/drawing/2014/main" id="{467A13E3-7669-A02A-4E43-145F722BDFED}"/>
              </a:ext>
            </a:extLst>
          </p:cNvPr>
          <p:cNvCxnSpPr>
            <a:cxnSpLocks/>
            <a:stCxn id="11" idx="3"/>
            <a:endCxn id="31" idx="1"/>
          </p:cNvCxnSpPr>
          <p:nvPr/>
        </p:nvCxnSpPr>
        <p:spPr>
          <a:xfrm flipV="1">
            <a:off x="7569489" y="2626344"/>
            <a:ext cx="831640" cy="65007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CC9D86B0-C711-BF87-AFF9-625CA76645EC}"/>
              </a:ext>
            </a:extLst>
          </p:cNvPr>
          <p:cNvSpPr txBox="1"/>
          <p:nvPr/>
        </p:nvSpPr>
        <p:spPr>
          <a:xfrm>
            <a:off x="8401129" y="2850031"/>
            <a:ext cx="3288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5</a:t>
            </a:r>
          </a:p>
        </p:txBody>
      </p:sp>
      <p:cxnSp>
        <p:nvCxnSpPr>
          <p:cNvPr id="46" name="Gerade Verbindung 45">
            <a:extLst>
              <a:ext uri="{FF2B5EF4-FFF2-40B4-BE49-F238E27FC236}">
                <a16:creationId xmlns:a16="http://schemas.microsoft.com/office/drawing/2014/main" id="{877C57EF-D598-9E21-8E2B-15A394F080A0}"/>
              </a:ext>
            </a:extLst>
          </p:cNvPr>
          <p:cNvCxnSpPr>
            <a:cxnSpLocks/>
            <a:stCxn id="11" idx="3"/>
            <a:endCxn id="45" idx="1"/>
          </p:cNvCxnSpPr>
          <p:nvPr/>
        </p:nvCxnSpPr>
        <p:spPr>
          <a:xfrm flipV="1">
            <a:off x="7569489" y="3019308"/>
            <a:ext cx="831640" cy="2571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feld 48">
            <a:extLst>
              <a:ext uri="{FF2B5EF4-FFF2-40B4-BE49-F238E27FC236}">
                <a16:creationId xmlns:a16="http://schemas.microsoft.com/office/drawing/2014/main" id="{86AA4C46-2CCA-D769-A231-752F441A9369}"/>
              </a:ext>
            </a:extLst>
          </p:cNvPr>
          <p:cNvSpPr txBox="1"/>
          <p:nvPr/>
        </p:nvSpPr>
        <p:spPr>
          <a:xfrm>
            <a:off x="8337659" y="4066468"/>
            <a:ext cx="3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1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CE0A464A-108A-0231-00F3-CCE4F113A4E3}"/>
              </a:ext>
            </a:extLst>
          </p:cNvPr>
          <p:cNvSpPr txBox="1"/>
          <p:nvPr/>
        </p:nvSpPr>
        <p:spPr>
          <a:xfrm>
            <a:off x="8337659" y="4434981"/>
            <a:ext cx="3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2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9BE8C34B-36D1-0DCD-DDF3-6E8D4FDADD29}"/>
              </a:ext>
            </a:extLst>
          </p:cNvPr>
          <p:cNvSpPr txBox="1"/>
          <p:nvPr/>
        </p:nvSpPr>
        <p:spPr>
          <a:xfrm>
            <a:off x="8337659" y="5347329"/>
            <a:ext cx="3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3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FD76B837-E7B2-9E0B-A98D-973F1DF6EFFF}"/>
              </a:ext>
            </a:extLst>
          </p:cNvPr>
          <p:cNvSpPr txBox="1"/>
          <p:nvPr/>
        </p:nvSpPr>
        <p:spPr>
          <a:xfrm>
            <a:off x="8337659" y="5823361"/>
            <a:ext cx="3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4</a:t>
            </a:r>
          </a:p>
        </p:txBody>
      </p:sp>
      <p:cxnSp>
        <p:nvCxnSpPr>
          <p:cNvPr id="53" name="Gerade Verbindung 52">
            <a:extLst>
              <a:ext uri="{FF2B5EF4-FFF2-40B4-BE49-F238E27FC236}">
                <a16:creationId xmlns:a16="http://schemas.microsoft.com/office/drawing/2014/main" id="{C138476F-BCD6-F88E-C158-2AD193CDE651}"/>
              </a:ext>
            </a:extLst>
          </p:cNvPr>
          <p:cNvCxnSpPr>
            <a:cxnSpLocks/>
            <a:stCxn id="22" idx="3"/>
            <a:endCxn id="49" idx="1"/>
          </p:cNvCxnSpPr>
          <p:nvPr/>
        </p:nvCxnSpPr>
        <p:spPr>
          <a:xfrm flipV="1">
            <a:off x="7675540" y="4235745"/>
            <a:ext cx="662119" cy="105432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>
            <a:extLst>
              <a:ext uri="{FF2B5EF4-FFF2-40B4-BE49-F238E27FC236}">
                <a16:creationId xmlns:a16="http://schemas.microsoft.com/office/drawing/2014/main" id="{36B68BD0-340B-1F68-DF37-702C16FDDC79}"/>
              </a:ext>
            </a:extLst>
          </p:cNvPr>
          <p:cNvCxnSpPr>
            <a:cxnSpLocks/>
            <a:stCxn id="22" idx="3"/>
            <a:endCxn id="50" idx="1"/>
          </p:cNvCxnSpPr>
          <p:nvPr/>
        </p:nvCxnSpPr>
        <p:spPr>
          <a:xfrm flipV="1">
            <a:off x="7675540" y="4604258"/>
            <a:ext cx="662119" cy="6858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54">
            <a:extLst>
              <a:ext uri="{FF2B5EF4-FFF2-40B4-BE49-F238E27FC236}">
                <a16:creationId xmlns:a16="http://schemas.microsoft.com/office/drawing/2014/main" id="{8645199D-0663-6833-F147-7035504AA4FC}"/>
              </a:ext>
            </a:extLst>
          </p:cNvPr>
          <p:cNvCxnSpPr>
            <a:cxnSpLocks/>
            <a:stCxn id="22" idx="3"/>
            <a:endCxn id="51" idx="1"/>
          </p:cNvCxnSpPr>
          <p:nvPr/>
        </p:nvCxnSpPr>
        <p:spPr>
          <a:xfrm>
            <a:off x="7675540" y="5290072"/>
            <a:ext cx="662119" cy="22653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>
            <a:extLst>
              <a:ext uri="{FF2B5EF4-FFF2-40B4-BE49-F238E27FC236}">
                <a16:creationId xmlns:a16="http://schemas.microsoft.com/office/drawing/2014/main" id="{B5A20F13-5D88-E148-7AE6-203951FC45D2}"/>
              </a:ext>
            </a:extLst>
          </p:cNvPr>
          <p:cNvCxnSpPr>
            <a:cxnSpLocks/>
            <a:stCxn id="22" idx="3"/>
            <a:endCxn id="52" idx="1"/>
          </p:cNvCxnSpPr>
          <p:nvPr/>
        </p:nvCxnSpPr>
        <p:spPr>
          <a:xfrm>
            <a:off x="7675540" y="5290072"/>
            <a:ext cx="662119" cy="70256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feld 56">
            <a:extLst>
              <a:ext uri="{FF2B5EF4-FFF2-40B4-BE49-F238E27FC236}">
                <a16:creationId xmlns:a16="http://schemas.microsoft.com/office/drawing/2014/main" id="{F2CA7B13-2076-16FF-671F-517552309966}"/>
              </a:ext>
            </a:extLst>
          </p:cNvPr>
          <p:cNvSpPr txBox="1"/>
          <p:nvPr/>
        </p:nvSpPr>
        <p:spPr>
          <a:xfrm>
            <a:off x="8337659" y="6218815"/>
            <a:ext cx="313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Detail 5</a:t>
            </a:r>
          </a:p>
        </p:txBody>
      </p:sp>
      <p:cxnSp>
        <p:nvCxnSpPr>
          <p:cNvPr id="58" name="Gerade Verbindung 57">
            <a:extLst>
              <a:ext uri="{FF2B5EF4-FFF2-40B4-BE49-F238E27FC236}">
                <a16:creationId xmlns:a16="http://schemas.microsoft.com/office/drawing/2014/main" id="{BC412606-54F5-A586-0E76-EDB7961D6217}"/>
              </a:ext>
            </a:extLst>
          </p:cNvPr>
          <p:cNvCxnSpPr>
            <a:cxnSpLocks/>
            <a:stCxn id="22" idx="3"/>
            <a:endCxn id="57" idx="1"/>
          </p:cNvCxnSpPr>
          <p:nvPr/>
        </p:nvCxnSpPr>
        <p:spPr>
          <a:xfrm>
            <a:off x="7675540" y="5290072"/>
            <a:ext cx="662119" cy="10980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krümmte Verbindung 61">
            <a:extLst>
              <a:ext uri="{FF2B5EF4-FFF2-40B4-BE49-F238E27FC236}">
                <a16:creationId xmlns:a16="http://schemas.microsoft.com/office/drawing/2014/main" id="{641741E1-6C2D-8A47-5A9B-7475F7A0117E}"/>
              </a:ext>
            </a:extLst>
          </p:cNvPr>
          <p:cNvCxnSpPr>
            <a:cxnSpLocks/>
            <a:stCxn id="324" idx="1"/>
            <a:endCxn id="210" idx="3"/>
          </p:cNvCxnSpPr>
          <p:nvPr/>
        </p:nvCxnSpPr>
        <p:spPr>
          <a:xfrm rot="10800000" flipV="1">
            <a:off x="2691486" y="1552671"/>
            <a:ext cx="5495601" cy="1003344"/>
          </a:xfrm>
          <a:prstGeom prst="curvedConnector3">
            <a:avLst>
              <a:gd name="adj1" fmla="val 50000"/>
            </a:avLst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feld 69">
            <a:extLst>
              <a:ext uri="{FF2B5EF4-FFF2-40B4-BE49-F238E27FC236}">
                <a16:creationId xmlns:a16="http://schemas.microsoft.com/office/drawing/2014/main" id="{62EB50CF-6D20-C2F2-C2C7-DF30E36689EF}"/>
              </a:ext>
            </a:extLst>
          </p:cNvPr>
          <p:cNvSpPr txBox="1"/>
          <p:nvPr/>
        </p:nvSpPr>
        <p:spPr>
          <a:xfrm>
            <a:off x="7596812" y="6530537"/>
            <a:ext cx="3500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/>
              <a:t>Zusammenfassung – Abk. </a:t>
            </a:r>
            <a:r>
              <a:rPr lang="de-DE" b="1" dirty="0" err="1"/>
              <a:t>Zsfg</a:t>
            </a:r>
            <a:r>
              <a:rPr lang="de-DE" b="1" dirty="0"/>
              <a:t>.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3BD7A394-1A17-0559-9B1B-A0DCD237C79D}"/>
              </a:ext>
            </a:extLst>
          </p:cNvPr>
          <p:cNvSpPr txBox="1"/>
          <p:nvPr/>
        </p:nvSpPr>
        <p:spPr>
          <a:xfrm>
            <a:off x="3280682" y="5161383"/>
            <a:ext cx="1614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Hauptaspekt 3</a:t>
            </a:r>
          </a:p>
        </p:txBody>
      </p:sp>
      <p:cxnSp>
        <p:nvCxnSpPr>
          <p:cNvPr id="75" name="Gerade Verbindung 74">
            <a:extLst>
              <a:ext uri="{FF2B5EF4-FFF2-40B4-BE49-F238E27FC236}">
                <a16:creationId xmlns:a16="http://schemas.microsoft.com/office/drawing/2014/main" id="{27A944C6-D452-0BA0-67D3-D394E1312A7D}"/>
              </a:ext>
            </a:extLst>
          </p:cNvPr>
          <p:cNvCxnSpPr>
            <a:cxnSpLocks/>
            <a:stCxn id="74" idx="0"/>
            <a:endCxn id="8" idx="3"/>
          </p:cNvCxnSpPr>
          <p:nvPr/>
        </p:nvCxnSpPr>
        <p:spPr>
          <a:xfrm flipV="1">
            <a:off x="4087769" y="4679222"/>
            <a:ext cx="255826" cy="48216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2" name="Geschweifte Klammer rechts 1041">
            <a:extLst>
              <a:ext uri="{FF2B5EF4-FFF2-40B4-BE49-F238E27FC236}">
                <a16:creationId xmlns:a16="http://schemas.microsoft.com/office/drawing/2014/main" id="{B174A1C2-7E8A-23E7-ED57-522BD84CA226}"/>
              </a:ext>
            </a:extLst>
          </p:cNvPr>
          <p:cNvSpPr/>
          <p:nvPr/>
        </p:nvSpPr>
        <p:spPr>
          <a:xfrm>
            <a:off x="11534853" y="2286725"/>
            <a:ext cx="195870" cy="1153430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5E679C7F-94F7-E04B-64EB-FD4048A57DFE}"/>
              </a:ext>
            </a:extLst>
          </p:cNvPr>
          <p:cNvSpPr txBox="1"/>
          <p:nvPr/>
        </p:nvSpPr>
        <p:spPr>
          <a:xfrm rot="16200000">
            <a:off x="11564068" y="2704986"/>
            <a:ext cx="6238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b="1" dirty="0" err="1"/>
              <a:t>Zsfg</a:t>
            </a:r>
            <a:r>
              <a:rPr lang="de-DE" b="1" dirty="0"/>
              <a:t>.</a:t>
            </a:r>
          </a:p>
        </p:txBody>
      </p:sp>
      <p:sp>
        <p:nvSpPr>
          <p:cNvPr id="91" name="Geschweifte Klammer rechts 90">
            <a:extLst>
              <a:ext uri="{FF2B5EF4-FFF2-40B4-BE49-F238E27FC236}">
                <a16:creationId xmlns:a16="http://schemas.microsoft.com/office/drawing/2014/main" id="{AB3106ED-40FD-9098-882B-D532775BB763}"/>
              </a:ext>
            </a:extLst>
          </p:cNvPr>
          <p:cNvSpPr/>
          <p:nvPr/>
        </p:nvSpPr>
        <p:spPr>
          <a:xfrm>
            <a:off x="11412927" y="3834867"/>
            <a:ext cx="235915" cy="1153430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3" name="Geschweifte Klammer rechts 92">
            <a:extLst>
              <a:ext uri="{FF2B5EF4-FFF2-40B4-BE49-F238E27FC236}">
                <a16:creationId xmlns:a16="http://schemas.microsoft.com/office/drawing/2014/main" id="{85EC514B-3EEC-6DBA-7B5D-7D9B2051D7BF}"/>
              </a:ext>
            </a:extLst>
          </p:cNvPr>
          <p:cNvSpPr/>
          <p:nvPr/>
        </p:nvSpPr>
        <p:spPr>
          <a:xfrm>
            <a:off x="11422395" y="5220262"/>
            <a:ext cx="217741" cy="1332871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6" name="Textfeld 95">
            <a:extLst>
              <a:ext uri="{FF2B5EF4-FFF2-40B4-BE49-F238E27FC236}">
                <a16:creationId xmlns:a16="http://schemas.microsoft.com/office/drawing/2014/main" id="{9F401A3F-E0AF-E28B-6D12-217AB2AFED4C}"/>
              </a:ext>
            </a:extLst>
          </p:cNvPr>
          <p:cNvSpPr txBox="1"/>
          <p:nvPr/>
        </p:nvSpPr>
        <p:spPr>
          <a:xfrm>
            <a:off x="499616" y="5346049"/>
            <a:ext cx="2127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dirty="0"/>
              <a:t>Detail 1</a:t>
            </a:r>
          </a:p>
        </p:txBody>
      </p:sp>
      <p:cxnSp>
        <p:nvCxnSpPr>
          <p:cNvPr id="97" name="Gerade Verbindung 96">
            <a:extLst>
              <a:ext uri="{FF2B5EF4-FFF2-40B4-BE49-F238E27FC236}">
                <a16:creationId xmlns:a16="http://schemas.microsoft.com/office/drawing/2014/main" id="{FEBB1681-ACD5-FA2B-7FE0-04124C7605CF}"/>
              </a:ext>
            </a:extLst>
          </p:cNvPr>
          <p:cNvCxnSpPr>
            <a:cxnSpLocks/>
            <a:stCxn id="74" idx="1"/>
            <a:endCxn id="96" idx="3"/>
          </p:cNvCxnSpPr>
          <p:nvPr/>
        </p:nvCxnSpPr>
        <p:spPr>
          <a:xfrm flipH="1">
            <a:off x="2627008" y="5346049"/>
            <a:ext cx="653674" cy="1692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feld 108">
            <a:extLst>
              <a:ext uri="{FF2B5EF4-FFF2-40B4-BE49-F238E27FC236}">
                <a16:creationId xmlns:a16="http://schemas.microsoft.com/office/drawing/2014/main" id="{E4064B47-1E9E-F47E-78D9-53B486D33D01}"/>
              </a:ext>
            </a:extLst>
          </p:cNvPr>
          <p:cNvSpPr txBox="1"/>
          <p:nvPr/>
        </p:nvSpPr>
        <p:spPr>
          <a:xfrm>
            <a:off x="380745" y="5694044"/>
            <a:ext cx="22267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600" dirty="0"/>
              <a:t>Detail 2</a:t>
            </a:r>
          </a:p>
        </p:txBody>
      </p:sp>
      <p:cxnSp>
        <p:nvCxnSpPr>
          <p:cNvPr id="110" name="Gerade Verbindung 109">
            <a:extLst>
              <a:ext uri="{FF2B5EF4-FFF2-40B4-BE49-F238E27FC236}">
                <a16:creationId xmlns:a16="http://schemas.microsoft.com/office/drawing/2014/main" id="{115BCDEE-E8EC-D2C1-1A48-04D4E5007E56}"/>
              </a:ext>
            </a:extLst>
          </p:cNvPr>
          <p:cNvCxnSpPr>
            <a:cxnSpLocks/>
            <a:stCxn id="74" idx="1"/>
            <a:endCxn id="109" idx="3"/>
          </p:cNvCxnSpPr>
          <p:nvPr/>
        </p:nvCxnSpPr>
        <p:spPr>
          <a:xfrm flipH="1">
            <a:off x="2607458" y="5346049"/>
            <a:ext cx="673224" cy="5172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38D26C65-4DDB-F7ED-C15B-20A2AA8AAC6B}"/>
              </a:ext>
            </a:extLst>
          </p:cNvPr>
          <p:cNvSpPr txBox="1"/>
          <p:nvPr/>
        </p:nvSpPr>
        <p:spPr>
          <a:xfrm>
            <a:off x="3090832" y="3078417"/>
            <a:ext cx="1744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dirty="0"/>
              <a:t>Hauptaspekt4</a:t>
            </a:r>
          </a:p>
        </p:txBody>
      </p:sp>
      <p:sp>
        <p:nvSpPr>
          <p:cNvPr id="120" name="Textfeld 119">
            <a:extLst>
              <a:ext uri="{FF2B5EF4-FFF2-40B4-BE49-F238E27FC236}">
                <a16:creationId xmlns:a16="http://schemas.microsoft.com/office/drawing/2014/main" id="{43BEC3AF-490C-D6CF-EB83-A552745633CD}"/>
              </a:ext>
            </a:extLst>
          </p:cNvPr>
          <p:cNvSpPr txBox="1"/>
          <p:nvPr/>
        </p:nvSpPr>
        <p:spPr>
          <a:xfrm>
            <a:off x="330079" y="2063529"/>
            <a:ext cx="19349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dirty="0"/>
              <a:t>Detail 1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F39987C7-1A26-99E6-0EA7-CD2373283CA9}"/>
              </a:ext>
            </a:extLst>
          </p:cNvPr>
          <p:cNvSpPr txBox="1"/>
          <p:nvPr/>
        </p:nvSpPr>
        <p:spPr>
          <a:xfrm>
            <a:off x="657146" y="2347564"/>
            <a:ext cx="16258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dirty="0"/>
              <a:t>Detail 2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2511A48D-E86D-8C27-BFD5-32055E4E7CDC}"/>
              </a:ext>
            </a:extLst>
          </p:cNvPr>
          <p:cNvSpPr txBox="1"/>
          <p:nvPr/>
        </p:nvSpPr>
        <p:spPr>
          <a:xfrm>
            <a:off x="138750" y="2693732"/>
            <a:ext cx="2127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dirty="0"/>
              <a:t>Detail 3</a:t>
            </a: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DBED2091-B4BA-6F55-1AED-2D1970AFAC8B}"/>
              </a:ext>
            </a:extLst>
          </p:cNvPr>
          <p:cNvCxnSpPr>
            <a:cxnSpLocks/>
            <a:stCxn id="113" idx="1"/>
            <a:endCxn id="120" idx="3"/>
          </p:cNvCxnSpPr>
          <p:nvPr/>
        </p:nvCxnSpPr>
        <p:spPr>
          <a:xfrm flipH="1" flipV="1">
            <a:off x="2264988" y="2232806"/>
            <a:ext cx="825844" cy="10302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Gerade Verbindung 125">
            <a:extLst>
              <a:ext uri="{FF2B5EF4-FFF2-40B4-BE49-F238E27FC236}">
                <a16:creationId xmlns:a16="http://schemas.microsoft.com/office/drawing/2014/main" id="{D219F68B-BF67-83A0-B8BF-01C5FFCC2EB1}"/>
              </a:ext>
            </a:extLst>
          </p:cNvPr>
          <p:cNvCxnSpPr>
            <a:cxnSpLocks/>
            <a:stCxn id="113" idx="1"/>
            <a:endCxn id="121" idx="3"/>
          </p:cNvCxnSpPr>
          <p:nvPr/>
        </p:nvCxnSpPr>
        <p:spPr>
          <a:xfrm flipH="1" flipV="1">
            <a:off x="2283023" y="2516841"/>
            <a:ext cx="807809" cy="74624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Gerade Verbindung 128">
            <a:extLst>
              <a:ext uri="{FF2B5EF4-FFF2-40B4-BE49-F238E27FC236}">
                <a16:creationId xmlns:a16="http://schemas.microsoft.com/office/drawing/2014/main" id="{E7CCBB62-9CC6-C1DD-AC6D-EB4277E863D7}"/>
              </a:ext>
            </a:extLst>
          </p:cNvPr>
          <p:cNvCxnSpPr>
            <a:cxnSpLocks/>
            <a:stCxn id="113" idx="1"/>
            <a:endCxn id="122" idx="3"/>
          </p:cNvCxnSpPr>
          <p:nvPr/>
        </p:nvCxnSpPr>
        <p:spPr>
          <a:xfrm flipH="1" flipV="1">
            <a:off x="2266142" y="2863009"/>
            <a:ext cx="824690" cy="4000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feld 142">
            <a:extLst>
              <a:ext uri="{FF2B5EF4-FFF2-40B4-BE49-F238E27FC236}">
                <a16:creationId xmlns:a16="http://schemas.microsoft.com/office/drawing/2014/main" id="{DF89B826-FDED-7512-B418-63130F04792E}"/>
              </a:ext>
            </a:extLst>
          </p:cNvPr>
          <p:cNvSpPr txBox="1"/>
          <p:nvPr/>
        </p:nvSpPr>
        <p:spPr>
          <a:xfrm>
            <a:off x="608165" y="6437797"/>
            <a:ext cx="1956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/>
              <a:t>Zsfg</a:t>
            </a:r>
            <a:r>
              <a:rPr lang="de-DE" b="1" dirty="0"/>
              <a:t>. | Erläuterung</a:t>
            </a:r>
          </a:p>
        </p:txBody>
      </p:sp>
      <p:sp>
        <p:nvSpPr>
          <p:cNvPr id="178" name="Geschweifte Klammer rechts 177">
            <a:extLst>
              <a:ext uri="{FF2B5EF4-FFF2-40B4-BE49-F238E27FC236}">
                <a16:creationId xmlns:a16="http://schemas.microsoft.com/office/drawing/2014/main" id="{4E54D9AB-D183-EDF3-EF62-E43C441287DB}"/>
              </a:ext>
            </a:extLst>
          </p:cNvPr>
          <p:cNvSpPr/>
          <p:nvPr/>
        </p:nvSpPr>
        <p:spPr>
          <a:xfrm rot="5400000">
            <a:off x="1433268" y="5174716"/>
            <a:ext cx="256614" cy="2176131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93" name="Gerade Verbindung 192">
            <a:extLst>
              <a:ext uri="{FF2B5EF4-FFF2-40B4-BE49-F238E27FC236}">
                <a16:creationId xmlns:a16="http://schemas.microsoft.com/office/drawing/2014/main" id="{0D49167C-FF30-E887-013F-E488FBBCA894}"/>
              </a:ext>
            </a:extLst>
          </p:cNvPr>
          <p:cNvCxnSpPr>
            <a:cxnSpLocks/>
            <a:stCxn id="8" idx="1"/>
            <a:endCxn id="113" idx="2"/>
          </p:cNvCxnSpPr>
          <p:nvPr/>
        </p:nvCxnSpPr>
        <p:spPr>
          <a:xfrm flipH="1" flipV="1">
            <a:off x="3962972" y="3447749"/>
            <a:ext cx="380623" cy="37273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Rechteck 230">
            <a:extLst>
              <a:ext uri="{FF2B5EF4-FFF2-40B4-BE49-F238E27FC236}">
                <a16:creationId xmlns:a16="http://schemas.microsoft.com/office/drawing/2014/main" id="{C0065B07-86B4-54A3-7941-2F522B6BFFD5}"/>
              </a:ext>
            </a:extLst>
          </p:cNvPr>
          <p:cNvSpPr/>
          <p:nvPr/>
        </p:nvSpPr>
        <p:spPr>
          <a:xfrm>
            <a:off x="405730" y="974652"/>
            <a:ext cx="2264820" cy="36933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2" name="Textfeld 231">
            <a:extLst>
              <a:ext uri="{FF2B5EF4-FFF2-40B4-BE49-F238E27FC236}">
                <a16:creationId xmlns:a16="http://schemas.microsoft.com/office/drawing/2014/main" id="{5A8B779F-1E24-EB20-A3EF-7F899B5EC50A}"/>
              </a:ext>
            </a:extLst>
          </p:cNvPr>
          <p:cNvSpPr txBox="1"/>
          <p:nvPr/>
        </p:nvSpPr>
        <p:spPr>
          <a:xfrm>
            <a:off x="269604" y="982192"/>
            <a:ext cx="19349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dirty="0"/>
              <a:t>Detail 4</a:t>
            </a:r>
          </a:p>
        </p:txBody>
      </p:sp>
      <p:sp>
        <p:nvSpPr>
          <p:cNvPr id="236" name="Textfeld 235">
            <a:extLst>
              <a:ext uri="{FF2B5EF4-FFF2-40B4-BE49-F238E27FC236}">
                <a16:creationId xmlns:a16="http://schemas.microsoft.com/office/drawing/2014/main" id="{A1FA9301-3FEA-0887-C3B7-4EEF55EE942D}"/>
              </a:ext>
            </a:extLst>
          </p:cNvPr>
          <p:cNvSpPr txBox="1"/>
          <p:nvPr/>
        </p:nvSpPr>
        <p:spPr>
          <a:xfrm>
            <a:off x="347439" y="629609"/>
            <a:ext cx="2165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 err="1"/>
              <a:t>Zsfg</a:t>
            </a:r>
            <a:r>
              <a:rPr lang="de-DE" sz="1800" b="1" dirty="0"/>
              <a:t>.</a:t>
            </a:r>
            <a:endParaRPr lang="de-DE" b="1" dirty="0"/>
          </a:p>
        </p:txBody>
      </p:sp>
      <p:cxnSp>
        <p:nvCxnSpPr>
          <p:cNvPr id="237" name="Gerade Verbindung 236">
            <a:extLst>
              <a:ext uri="{FF2B5EF4-FFF2-40B4-BE49-F238E27FC236}">
                <a16:creationId xmlns:a16="http://schemas.microsoft.com/office/drawing/2014/main" id="{9F8E529F-AF10-D287-BE6E-A697AB4ADEFF}"/>
              </a:ext>
            </a:extLst>
          </p:cNvPr>
          <p:cNvCxnSpPr>
            <a:cxnSpLocks/>
            <a:stCxn id="113" idx="1"/>
            <a:endCxn id="232" idx="3"/>
          </p:cNvCxnSpPr>
          <p:nvPr/>
        </p:nvCxnSpPr>
        <p:spPr>
          <a:xfrm flipH="1" flipV="1">
            <a:off x="2204513" y="1151469"/>
            <a:ext cx="886319" cy="21116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Textfeld 200">
            <a:extLst>
              <a:ext uri="{FF2B5EF4-FFF2-40B4-BE49-F238E27FC236}">
                <a16:creationId xmlns:a16="http://schemas.microsoft.com/office/drawing/2014/main" id="{4E532308-4924-6D9E-15E0-AF644B8F7030}"/>
              </a:ext>
            </a:extLst>
          </p:cNvPr>
          <p:cNvSpPr txBox="1"/>
          <p:nvPr/>
        </p:nvSpPr>
        <p:spPr>
          <a:xfrm>
            <a:off x="345468" y="1623259"/>
            <a:ext cx="91948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de-DE" sz="1800" b="1" dirty="0" err="1"/>
              <a:t>Zsfg</a:t>
            </a:r>
            <a:r>
              <a:rPr lang="de-DE" sz="1800" b="1" dirty="0"/>
              <a:t>.</a:t>
            </a:r>
            <a:endParaRPr lang="de-DE" b="1" dirty="0"/>
          </a:p>
        </p:txBody>
      </p:sp>
      <p:sp>
        <p:nvSpPr>
          <p:cNvPr id="301" name="Textfeld 300">
            <a:extLst>
              <a:ext uri="{FF2B5EF4-FFF2-40B4-BE49-F238E27FC236}">
                <a16:creationId xmlns:a16="http://schemas.microsoft.com/office/drawing/2014/main" id="{15932AF9-07FB-9D74-2DA7-18E4CD34F12A}"/>
              </a:ext>
            </a:extLst>
          </p:cNvPr>
          <p:cNvSpPr txBox="1"/>
          <p:nvPr/>
        </p:nvSpPr>
        <p:spPr>
          <a:xfrm>
            <a:off x="1875611" y="-34530"/>
            <a:ext cx="863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MindMap</a:t>
            </a:r>
            <a:r>
              <a:rPr lang="de-DE" b="1" dirty="0"/>
              <a:t> – [Thema eintragen], [Versionsnummer], 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4DA904E-1CBF-714B-DBD4-A4C40FFF9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148" y="6469329"/>
            <a:ext cx="21447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Alexander König, 2025, CC0 1.0,</a:t>
            </a:r>
            <a:endParaRPr lang="de-DE" altLang="de-DE" sz="1000" dirty="0"/>
          </a:p>
          <a:p>
            <a:pPr algn="ctr"/>
            <a:r>
              <a:rPr lang="de-DE" sz="800" dirty="0"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https://kurzlinks.de/CC-0_Public_Domain</a:t>
            </a:r>
            <a:endParaRPr lang="de-DE" altLang="de-DE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CC0">
            <a:extLst>
              <a:ext uri="{FF2B5EF4-FFF2-40B4-BE49-F238E27FC236}">
                <a16:creationId xmlns:a16="http://schemas.microsoft.com/office/drawing/2014/main" id="{AFFFFA95-F53C-A8B8-4A5F-9DF80C16AD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986" y="6474138"/>
            <a:ext cx="782306" cy="275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705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20605_Geschichte_Vorlage_MindMap" id="{B6E381AB-3487-394D-A9FB-E9BC3012DA4F}" vid="{A5EEB446-A0CF-CA4D-ACDF-90F809EF45A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103</Words>
  <Application>Microsoft Macintosh PowerPoint</Application>
  <PresentationFormat>Breitbild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König, Alexander</dc:creator>
  <cp:lastModifiedBy>König, Alexander</cp:lastModifiedBy>
  <cp:revision>1</cp:revision>
  <cp:lastPrinted>2022-06-05T12:34:20Z</cp:lastPrinted>
  <dcterms:created xsi:type="dcterms:W3CDTF">2025-09-11T04:09:12Z</dcterms:created>
  <dcterms:modified xsi:type="dcterms:W3CDTF">2025-09-11T04:38:31Z</dcterms:modified>
</cp:coreProperties>
</file>