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B96B8-75D5-EF4E-8C71-D9DC08A9375F}" v="26" dt="2025-11-09T07:01:19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89781"/>
  </p:normalViewPr>
  <p:slideViewPr>
    <p:cSldViewPr>
      <p:cViewPr varScale="1">
        <p:scale>
          <a:sx n="99" d="100"/>
          <a:sy n="99" d="100"/>
        </p:scale>
        <p:origin x="1184" y="48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König" userId="522375dd282ed035" providerId="LiveId" clId="{08C4C143-C835-5C68-8906-AF9E528A5D9C}"/>
    <pc:docChg chg="undo custSel addSld delSld modSld modMainMaster">
      <pc:chgData name="Alexander König" userId="522375dd282ed035" providerId="LiveId" clId="{08C4C143-C835-5C68-8906-AF9E528A5D9C}" dt="2025-11-09T07:05:00.669" v="182" actId="20577"/>
      <pc:docMkLst>
        <pc:docMk/>
      </pc:docMkLst>
      <pc:sldChg chg="addSp delSp modSp add del mod">
        <pc:chgData name="Alexander König" userId="522375dd282ed035" providerId="LiveId" clId="{08C4C143-C835-5C68-8906-AF9E528A5D9C}" dt="2025-11-09T07:05:00.669" v="182" actId="20577"/>
        <pc:sldMkLst>
          <pc:docMk/>
          <pc:sldMk cId="1993984818" sldId="260"/>
        </pc:sldMkLst>
        <pc:spChg chg="add mod">
          <ac:chgData name="Alexander König" userId="522375dd282ed035" providerId="LiveId" clId="{08C4C143-C835-5C68-8906-AF9E528A5D9C}" dt="2025-11-09T07:01:52.689" v="157" actId="1036"/>
          <ac:spMkLst>
            <pc:docMk/>
            <pc:sldMk cId="1993984818" sldId="260"/>
            <ac:spMk id="2" creationId="{5954ACDA-0233-5EDD-F118-3FEF578B7B14}"/>
          </ac:spMkLst>
        </pc:spChg>
        <pc:spChg chg="add del mod">
          <ac:chgData name="Alexander König" userId="522375dd282ed035" providerId="LiveId" clId="{08C4C143-C835-5C68-8906-AF9E528A5D9C}" dt="2025-11-09T07:01:22.877" v="151"/>
          <ac:spMkLst>
            <pc:docMk/>
            <pc:sldMk cId="1993984818" sldId="260"/>
            <ac:spMk id="4" creationId="{9D3C0506-9ECE-E563-DF18-835871EB6C3F}"/>
          </ac:spMkLst>
        </pc:spChg>
        <pc:spChg chg="mod">
          <ac:chgData name="Alexander König" userId="522375dd282ed035" providerId="LiveId" clId="{08C4C143-C835-5C68-8906-AF9E528A5D9C}" dt="2025-11-09T06:53:03.787" v="78" actId="115"/>
          <ac:spMkLst>
            <pc:docMk/>
            <pc:sldMk cId="1993984818" sldId="260"/>
            <ac:spMk id="11" creationId="{66195984-F816-65E4-B2D5-32B5912A03EB}"/>
          </ac:spMkLst>
        </pc:spChg>
        <pc:spChg chg="mod">
          <ac:chgData name="Alexander König" userId="522375dd282ed035" providerId="LiveId" clId="{08C4C143-C835-5C68-8906-AF9E528A5D9C}" dt="2025-11-08T07:48:32.558" v="53" actId="1076"/>
          <ac:spMkLst>
            <pc:docMk/>
            <pc:sldMk cId="1993984818" sldId="260"/>
            <ac:spMk id="18" creationId="{763F4DF5-EA62-46A0-ADA9-50DA3256BE35}"/>
          </ac:spMkLst>
        </pc:spChg>
        <pc:spChg chg="mod">
          <ac:chgData name="Alexander König" userId="522375dd282ed035" providerId="LiveId" clId="{08C4C143-C835-5C68-8906-AF9E528A5D9C}" dt="2025-11-09T06:56:15.238" v="108" actId="20577"/>
          <ac:spMkLst>
            <pc:docMk/>
            <pc:sldMk cId="1993984818" sldId="260"/>
            <ac:spMk id="21" creationId="{EB0CD7ED-AAB2-9360-1398-EC5B9FCBEA83}"/>
          </ac:spMkLst>
        </pc:spChg>
        <pc:spChg chg="mod">
          <ac:chgData name="Alexander König" userId="522375dd282ed035" providerId="LiveId" clId="{08C4C143-C835-5C68-8906-AF9E528A5D9C}" dt="2025-11-08T07:48:16.163" v="51" actId="1035"/>
          <ac:spMkLst>
            <pc:docMk/>
            <pc:sldMk cId="1993984818" sldId="260"/>
            <ac:spMk id="27" creationId="{49BDF2F4-AE0B-23A6-0AE9-7F37E11706AF}"/>
          </ac:spMkLst>
        </pc:spChg>
        <pc:spChg chg="mod">
          <ac:chgData name="Alexander König" userId="522375dd282ed035" providerId="LiveId" clId="{08C4C143-C835-5C68-8906-AF9E528A5D9C}" dt="2025-11-08T07:48:16.163" v="51" actId="1035"/>
          <ac:spMkLst>
            <pc:docMk/>
            <pc:sldMk cId="1993984818" sldId="260"/>
            <ac:spMk id="28" creationId="{62E53215-1D37-1D44-6F45-DF2CE319848E}"/>
          </ac:spMkLst>
        </pc:spChg>
        <pc:spChg chg="mod">
          <ac:chgData name="Alexander König" userId="522375dd282ed035" providerId="LiveId" clId="{08C4C143-C835-5C68-8906-AF9E528A5D9C}" dt="2025-11-09T06:56:52.207" v="118" actId="20577"/>
          <ac:spMkLst>
            <pc:docMk/>
            <pc:sldMk cId="1993984818" sldId="260"/>
            <ac:spMk id="32" creationId="{DC3A5D9B-A560-5B74-693E-82DBDD0196DA}"/>
          </ac:spMkLst>
        </pc:spChg>
        <pc:spChg chg="mod">
          <ac:chgData name="Alexander König" userId="522375dd282ed035" providerId="LiveId" clId="{08C4C143-C835-5C68-8906-AF9E528A5D9C}" dt="2025-11-09T06:56:45.979" v="114" actId="20577"/>
          <ac:spMkLst>
            <pc:docMk/>
            <pc:sldMk cId="1993984818" sldId="260"/>
            <ac:spMk id="33" creationId="{B917CCE3-06CF-EDD7-4540-1819417EF471}"/>
          </ac:spMkLst>
        </pc:spChg>
        <pc:spChg chg="mod">
          <ac:chgData name="Alexander König" userId="522375dd282ed035" providerId="LiveId" clId="{08C4C143-C835-5C68-8906-AF9E528A5D9C}" dt="2025-11-08T07:47:45.773" v="29" actId="14100"/>
          <ac:spMkLst>
            <pc:docMk/>
            <pc:sldMk cId="1993984818" sldId="260"/>
            <ac:spMk id="37" creationId="{C175FA96-B016-21AF-7D51-A8653B65A2A9}"/>
          </ac:spMkLst>
        </pc:spChg>
        <pc:spChg chg="mod">
          <ac:chgData name="Alexander König" userId="522375dd282ed035" providerId="LiveId" clId="{08C4C143-C835-5C68-8906-AF9E528A5D9C}" dt="2025-11-09T07:01:12.917" v="148" actId="20577"/>
          <ac:spMkLst>
            <pc:docMk/>
            <pc:sldMk cId="1993984818" sldId="260"/>
            <ac:spMk id="38" creationId="{8A3B5228-4B72-B9FE-182E-E6CB90F6F371}"/>
          </ac:spMkLst>
        </pc:spChg>
        <pc:spChg chg="mod">
          <ac:chgData name="Alexander König" userId="522375dd282ed035" providerId="LiveId" clId="{08C4C143-C835-5C68-8906-AF9E528A5D9C}" dt="2025-11-09T07:05:00.669" v="182" actId="20577"/>
          <ac:spMkLst>
            <pc:docMk/>
            <pc:sldMk cId="1993984818" sldId="260"/>
            <ac:spMk id="59" creationId="{25522F37-F0F1-AA7F-F6A3-6BFA520E4F99}"/>
          </ac:spMkLst>
        </pc:spChg>
        <pc:picChg chg="mod">
          <ac:chgData name="Alexander König" userId="522375dd282ed035" providerId="LiveId" clId="{08C4C143-C835-5C68-8906-AF9E528A5D9C}" dt="2025-11-08T07:48:52.672" v="59" actId="1035"/>
          <ac:picMkLst>
            <pc:docMk/>
            <pc:sldMk cId="1993984818" sldId="260"/>
            <ac:picMk id="14" creationId="{F9BD182C-E22E-0BC0-AA03-F9B602E1C72A}"/>
          </ac:picMkLst>
        </pc:picChg>
        <pc:picChg chg="mod">
          <ac:chgData name="Alexander König" userId="522375dd282ed035" providerId="LiveId" clId="{08C4C143-C835-5C68-8906-AF9E528A5D9C}" dt="2025-11-08T07:48:16.163" v="51" actId="1035"/>
          <ac:picMkLst>
            <pc:docMk/>
            <pc:sldMk cId="1993984818" sldId="260"/>
            <ac:picMk id="30" creationId="{C3A7AF70-89B4-C7A3-0F76-8D6320BDD6C1}"/>
          </ac:picMkLst>
        </pc:picChg>
        <pc:cxnChg chg="add mod">
          <ac:chgData name="Alexander König" userId="522375dd282ed035" providerId="LiveId" clId="{08C4C143-C835-5C68-8906-AF9E528A5D9C}" dt="2025-11-08T07:48:56.812" v="60" actId="14100"/>
          <ac:cxnSpMkLst>
            <pc:docMk/>
            <pc:sldMk cId="1993984818" sldId="260"/>
            <ac:cxnSpMk id="3" creationId="{0A470049-060A-8F5E-5478-9BC40CFEE6FE}"/>
          </ac:cxnSpMkLst>
        </pc:cxnChg>
        <pc:cxnChg chg="add mod">
          <ac:chgData name="Alexander König" userId="522375dd282ed035" providerId="LiveId" clId="{08C4C143-C835-5C68-8906-AF9E528A5D9C}" dt="2025-11-08T07:49:01.450" v="62" actId="1076"/>
          <ac:cxnSpMkLst>
            <pc:docMk/>
            <pc:sldMk cId="1993984818" sldId="260"/>
            <ac:cxnSpMk id="5" creationId="{9AD805E0-20B8-E802-6D42-D6525510521B}"/>
          </ac:cxnSpMkLst>
        </pc:cxnChg>
        <pc:cxnChg chg="add mod">
          <ac:chgData name="Alexander König" userId="522375dd282ed035" providerId="LiveId" clId="{08C4C143-C835-5C68-8906-AF9E528A5D9C}" dt="2025-11-08T07:49:07.080" v="65" actId="1037"/>
          <ac:cxnSpMkLst>
            <pc:docMk/>
            <pc:sldMk cId="1993984818" sldId="260"/>
            <ac:cxnSpMk id="6" creationId="{51CCE743-4E6A-4CB6-7F9B-4C34F4A9944A}"/>
          </ac:cxnSpMkLst>
        </pc:cxnChg>
      </pc:sldChg>
      <pc:sldMasterChg chg="modSp mod">
        <pc:chgData name="Alexander König" userId="522375dd282ed035" providerId="LiveId" clId="{08C4C143-C835-5C68-8906-AF9E528A5D9C}" dt="2025-11-09T07:01:35.276" v="153" actId="20577"/>
        <pc:sldMasterMkLst>
          <pc:docMk/>
          <pc:sldMasterMk cId="0" sldId="2147483648"/>
        </pc:sldMasterMkLst>
        <pc:spChg chg="mod">
          <ac:chgData name="Alexander König" userId="522375dd282ed035" providerId="LiveId" clId="{08C4C143-C835-5C68-8906-AF9E528A5D9C}" dt="2025-11-09T07:01:35.276" v="153" actId="20577"/>
          <ac:spMkLst>
            <pc:docMk/>
            <pc:sldMasterMk cId="0" sldId="2147483648"/>
            <ac:spMk id="4" creationId="{4FD1198C-D56C-4D6E-B24C-38DB4CF1FDB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385FD409-8775-D1D8-3AA4-4EBA9CE739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85F3D2D6-057A-EEAB-AA23-F07FF3ED4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11D7DE7E-4485-F34D-AFEE-669BBA7831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EF3BCF59-3B8F-AFBB-0657-D46D410F1E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A703D5-294C-5E44-B1D7-503DF28A23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08DE2-086E-3F49-98A8-C881337F37E5}" type="datetimeFigureOut">
              <a:rPr lang="de-DE" smtClean="0"/>
              <a:t>09.11.25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EBC8-FE6A-4941-962D-96F98EEBB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4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3099-1D88-7C50-722D-AA9706A0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8CC9368-4498-595B-B071-05E576101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C18D18-17AF-9396-07FC-E042E4D53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FF2A1F-95FF-7269-7B12-3644AC8B6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1EBC8-FE6A-4941-962D-96F98EEBB8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8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2AD214-897D-DD8B-DE26-7EA0DD76C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1D0767-60A5-5C6E-99A0-E448DFFEA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E9AFE-A04F-344D-6A45-3E5EC4091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A1DD-62E1-6342-B8FA-A3F8FA45C7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857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B3C69-E60F-BB47-4B82-AF1BE9037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870ECD-1DF4-F9C7-50B5-E007C726C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ADDF78-F4FE-562E-8421-873F2DE4C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0152-0824-5347-B944-8DCB11F108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00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4CC29-F5A3-1C8B-DE58-E5B4DB53E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AFB8B-B0E4-206A-817B-85F5E5130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E47DA-326E-18EA-8325-B031B16DB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6C3C-EFA4-434D-9872-D4CA2EC1C0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547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135B89-4BA9-40F8-366D-D80C495C4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32CB3-896A-E866-F752-C1B128989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F7327-834E-4893-BC4B-FFAE56C69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259E-66E1-BB4E-B214-28E3E4777F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00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6907B-9B4A-7D9B-732C-CC539CEBC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3303CA-413A-47C8-5888-B59C73CDA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88141-7F11-3178-7F5C-678F7D964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5903-764F-114E-ADF7-E8DDC9E9E1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18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805D4-077B-B26F-9855-2527DF38D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01723-2532-0D03-C57B-34AC72456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7D80-91BA-662E-5261-199BA12E2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E3E8-5788-E043-A67A-DADBA33812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155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DAB7B3-0C91-39EE-58A4-01CFEA258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31D538-B6D8-293E-BC74-2AAD9A8C6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899942-C184-BA4A-5410-414327DF4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C424-F404-FC4E-8534-A5BA5BE399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809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EF2264-D310-6F59-B8FE-66CF04AA3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11F090-9D44-3164-C896-E1BC727B9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005F5F-6ACE-4F04-61BB-47A765EF7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50EB-0B9B-634F-9CCF-2CF7041DAE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051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8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605F9-DD19-76CD-1A1C-1B1804621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99154-B1A2-D32B-6F99-495500CAA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7B985-02E5-23CD-70B6-8C3AF9B04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27EA-061A-BF42-8837-373966B607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79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F6AB3-A9BD-DBAE-720D-8FEE368F0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8624-A55B-2B10-7395-B39D463DA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D75C6-D4EE-9E7B-B489-23BFDAF71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F8F6-1763-644D-8031-DC3503996F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97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Ein Bild, das Farbigkeit, Screenshot, Kunst enthält.&#10;&#10;Automatisch generierte Beschreibung">
            <a:extLst>
              <a:ext uri="{FF2B5EF4-FFF2-40B4-BE49-F238E27FC236}">
                <a16:creationId xmlns:a16="http://schemas.microsoft.com/office/drawing/2014/main" id="{D27FF1DF-7CC1-6132-66B8-B661FC4EE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10" y="66675"/>
            <a:ext cx="1078939" cy="4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444D954-5430-10F9-891A-8D7E3AE1CB4C}"/>
              </a:ext>
            </a:extLst>
          </p:cNvPr>
          <p:cNvSpPr txBox="1"/>
          <p:nvPr userDrawn="1"/>
        </p:nvSpPr>
        <p:spPr>
          <a:xfrm>
            <a:off x="7884368" y="502470"/>
            <a:ext cx="1457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https://dfg-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lfa.org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D1198C-D56C-4D6E-B24C-38DB4CF1FD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9063" y="6503988"/>
            <a:ext cx="2144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Alexander König, 2025, CC BY-SA 3.0 DE,</a:t>
            </a:r>
            <a:endParaRPr lang="de-DE" altLang="de-DE" sz="1000" dirty="0"/>
          </a:p>
          <a:p>
            <a:pPr algn="ctr"/>
            <a:r>
              <a:rPr lang="de-DE" alt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altLang="de-DE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kurzelinks.de</a:t>
            </a:r>
            <a:r>
              <a:rPr lang="de-DE" alt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/CC-BY-SA-30-DE</a:t>
            </a:r>
            <a:endParaRPr lang="de-DE" altLang="de-DE" sz="1800" dirty="0">
              <a:latin typeface="Arial" panose="020B0604020202020204" pitchFamily="34" charset="0"/>
            </a:endParaRPr>
          </a:p>
        </p:txBody>
      </p:sp>
      <p:pic>
        <p:nvPicPr>
          <p:cNvPr id="5" name="Grafik 9823357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1E9B23E-B846-661B-A7FE-B3DEE0A4D4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6553200"/>
            <a:ext cx="673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560A-7AF6-7A21-17F0-AB11B7156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58">
            <a:extLst>
              <a:ext uri="{FF2B5EF4-FFF2-40B4-BE49-F238E27FC236}">
                <a16:creationId xmlns:a16="http://schemas.microsoft.com/office/drawing/2014/main" id="{25522F37-F0F1-AA7F-F6A3-6BFA520E4F99}"/>
              </a:ext>
            </a:extLst>
          </p:cNvPr>
          <p:cNvSpPr txBox="1"/>
          <p:nvPr/>
        </p:nvSpPr>
        <p:spPr>
          <a:xfrm>
            <a:off x="107504" y="210126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  <a:latin typeface="Chalkduster" panose="03050602040202020205" pitchFamily="66" charset="77"/>
              </a:rPr>
              <a:t>Von „klassischer” KI zu „autonom-robotischen” KI-Systemen – V. 0.3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6195984-F816-65E4-B2D5-32B5912A03EB}"/>
              </a:ext>
            </a:extLst>
          </p:cNvPr>
          <p:cNvSpPr txBox="1"/>
          <p:nvPr/>
        </p:nvSpPr>
        <p:spPr>
          <a:xfrm>
            <a:off x="237014" y="5013176"/>
            <a:ext cx="2462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autonom-robotisch</a:t>
            </a:r>
          </a:p>
        </p:txBody>
      </p:sp>
      <p:pic>
        <p:nvPicPr>
          <p:cNvPr id="14" name="Grafik 1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F9BD182C-E22E-0BC0-AA03-F9B602E1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1" y="476672"/>
            <a:ext cx="1392285" cy="139228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C31F7F3-8F0E-A83E-E435-1AAB23D79A11}"/>
              </a:ext>
            </a:extLst>
          </p:cNvPr>
          <p:cNvSpPr txBox="1"/>
          <p:nvPr/>
        </p:nvSpPr>
        <p:spPr>
          <a:xfrm>
            <a:off x="219801" y="908720"/>
            <a:ext cx="3272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regelbasiert</a:t>
            </a:r>
            <a:endParaRPr lang="de-D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63F4DF5-EA62-46A0-ADA9-50DA3256BE35}"/>
              </a:ext>
            </a:extLst>
          </p:cNvPr>
          <p:cNvSpPr txBox="1"/>
          <p:nvPr/>
        </p:nvSpPr>
        <p:spPr>
          <a:xfrm>
            <a:off x="179512" y="1773396"/>
            <a:ext cx="1857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endParaRPr lang="de-D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B0CD7ED-AAB2-9360-1398-EC5B9FCBEA83}"/>
              </a:ext>
            </a:extLst>
          </p:cNvPr>
          <p:cNvSpPr txBox="1"/>
          <p:nvPr/>
        </p:nvSpPr>
        <p:spPr>
          <a:xfrm>
            <a:off x="219801" y="1209909"/>
            <a:ext cx="2155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exakte Eingabe</a:t>
            </a:r>
          </a:p>
          <a:p>
            <a:r>
              <a:rPr lang="de-DE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vordefinierte Pfade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8F9BE08-8225-0A8D-3E93-2BE0EBB45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01" y="1988840"/>
            <a:ext cx="1392285" cy="139228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86BE3589-4680-C746-CB27-4A449A4752EF}"/>
              </a:ext>
            </a:extLst>
          </p:cNvPr>
          <p:cNvSpPr txBox="1"/>
          <p:nvPr/>
        </p:nvSpPr>
        <p:spPr>
          <a:xfrm>
            <a:off x="3232141" y="1772816"/>
            <a:ext cx="37881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effectLst/>
                <a:latin typeface="Google Sans Text"/>
              </a:rPr>
              <a:t>Large Language Models bzw.</a:t>
            </a:r>
          </a:p>
          <a:p>
            <a:r>
              <a:rPr lang="de-DE" sz="1800" dirty="0">
                <a:latin typeface="Google Sans Text"/>
              </a:rPr>
              <a:t>      Large Multimodal Models</a:t>
            </a:r>
          </a:p>
          <a:p>
            <a:r>
              <a:rPr lang="de-DE" sz="1800" dirty="0">
                <a:latin typeface="Google Sans Text"/>
              </a:rPr>
              <a:t>      (z. B. ChatGPT)	 </a:t>
            </a:r>
            <a:endParaRPr lang="de-DE" sz="1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9BDF2F4-AE0B-23A6-0AE9-7F37E11706AF}"/>
              </a:ext>
            </a:extLst>
          </p:cNvPr>
          <p:cNvSpPr txBox="1"/>
          <p:nvPr/>
        </p:nvSpPr>
        <p:spPr>
          <a:xfrm>
            <a:off x="3232142" y="3526882"/>
            <a:ext cx="3356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Google Sans Text"/>
              </a:rPr>
              <a:t>tutorielle Lehr-Lernagenten </a:t>
            </a:r>
          </a:p>
          <a:p>
            <a:r>
              <a:rPr lang="de-DE" sz="1800" dirty="0">
                <a:latin typeface="Google Sans Text"/>
              </a:rPr>
              <a:t>      (z. B. Kira Learning) </a:t>
            </a:r>
            <a:endParaRPr lang="de-DE" sz="1800" b="0" i="0" u="none" strike="noStrike" dirty="0">
              <a:effectLst/>
              <a:latin typeface="Google Sans Text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2E53215-1D37-1D44-6F45-DF2CE319848E}"/>
              </a:ext>
            </a:extLst>
          </p:cNvPr>
          <p:cNvSpPr txBox="1"/>
          <p:nvPr/>
        </p:nvSpPr>
        <p:spPr>
          <a:xfrm>
            <a:off x="226188" y="3517132"/>
            <a:ext cx="186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b="1" i="0" u="sng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gentisch</a:t>
            </a:r>
            <a:endParaRPr lang="de-D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fik 29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C3A7AF70-89B4-C7A3-0F76-8D6320BDD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501008"/>
            <a:ext cx="1392285" cy="139228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DC861E1-1196-49BD-4950-52C3BEE39501}"/>
              </a:ext>
            </a:extLst>
          </p:cNvPr>
          <p:cNvSpPr txBox="1"/>
          <p:nvPr/>
        </p:nvSpPr>
        <p:spPr>
          <a:xfrm>
            <a:off x="3232142" y="919984"/>
            <a:ext cx="3356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effectLst/>
                <a:latin typeface="Google Sans Text"/>
              </a:rPr>
              <a:t>Einfache Bots</a:t>
            </a:r>
          </a:p>
          <a:p>
            <a:r>
              <a:rPr lang="de-DE" sz="1800" dirty="0">
                <a:latin typeface="Google Sans Text"/>
              </a:rPr>
              <a:t>     (z. B. ELIZA) </a:t>
            </a:r>
            <a:endParaRPr lang="de-DE" sz="18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C3A5D9B-A560-5B74-693E-82DBDD0196DA}"/>
              </a:ext>
            </a:extLst>
          </p:cNvPr>
          <p:cNvSpPr txBox="1"/>
          <p:nvPr/>
        </p:nvSpPr>
        <p:spPr>
          <a:xfrm>
            <a:off x="226187" y="3866597"/>
            <a:ext cx="33560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Aktion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Interaktion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Planung 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Entscheidungsfindung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Problemlösung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17CCE3-06CF-EDD7-4540-1819417EF471}"/>
              </a:ext>
            </a:extLst>
          </p:cNvPr>
          <p:cNvSpPr txBox="1"/>
          <p:nvPr/>
        </p:nvSpPr>
        <p:spPr>
          <a:xfrm>
            <a:off x="203505" y="2116013"/>
            <a:ext cx="26685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komplexe Eingabe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Reaktion</a:t>
            </a:r>
            <a:endParaRPr lang="de-DE" sz="1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Erstellung von Inhalten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Lernfähigkeit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Automatisierung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Multimodalität </a:t>
            </a:r>
          </a:p>
        </p:txBody>
      </p:sp>
      <p:pic>
        <p:nvPicPr>
          <p:cNvPr id="35" name="Grafik 34" descr="Ein Bild, das Schwarz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60452B71-C7E6-2B94-6790-B4F781FE8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5013176"/>
            <a:ext cx="1512168" cy="1512168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C175FA96-B016-21AF-7D51-A8653B65A2A9}"/>
              </a:ext>
            </a:extLst>
          </p:cNvPr>
          <p:cNvSpPr txBox="1"/>
          <p:nvPr/>
        </p:nvSpPr>
        <p:spPr>
          <a:xfrm>
            <a:off x="3232140" y="5013176"/>
            <a:ext cx="3512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Google Sans Text"/>
              </a:rPr>
              <a:t>robotische (Lehr-Lern-) Agenten </a:t>
            </a:r>
          </a:p>
          <a:p>
            <a:r>
              <a:rPr lang="de-DE" sz="1800" dirty="0">
                <a:latin typeface="Google Sans Text"/>
              </a:rPr>
              <a:t>      (z. B. Navel)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A3B5228-4B72-B9FE-182E-E6CB90F6F371}"/>
              </a:ext>
            </a:extLst>
          </p:cNvPr>
          <p:cNvSpPr txBox="1"/>
          <p:nvPr/>
        </p:nvSpPr>
        <p:spPr>
          <a:xfrm>
            <a:off x="251520" y="5354632"/>
            <a:ext cx="3356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Signalverarbeitung (Wahrnehmung)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Sozialität</a:t>
            </a:r>
          </a:p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Verkörperlichung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Handlungsmacht (Agency)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0A470049-060A-8F5E-5478-9BC40CFEE6FE}"/>
              </a:ext>
            </a:extLst>
          </p:cNvPr>
          <p:cNvCxnSpPr>
            <a:cxnSpLocks/>
          </p:cNvCxnSpPr>
          <p:nvPr/>
        </p:nvCxnSpPr>
        <p:spPr>
          <a:xfrm flipH="1">
            <a:off x="107504" y="1745491"/>
            <a:ext cx="8568952" cy="273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AD805E0-20B8-E802-6D42-D6525510521B}"/>
              </a:ext>
            </a:extLst>
          </p:cNvPr>
          <p:cNvCxnSpPr>
            <a:cxnSpLocks/>
          </p:cNvCxnSpPr>
          <p:nvPr/>
        </p:nvCxnSpPr>
        <p:spPr>
          <a:xfrm flipH="1">
            <a:off x="251520" y="3513219"/>
            <a:ext cx="8568952" cy="273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1CCE743-4E6A-4CB6-7F9B-4C34F4A9944A}"/>
              </a:ext>
            </a:extLst>
          </p:cNvPr>
          <p:cNvCxnSpPr>
            <a:cxnSpLocks/>
          </p:cNvCxnSpPr>
          <p:nvPr/>
        </p:nvCxnSpPr>
        <p:spPr>
          <a:xfrm flipH="1">
            <a:off x="251520" y="5020797"/>
            <a:ext cx="8568952" cy="273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5954ACDA-0233-5EDD-F118-3FEF578B7B14}"/>
              </a:ext>
            </a:extLst>
          </p:cNvPr>
          <p:cNvSpPr txBox="1"/>
          <p:nvPr/>
        </p:nvSpPr>
        <p:spPr>
          <a:xfrm>
            <a:off x="2699791" y="6525924"/>
            <a:ext cx="631694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Abb.: Alexander König 2025, mit KI-Unterstützung</a:t>
            </a:r>
          </a:p>
        </p:txBody>
      </p:sp>
    </p:spTree>
    <p:extLst>
      <p:ext uri="{BB962C8B-B14F-4D97-AF65-F5344CB8AC3E}">
        <p14:creationId xmlns:p14="http://schemas.microsoft.com/office/powerpoint/2010/main" val="19939848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-01-20_Klasse6_Arbeitsblatt_Aegyptische_Goetter_V01" id="{9FDE2416-1345-EF43-93AA-6913CC697EAF}" vid="{081A718F-4577-FE4F-BFE6-BCFB6F0BBE8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Macintosh PowerPoint</Application>
  <PresentationFormat>Bildschirmpräsentation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Chalkduster</vt:lpstr>
      <vt:lpstr>Google Sans Text</vt:lpstr>
      <vt:lpstr>Times New Roman</vt:lpstr>
      <vt:lpstr>Standarddesign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</dc:creator>
  <cp:lastModifiedBy>König, Alexander</cp:lastModifiedBy>
  <cp:revision>28</cp:revision>
  <cp:lastPrinted>2024-02-05T09:34:51Z</cp:lastPrinted>
  <dcterms:created xsi:type="dcterms:W3CDTF">2004-10-13T16:44:00Z</dcterms:created>
  <dcterms:modified xsi:type="dcterms:W3CDTF">2025-11-09T07:05:08Z</dcterms:modified>
</cp:coreProperties>
</file>