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E7E16D-3D21-ED41-BA39-274AC060DF79}" v="26" dt="2024-11-14T06:26:29.0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44"/>
    <p:restoredTop sz="94537"/>
  </p:normalViewPr>
  <p:slideViewPr>
    <p:cSldViewPr snapToGrid="0">
      <p:cViewPr>
        <p:scale>
          <a:sx n="120" d="100"/>
          <a:sy n="120" d="100"/>
        </p:scale>
        <p:origin x="144" y="-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König" userId="522375dd282ed035" providerId="LiveId" clId="{60E7E16D-3D21-ED41-BA39-274AC060DF79}"/>
    <pc:docChg chg="modSld">
      <pc:chgData name="Alexander König" userId="522375dd282ed035" providerId="LiveId" clId="{60E7E16D-3D21-ED41-BA39-274AC060DF79}" dt="2024-11-21T06:24:16.980" v="108" actId="1036"/>
      <pc:docMkLst>
        <pc:docMk/>
      </pc:docMkLst>
      <pc:sldChg chg="modSp mod">
        <pc:chgData name="Alexander König" userId="522375dd282ed035" providerId="LiveId" clId="{60E7E16D-3D21-ED41-BA39-274AC060DF79}" dt="2024-11-14T07:12:10.953" v="41" actId="20577"/>
        <pc:sldMkLst>
          <pc:docMk/>
          <pc:sldMk cId="1441829055" sldId="256"/>
        </pc:sldMkLst>
        <pc:spChg chg="mod">
          <ac:chgData name="Alexander König" userId="522375dd282ed035" providerId="LiveId" clId="{60E7E16D-3D21-ED41-BA39-274AC060DF79}" dt="2024-11-14T07:12:10.953" v="41" actId="20577"/>
          <ac:spMkLst>
            <pc:docMk/>
            <pc:sldMk cId="1441829055" sldId="256"/>
            <ac:spMk id="30" creationId="{9A081AB1-6E74-8AE0-4BF6-9053A4F8909A}"/>
          </ac:spMkLst>
        </pc:spChg>
      </pc:sldChg>
      <pc:sldChg chg="modSp mod">
        <pc:chgData name="Alexander König" userId="522375dd282ed035" providerId="LiveId" clId="{60E7E16D-3D21-ED41-BA39-274AC060DF79}" dt="2024-11-14T07:12:15.190" v="43" actId="20577"/>
        <pc:sldMkLst>
          <pc:docMk/>
          <pc:sldMk cId="463771803" sldId="257"/>
        </pc:sldMkLst>
        <pc:spChg chg="mod">
          <ac:chgData name="Alexander König" userId="522375dd282ed035" providerId="LiveId" clId="{60E7E16D-3D21-ED41-BA39-274AC060DF79}" dt="2024-11-14T07:12:15.190" v="43" actId="20577"/>
          <ac:spMkLst>
            <pc:docMk/>
            <pc:sldMk cId="463771803" sldId="257"/>
            <ac:spMk id="30" creationId="{43982E0D-31C8-CBA2-CD56-8B427276BF80}"/>
          </ac:spMkLst>
        </pc:spChg>
      </pc:sldChg>
      <pc:sldChg chg="modSp mod">
        <pc:chgData name="Alexander König" userId="522375dd282ed035" providerId="LiveId" clId="{60E7E16D-3D21-ED41-BA39-274AC060DF79}" dt="2024-11-21T06:24:16.980" v="108" actId="1036"/>
        <pc:sldMkLst>
          <pc:docMk/>
          <pc:sldMk cId="1065234529" sldId="258"/>
        </pc:sldMkLst>
        <pc:spChg chg="mod">
          <ac:chgData name="Alexander König" userId="522375dd282ed035" providerId="LiveId" clId="{60E7E16D-3D21-ED41-BA39-274AC060DF79}" dt="2024-11-21T06:24:12.764" v="99" actId="1037"/>
          <ac:spMkLst>
            <pc:docMk/>
            <pc:sldMk cId="1065234529" sldId="258"/>
            <ac:spMk id="13" creationId="{0B55363B-183E-87D2-5FB7-7D05117C1D74}"/>
          </ac:spMkLst>
        </pc:spChg>
        <pc:spChg chg="mod">
          <ac:chgData name="Alexander König" userId="522375dd282ed035" providerId="LiveId" clId="{60E7E16D-3D21-ED41-BA39-274AC060DF79}" dt="2024-11-14T07:11:51.686" v="37" actId="20577"/>
          <ac:spMkLst>
            <pc:docMk/>
            <pc:sldMk cId="1065234529" sldId="258"/>
            <ac:spMk id="30" creationId="{6E2F8E83-25F3-E724-341C-6FC5F1D76DA1}"/>
          </ac:spMkLst>
        </pc:spChg>
        <pc:picChg chg="mod">
          <ac:chgData name="Alexander König" userId="522375dd282ed035" providerId="LiveId" clId="{60E7E16D-3D21-ED41-BA39-274AC060DF79}" dt="2024-11-21T06:24:16.980" v="108" actId="1036"/>
          <ac:picMkLst>
            <pc:docMk/>
            <pc:sldMk cId="1065234529" sldId="258"/>
            <ac:picMk id="12" creationId="{57BACD15-C53D-4A2D-9FE8-ADA6FD008B4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B54132-54FF-EE11-AAAF-DFD016698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9443D7E-D996-511E-42F8-B2CB26F45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FB49DF-630C-369B-4995-0B63BD16F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2E1EEF-AB7B-0253-2B07-0779A4CF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720CA9-BE71-2F82-6FC7-8C002B923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927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031B1C-6AEC-8028-D168-B5F02F920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A7ED7EF-7CAA-2F98-9531-568DBF888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A0CB25-7A98-1BE8-3815-17F86C07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AB72D2-A8EF-6F1A-5F2A-08057E5D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252AAC-3EE9-E6A8-7FA4-C85011F04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873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92E51E3-EA6E-DBA2-0147-7CB37FB3CB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9ABB0E0-8E2A-0CF1-CAC4-4E60623852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D47549-AC77-AB5F-554A-88D3F416D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97B67C-2297-61B4-EF30-E16179845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3A3440-A431-A981-32F0-1AB71A8BD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368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6E464C-5B8A-26EC-150F-F249461AE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A1D6BC-7502-0058-A96E-15A91E0C9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A4F7E8-76B5-B27A-6311-D81586F2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65BBB9-7B5C-6817-08B0-987B025D2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53267C-3E6E-6AAB-E3EB-4D9FB50D3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08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4E7676-C5A5-97E1-C21D-B07A5F475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D6C6C7-C0FA-52BB-5A6B-4D57F33EB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3803BA-9299-7087-DBCA-212ABAB05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221243-B40F-8487-A54C-EA25DC81F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E61C7C-9AA5-FC77-790D-D6376B2A1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886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4FA9C-FF11-BE23-F8CE-5BD946C50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8B255A-0738-A0F2-8BCB-E99089E75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E721457-7C0F-9B71-5325-6AAD256B3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55476D-B69E-552B-A605-00B705A20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1E8953-2C7C-ACB6-147B-1A714614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7581B0-A7D1-FBCE-F7F4-E5E11A2B5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028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594C5A-F34E-FE84-E340-2301B25A9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252C4E-3CC6-7D79-21D8-DE6EB44A8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5DC8139-8706-4108-1065-51FAC5A80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0C6CA4B-F6FA-6A3E-F17F-6759F821D5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D642725-ABBD-E10C-27A9-55E4F2CDA4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74CD0FD-EADB-AAAE-4935-BF4CA6E3F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9E76626-D5E1-B083-2490-B34CEB38C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B605990-94F8-A4E5-49E3-EB02028ED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3979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2D5D5B-0F98-0CF1-F46C-30F433057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2F2EB23-2D36-6502-F7BB-00C3B9CE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914439E-D303-E90F-4DB8-9F1798F0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0DB4FC7-8BA2-362C-1A77-4F4193354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645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3F60238-B96F-8C08-B914-C18C4A1FD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55F8D67-8200-6BDE-C94E-194A23E2F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459651E-9E6D-6DBE-EF7F-B435A2233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8974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75FF22-F02B-A0E4-8863-311B4EA9A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1C8BBD-5AF1-B2E1-A2CE-21E7CB28C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5E60F6-A937-1F93-56B7-7950A7EB3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1F33E80-66B1-B280-80C7-7F5FA0530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697C9D5-0685-F158-91FB-DB8EA0C6A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10AC88-8013-7700-1E0A-6D5ED7C0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5576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AED2FE-CD8A-2FBB-1517-EA3A16B70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317D730-6338-2BA9-110A-FF3452781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2641456-FDB7-0687-E240-332BA3AD9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FB766E-110E-EF09-FE1B-B3FD677FB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FC36E7-4C84-13ED-0BEB-C3E75BE76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643108-69C5-55EA-EA4E-A617E668C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15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8658C36-9F6B-F1E2-7075-1ADADA53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3555E4-5911-4550-9E9C-DFCE35E9F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359A08-31FA-7B10-D8D6-EB742B617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F8D1F-761F-294D-9771-4374FE494EAF}" type="datetimeFigureOut">
              <a:rPr lang="de-DE" smtClean="0"/>
              <a:t>21.11.24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420DC1-7872-3A73-F48B-7FBEDDE06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5006E0-99B6-725F-2D1E-161317A37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69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2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hyperlink" Target="https://kurzelinks.de/CC-BY-SA-30-DE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svg"/><Relationship Id="rId3" Type="http://schemas.openxmlformats.org/officeDocument/2006/relationships/image" Target="../media/image13.svg"/><Relationship Id="rId7" Type="http://schemas.openxmlformats.org/officeDocument/2006/relationships/hyperlink" Target="https://kurzelinks.de/CC-BY-SA-30-DE" TargetMode="External"/><Relationship Id="rId12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7.svg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image" Target="../media/image1.png"/><Relationship Id="rId9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svg"/><Relationship Id="rId3" Type="http://schemas.openxmlformats.org/officeDocument/2006/relationships/image" Target="../media/image15.svg"/><Relationship Id="rId7" Type="http://schemas.openxmlformats.org/officeDocument/2006/relationships/hyperlink" Target="https://kurzelinks.de/CC-BY-SA-30-DE" TargetMode="External"/><Relationship Id="rId12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7.svg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image" Target="../media/image1.png"/><Relationship Id="rId9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E68B0-A14B-03E4-5452-1D645D2DE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2BB69B34-01AC-E160-EF22-2B65EC13E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650" y="387562"/>
            <a:ext cx="2133600" cy="81076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73B99C77-FBE8-1C87-9D52-278D1F49F19E}"/>
              </a:ext>
            </a:extLst>
          </p:cNvPr>
          <p:cNvSpPr txBox="1"/>
          <p:nvPr/>
        </p:nvSpPr>
        <p:spPr>
          <a:xfrm>
            <a:off x="285750" y="159142"/>
            <a:ext cx="9244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Partnerpuzzle – Wie geht das?</a:t>
            </a:r>
          </a:p>
        </p:txBody>
      </p:sp>
      <p:pic>
        <p:nvPicPr>
          <p:cNvPr id="11" name="Grafik 10" descr="Ein Bild, das Schrift, Grafiken, Grafikdesign, Symbol enthält.&#10;&#10;Automatisch generierte Beschreibung">
            <a:extLst>
              <a:ext uri="{FF2B5EF4-FFF2-40B4-BE49-F238E27FC236}">
                <a16:creationId xmlns:a16="http://schemas.microsoft.com/office/drawing/2014/main" id="{F83E22F4-FE47-A688-0F74-7F6974E090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42" y="6213374"/>
            <a:ext cx="2419021" cy="606385"/>
          </a:xfrm>
          <a:prstGeom prst="rect">
            <a:avLst/>
          </a:prstGeom>
        </p:spPr>
      </p:pic>
      <p:pic>
        <p:nvPicPr>
          <p:cNvPr id="12" name="Grafik 11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57BACD15-C53D-4A2D-9FE8-ADA6FD008B4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8488" y="6548315"/>
            <a:ext cx="670560" cy="235585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0B55363B-183E-87D2-5FB7-7D05117C1D74}"/>
              </a:ext>
            </a:extLst>
          </p:cNvPr>
          <p:cNvSpPr txBox="1"/>
          <p:nvPr/>
        </p:nvSpPr>
        <p:spPr>
          <a:xfrm>
            <a:off x="9154402" y="6428719"/>
            <a:ext cx="22161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König, 2024 (V. 0.1, Stand: 21.11.2024)</a:t>
            </a:r>
          </a:p>
          <a:p>
            <a:pPr algn="ctr"/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CC BY-SA 3.0 DE,</a:t>
            </a:r>
            <a:endParaRPr lang="de-DE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https://kurzelinks.de/CC-BY-SA-30-DE</a:t>
            </a:r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FE1BB904-0A90-109A-1A45-019360BBFFAC}"/>
              </a:ext>
            </a:extLst>
          </p:cNvPr>
          <p:cNvSpPr txBox="1"/>
          <p:nvPr/>
        </p:nvSpPr>
        <p:spPr>
          <a:xfrm>
            <a:off x="2519662" y="6579764"/>
            <a:ext cx="340952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Abbildungen: alle Microsoft Piktogramme, alle Rechte vorbehalten</a:t>
            </a:r>
            <a:endParaRPr lang="de-DE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ing 1">
            <a:extLst>
              <a:ext uri="{FF2B5EF4-FFF2-40B4-BE49-F238E27FC236}">
                <a16:creationId xmlns:a16="http://schemas.microsoft.com/office/drawing/2014/main" id="{DED44387-7010-FC76-C280-2F0D2D7AF7C4}"/>
              </a:ext>
            </a:extLst>
          </p:cNvPr>
          <p:cNvSpPr/>
          <p:nvPr/>
        </p:nvSpPr>
        <p:spPr>
          <a:xfrm>
            <a:off x="1583140" y="1705970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4" name="Ring 3">
            <a:extLst>
              <a:ext uri="{FF2B5EF4-FFF2-40B4-BE49-F238E27FC236}">
                <a16:creationId xmlns:a16="http://schemas.microsoft.com/office/drawing/2014/main" id="{85E74229-7738-8DFC-469F-1E5FF855653B}"/>
              </a:ext>
            </a:extLst>
          </p:cNvPr>
          <p:cNvSpPr/>
          <p:nvPr/>
        </p:nvSpPr>
        <p:spPr>
          <a:xfrm>
            <a:off x="4635689" y="1705969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Ring 6">
            <a:extLst>
              <a:ext uri="{FF2B5EF4-FFF2-40B4-BE49-F238E27FC236}">
                <a16:creationId xmlns:a16="http://schemas.microsoft.com/office/drawing/2014/main" id="{234621D4-9251-87B0-8AB2-F42BCA861472}"/>
              </a:ext>
            </a:extLst>
          </p:cNvPr>
          <p:cNvSpPr/>
          <p:nvPr/>
        </p:nvSpPr>
        <p:spPr>
          <a:xfrm>
            <a:off x="1583140" y="3839713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8" name="Ring 7">
            <a:extLst>
              <a:ext uri="{FF2B5EF4-FFF2-40B4-BE49-F238E27FC236}">
                <a16:creationId xmlns:a16="http://schemas.microsoft.com/office/drawing/2014/main" id="{92420FC8-68AC-50CD-6FC8-85C82D62F2FF}"/>
              </a:ext>
            </a:extLst>
          </p:cNvPr>
          <p:cNvSpPr/>
          <p:nvPr/>
        </p:nvSpPr>
        <p:spPr>
          <a:xfrm>
            <a:off x="4672751" y="3839713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10" name="Grafik 9" descr="Schulmädchen mit einfarbiger Füllung">
            <a:extLst>
              <a:ext uri="{FF2B5EF4-FFF2-40B4-BE49-F238E27FC236}">
                <a16:creationId xmlns:a16="http://schemas.microsoft.com/office/drawing/2014/main" id="{86A9F9AF-BFF3-7CBE-DF1F-676280DA745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58941" y="4037559"/>
            <a:ext cx="914400" cy="914400"/>
          </a:xfrm>
          <a:prstGeom prst="rect">
            <a:avLst/>
          </a:prstGeom>
        </p:spPr>
      </p:pic>
      <p:pic>
        <p:nvPicPr>
          <p:cNvPr id="16" name="Grafik 15" descr="Schuljunge mit einfarbiger Füllung">
            <a:extLst>
              <a:ext uri="{FF2B5EF4-FFF2-40B4-BE49-F238E27FC236}">
                <a16:creationId xmlns:a16="http://schemas.microsoft.com/office/drawing/2014/main" id="{0FA9059C-BAD2-4EBB-6021-5D754E0257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56095" y="1948853"/>
            <a:ext cx="914400" cy="914400"/>
          </a:xfrm>
          <a:prstGeom prst="rect">
            <a:avLst/>
          </a:prstGeom>
        </p:spPr>
      </p:pic>
      <p:pic>
        <p:nvPicPr>
          <p:cNvPr id="19" name="Grafik 18" descr="Schulmädchen mit einfarbiger Füllung">
            <a:extLst>
              <a:ext uri="{FF2B5EF4-FFF2-40B4-BE49-F238E27FC236}">
                <a16:creationId xmlns:a16="http://schemas.microsoft.com/office/drawing/2014/main" id="{45363718-5070-AFD2-EFDA-C5CBF68F0B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25900" y="1916656"/>
            <a:ext cx="914400" cy="914400"/>
          </a:xfrm>
          <a:prstGeom prst="rect">
            <a:avLst/>
          </a:prstGeom>
        </p:spPr>
      </p:pic>
      <p:pic>
        <p:nvPicPr>
          <p:cNvPr id="20" name="Grafik 19" descr="Schulmädchen mit einfarbiger Füllung">
            <a:extLst>
              <a:ext uri="{FF2B5EF4-FFF2-40B4-BE49-F238E27FC236}">
                <a16:creationId xmlns:a16="http://schemas.microsoft.com/office/drawing/2014/main" id="{35C9F9A2-E52A-28D6-0D86-0CF61F4ED2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904585" y="4077247"/>
            <a:ext cx="914400" cy="914400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52A96DAC-5295-C509-09FA-426833299166}"/>
              </a:ext>
            </a:extLst>
          </p:cNvPr>
          <p:cNvSpPr/>
          <p:nvPr/>
        </p:nvSpPr>
        <p:spPr>
          <a:xfrm>
            <a:off x="2020586" y="935928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D36BA4C4-DA7D-958B-87E8-6894338FA6BC}"/>
              </a:ext>
            </a:extLst>
          </p:cNvPr>
          <p:cNvSpPr/>
          <p:nvPr/>
        </p:nvSpPr>
        <p:spPr>
          <a:xfrm>
            <a:off x="5073137" y="934805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6082F535-FED0-9293-9CCD-D8C2C99058AF}"/>
              </a:ext>
            </a:extLst>
          </p:cNvPr>
          <p:cNvSpPr/>
          <p:nvPr/>
        </p:nvSpPr>
        <p:spPr>
          <a:xfrm>
            <a:off x="2025202" y="5204749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12831D3-7679-77EC-689D-60888261EFE0}"/>
              </a:ext>
            </a:extLst>
          </p:cNvPr>
          <p:cNvSpPr/>
          <p:nvPr/>
        </p:nvSpPr>
        <p:spPr>
          <a:xfrm>
            <a:off x="5146472" y="5196578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6E2F8E83-25F3-E724-341C-6FC5F1D76DA1}"/>
              </a:ext>
            </a:extLst>
          </p:cNvPr>
          <p:cNvSpPr txBox="1"/>
          <p:nvPr/>
        </p:nvSpPr>
        <p:spPr>
          <a:xfrm>
            <a:off x="7102822" y="1779167"/>
            <a:ext cx="48962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Beschreibung</a:t>
            </a:r>
          </a:p>
          <a:p>
            <a:pPr marL="342900" indent="-342900">
              <a:buAutoNum type="arabicPeriod"/>
            </a:pPr>
            <a:endParaRPr lang="de-DE" b="1" dirty="0"/>
          </a:p>
          <a:p>
            <a:r>
              <a:rPr lang="de-DE" dirty="0"/>
              <a:t>Schüler:innen bearbeiten einzeln ein bestimmtes Teilthema oder eine Teilaufgabe. Sie machen sich Notizen oder füllen eine bereitgestellte </a:t>
            </a:r>
            <a:r>
              <a:rPr lang="de-DE" dirty="0" err="1"/>
              <a:t>Notierhilfe</a:t>
            </a:r>
            <a:r>
              <a:rPr lang="de-DE" dirty="0"/>
              <a:t> aus. </a:t>
            </a:r>
          </a:p>
        </p:txBody>
      </p:sp>
      <p:pic>
        <p:nvPicPr>
          <p:cNvPr id="32" name="Grafik 31" descr="Sanduhr abgelaufen mit einfarbiger Füllung">
            <a:extLst>
              <a:ext uri="{FF2B5EF4-FFF2-40B4-BE49-F238E27FC236}">
                <a16:creationId xmlns:a16="http://schemas.microsoft.com/office/drawing/2014/main" id="{323A824C-BA54-DAC6-18D6-C7CC0E2D59A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937612" y="4241845"/>
            <a:ext cx="914400" cy="914400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E939FE3-3777-010F-E00B-A1ABF4F168BE}"/>
              </a:ext>
            </a:extLst>
          </p:cNvPr>
          <p:cNvSpPr txBox="1"/>
          <p:nvPr/>
        </p:nvSpPr>
        <p:spPr>
          <a:xfrm>
            <a:off x="7852012" y="4108204"/>
            <a:ext cx="4233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Zeitbudget</a:t>
            </a:r>
          </a:p>
          <a:p>
            <a:endParaRPr lang="de-DE" b="1" dirty="0"/>
          </a:p>
          <a:p>
            <a:r>
              <a:rPr lang="de-DE" dirty="0"/>
              <a:t>Zur </a:t>
            </a:r>
            <a:r>
              <a:rPr lang="de-DE" b="1" dirty="0"/>
              <a:t>Wissensaneignung</a:t>
            </a:r>
            <a:r>
              <a:rPr lang="de-DE" dirty="0"/>
              <a:t> steht eine gewisse Zeit zur Verfügung. </a:t>
            </a:r>
          </a:p>
        </p:txBody>
      </p:sp>
      <p:pic>
        <p:nvPicPr>
          <p:cNvPr id="3" name="Grafik 2" descr="Marke 1 mit einfarbiger Füllung">
            <a:extLst>
              <a:ext uri="{FF2B5EF4-FFF2-40B4-BE49-F238E27FC236}">
                <a16:creationId xmlns:a16="http://schemas.microsoft.com/office/drawing/2014/main" id="{56ADAD77-2B58-DDB7-E401-980DB59D69B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31292" y="83167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234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rafik 39" descr="Abzeichen mit einfarbiger Füllung">
            <a:extLst>
              <a:ext uri="{FF2B5EF4-FFF2-40B4-BE49-F238E27FC236}">
                <a16:creationId xmlns:a16="http://schemas.microsoft.com/office/drawing/2014/main" id="{BED1EBA1-E25F-E728-0CCF-873A301D45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1539" y="831679"/>
            <a:ext cx="914400" cy="914400"/>
          </a:xfrm>
          <a:prstGeom prst="rect">
            <a:avLst/>
          </a:prstGeom>
        </p:spPr>
      </p:pic>
      <p:pic>
        <p:nvPicPr>
          <p:cNvPr id="5" name="Grafik 4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23BB4A4B-C7FF-55C0-A328-8062F8A456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72650" y="387562"/>
            <a:ext cx="2133600" cy="81076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638A1AED-0E8E-A438-5184-9976C95F3A16}"/>
              </a:ext>
            </a:extLst>
          </p:cNvPr>
          <p:cNvSpPr txBox="1"/>
          <p:nvPr/>
        </p:nvSpPr>
        <p:spPr>
          <a:xfrm>
            <a:off x="285750" y="159142"/>
            <a:ext cx="9244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Partnerpuzzle – Wie geht das?</a:t>
            </a:r>
          </a:p>
        </p:txBody>
      </p:sp>
      <p:pic>
        <p:nvPicPr>
          <p:cNvPr id="11" name="Grafik 10" descr="Ein Bild, das Schrift, Grafiken, Grafikdesign, Symbol enthält.&#10;&#10;Automatisch generierte Beschreibung">
            <a:extLst>
              <a:ext uri="{FF2B5EF4-FFF2-40B4-BE49-F238E27FC236}">
                <a16:creationId xmlns:a16="http://schemas.microsoft.com/office/drawing/2014/main" id="{3DB6006B-0EB5-363C-E945-5CC1750C32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642" y="6213374"/>
            <a:ext cx="2419021" cy="606385"/>
          </a:xfrm>
          <a:prstGeom prst="rect">
            <a:avLst/>
          </a:prstGeom>
        </p:spPr>
      </p:pic>
      <p:pic>
        <p:nvPicPr>
          <p:cNvPr id="12" name="Grafik 11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999F2E05-C640-2A51-CFB1-60FF525EE06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8488" y="6480860"/>
            <a:ext cx="670560" cy="235585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9CE859D6-9AED-7218-648F-23882E8AE1A7}"/>
              </a:ext>
            </a:extLst>
          </p:cNvPr>
          <p:cNvSpPr txBox="1"/>
          <p:nvPr/>
        </p:nvSpPr>
        <p:spPr>
          <a:xfrm>
            <a:off x="9266827" y="6428719"/>
            <a:ext cx="22161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König, 2023, CC BY-SA 3.0 DE,</a:t>
            </a:r>
            <a:endParaRPr lang="de-DE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https://kurzelinks.de/CC-BY-SA-30-DE</a:t>
            </a:r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6630D1D-C957-B78B-7290-E7DA79D80F0F}"/>
              </a:ext>
            </a:extLst>
          </p:cNvPr>
          <p:cNvSpPr txBox="1"/>
          <p:nvPr/>
        </p:nvSpPr>
        <p:spPr>
          <a:xfrm>
            <a:off x="2519662" y="6579764"/>
            <a:ext cx="340952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Abbildungen: alle Microsoft Piktogramme, alle Rechte vorbehalten</a:t>
            </a:r>
            <a:endParaRPr lang="de-DE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ing 1">
            <a:extLst>
              <a:ext uri="{FF2B5EF4-FFF2-40B4-BE49-F238E27FC236}">
                <a16:creationId xmlns:a16="http://schemas.microsoft.com/office/drawing/2014/main" id="{D45C86E1-5E34-6623-3A22-97A624D99E25}"/>
              </a:ext>
            </a:extLst>
          </p:cNvPr>
          <p:cNvSpPr/>
          <p:nvPr/>
        </p:nvSpPr>
        <p:spPr>
          <a:xfrm>
            <a:off x="1583140" y="1705970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4" name="Ring 3">
            <a:extLst>
              <a:ext uri="{FF2B5EF4-FFF2-40B4-BE49-F238E27FC236}">
                <a16:creationId xmlns:a16="http://schemas.microsoft.com/office/drawing/2014/main" id="{7D565366-A81C-A60B-4365-D339A346EB53}"/>
              </a:ext>
            </a:extLst>
          </p:cNvPr>
          <p:cNvSpPr/>
          <p:nvPr/>
        </p:nvSpPr>
        <p:spPr>
          <a:xfrm>
            <a:off x="4635689" y="1705969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Ring 6">
            <a:extLst>
              <a:ext uri="{FF2B5EF4-FFF2-40B4-BE49-F238E27FC236}">
                <a16:creationId xmlns:a16="http://schemas.microsoft.com/office/drawing/2014/main" id="{627B4D03-6A6A-D79A-48A5-E2FCA3893D94}"/>
              </a:ext>
            </a:extLst>
          </p:cNvPr>
          <p:cNvSpPr/>
          <p:nvPr/>
        </p:nvSpPr>
        <p:spPr>
          <a:xfrm>
            <a:off x="1583140" y="3839713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8" name="Ring 7">
            <a:extLst>
              <a:ext uri="{FF2B5EF4-FFF2-40B4-BE49-F238E27FC236}">
                <a16:creationId xmlns:a16="http://schemas.microsoft.com/office/drawing/2014/main" id="{19DC8D76-ACB9-6909-DD01-E5F100309B1C}"/>
              </a:ext>
            </a:extLst>
          </p:cNvPr>
          <p:cNvSpPr/>
          <p:nvPr/>
        </p:nvSpPr>
        <p:spPr>
          <a:xfrm>
            <a:off x="4681716" y="3839713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10" name="Grafik 9" descr="Schulmädchen mit einfarbiger Füllung">
            <a:extLst>
              <a:ext uri="{FF2B5EF4-FFF2-40B4-BE49-F238E27FC236}">
                <a16:creationId xmlns:a16="http://schemas.microsoft.com/office/drawing/2014/main" id="{81093F63-9071-41A6-D010-841A390EE8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967906" y="4037559"/>
            <a:ext cx="914400" cy="914400"/>
          </a:xfrm>
          <a:prstGeom prst="rect">
            <a:avLst/>
          </a:prstGeom>
        </p:spPr>
      </p:pic>
      <p:pic>
        <p:nvPicPr>
          <p:cNvPr id="16" name="Grafik 15" descr="Schuljunge mit einfarbiger Füllung">
            <a:extLst>
              <a:ext uri="{FF2B5EF4-FFF2-40B4-BE49-F238E27FC236}">
                <a16:creationId xmlns:a16="http://schemas.microsoft.com/office/drawing/2014/main" id="{C7D4DA83-E238-93BE-5429-5CE55D2EA5E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56095" y="1948853"/>
            <a:ext cx="914400" cy="914400"/>
          </a:xfrm>
          <a:prstGeom prst="rect">
            <a:avLst/>
          </a:prstGeom>
        </p:spPr>
      </p:pic>
      <p:pic>
        <p:nvPicPr>
          <p:cNvPr id="19" name="Grafik 18" descr="Schulmädchen mit einfarbiger Füllung">
            <a:extLst>
              <a:ext uri="{FF2B5EF4-FFF2-40B4-BE49-F238E27FC236}">
                <a16:creationId xmlns:a16="http://schemas.microsoft.com/office/drawing/2014/main" id="{196CD794-F86A-994B-7C1C-11FF88A58A1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925900" y="1916656"/>
            <a:ext cx="914400" cy="914400"/>
          </a:xfrm>
          <a:prstGeom prst="rect">
            <a:avLst/>
          </a:prstGeom>
        </p:spPr>
      </p:pic>
      <p:pic>
        <p:nvPicPr>
          <p:cNvPr id="20" name="Grafik 19" descr="Schulmädchen mit einfarbiger Füllung">
            <a:extLst>
              <a:ext uri="{FF2B5EF4-FFF2-40B4-BE49-F238E27FC236}">
                <a16:creationId xmlns:a16="http://schemas.microsoft.com/office/drawing/2014/main" id="{27841F6E-E50A-F5B5-0626-EF55A8DFCF4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04585" y="4077247"/>
            <a:ext cx="914400" cy="914400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CD002B36-A0DA-1E5B-21E2-41E42E40A88C}"/>
              </a:ext>
            </a:extLst>
          </p:cNvPr>
          <p:cNvSpPr/>
          <p:nvPr/>
        </p:nvSpPr>
        <p:spPr>
          <a:xfrm>
            <a:off x="2020586" y="935928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9FF6E48D-1AE4-F9BC-2C52-9DBED7DEBF85}"/>
              </a:ext>
            </a:extLst>
          </p:cNvPr>
          <p:cNvSpPr/>
          <p:nvPr/>
        </p:nvSpPr>
        <p:spPr>
          <a:xfrm>
            <a:off x="5073137" y="934805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0F5B13C5-656B-85F9-54C9-0B0BC0802C3F}"/>
              </a:ext>
            </a:extLst>
          </p:cNvPr>
          <p:cNvSpPr/>
          <p:nvPr/>
        </p:nvSpPr>
        <p:spPr>
          <a:xfrm>
            <a:off x="2025202" y="5204749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A8876301-6F34-700A-ECB7-1111DBED0A2D}"/>
              </a:ext>
            </a:extLst>
          </p:cNvPr>
          <p:cNvSpPr/>
          <p:nvPr/>
        </p:nvSpPr>
        <p:spPr>
          <a:xfrm>
            <a:off x="5191297" y="5196578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</a:t>
            </a:r>
          </a:p>
        </p:txBody>
      </p: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FB1C78B8-E301-C953-A253-EBEAD0602D53}"/>
              </a:ext>
            </a:extLst>
          </p:cNvPr>
          <p:cNvCxnSpPr>
            <a:stCxn id="7" idx="6"/>
            <a:endCxn id="8" idx="2"/>
          </p:cNvCxnSpPr>
          <p:nvPr/>
        </p:nvCxnSpPr>
        <p:spPr>
          <a:xfrm>
            <a:off x="3043451" y="4569869"/>
            <a:ext cx="1638265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17AFD958-B56D-E5B6-426D-2C273D010150}"/>
              </a:ext>
            </a:extLst>
          </p:cNvPr>
          <p:cNvCxnSpPr>
            <a:cxnSpLocks/>
            <a:stCxn id="2" idx="6"/>
            <a:endCxn id="4" idx="2"/>
          </p:cNvCxnSpPr>
          <p:nvPr/>
        </p:nvCxnSpPr>
        <p:spPr>
          <a:xfrm flipV="1">
            <a:off x="3043451" y="2436125"/>
            <a:ext cx="1592238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9A081AB1-6E74-8AE0-4BF6-9053A4F8909A}"/>
              </a:ext>
            </a:extLst>
          </p:cNvPr>
          <p:cNvSpPr txBox="1"/>
          <p:nvPr/>
        </p:nvSpPr>
        <p:spPr>
          <a:xfrm>
            <a:off x="7102822" y="1779167"/>
            <a:ext cx="48962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Beschreibung</a:t>
            </a:r>
          </a:p>
          <a:p>
            <a:endParaRPr lang="de-DE" b="1" dirty="0"/>
          </a:p>
          <a:p>
            <a:r>
              <a:rPr lang="de-DE" dirty="0"/>
              <a:t>Schüler:innen beraten sich gemeinsam im Tandem zu ihrem Teilthema oder ihrer Teilaufgabe. Sie gleichen ihre Notizen oder ihre ausgefüllte </a:t>
            </a:r>
            <a:r>
              <a:rPr lang="de-DE" dirty="0" err="1"/>
              <a:t>Notierhilfe</a:t>
            </a:r>
            <a:r>
              <a:rPr lang="de-DE" dirty="0"/>
              <a:t> ab. </a:t>
            </a:r>
          </a:p>
        </p:txBody>
      </p:sp>
      <p:pic>
        <p:nvPicPr>
          <p:cNvPr id="32" name="Grafik 31" descr="Sanduhr abgelaufen mit einfarbiger Füllung">
            <a:extLst>
              <a:ext uri="{FF2B5EF4-FFF2-40B4-BE49-F238E27FC236}">
                <a16:creationId xmlns:a16="http://schemas.microsoft.com/office/drawing/2014/main" id="{F22457F2-3426-0027-863B-BC115177820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937612" y="4241845"/>
            <a:ext cx="914400" cy="914400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8AE9FF9A-580B-BCD4-7CE9-F1F0366B5C0A}"/>
              </a:ext>
            </a:extLst>
          </p:cNvPr>
          <p:cNvSpPr txBox="1"/>
          <p:nvPr/>
        </p:nvSpPr>
        <p:spPr>
          <a:xfrm>
            <a:off x="7852012" y="4108204"/>
            <a:ext cx="4233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Zeitbudget</a:t>
            </a:r>
          </a:p>
          <a:p>
            <a:endParaRPr lang="de-DE" b="1" dirty="0"/>
          </a:p>
          <a:p>
            <a:r>
              <a:rPr lang="de-DE" dirty="0"/>
              <a:t>Zur </a:t>
            </a:r>
            <a:r>
              <a:rPr lang="de-DE" b="1" dirty="0"/>
              <a:t>Wissensteilung</a:t>
            </a:r>
            <a:r>
              <a:rPr lang="de-DE" dirty="0"/>
              <a:t> steht eine gewisse Zeit zur Verfügung. </a:t>
            </a:r>
          </a:p>
        </p:txBody>
      </p:sp>
    </p:spTree>
    <p:extLst>
      <p:ext uri="{BB962C8B-B14F-4D97-AF65-F5344CB8AC3E}">
        <p14:creationId xmlns:p14="http://schemas.microsoft.com/office/powerpoint/2010/main" val="1441829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F1DAF-8D10-BFC3-E3DD-C55483D04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fik 28" descr="Marke 3 mit einfarbiger Füllung">
            <a:extLst>
              <a:ext uri="{FF2B5EF4-FFF2-40B4-BE49-F238E27FC236}">
                <a16:creationId xmlns:a16="http://schemas.microsoft.com/office/drawing/2014/main" id="{E214F033-942F-4FCC-17B1-9231A355D1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1663" y="831679"/>
            <a:ext cx="914400" cy="914400"/>
          </a:xfrm>
          <a:prstGeom prst="rect">
            <a:avLst/>
          </a:prstGeom>
        </p:spPr>
      </p:pic>
      <p:pic>
        <p:nvPicPr>
          <p:cNvPr id="5" name="Grafik 4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683665D0-BA7F-578C-7AD1-EB40D1EC13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72650" y="387562"/>
            <a:ext cx="2133600" cy="81076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FCC0AB53-8DFC-9754-1173-C7F697522423}"/>
              </a:ext>
            </a:extLst>
          </p:cNvPr>
          <p:cNvSpPr txBox="1"/>
          <p:nvPr/>
        </p:nvSpPr>
        <p:spPr>
          <a:xfrm>
            <a:off x="285750" y="159142"/>
            <a:ext cx="9244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/>
              <a:t>Partnerpuzzle – Wie geht das?</a:t>
            </a:r>
            <a:endParaRPr lang="de-DE" sz="2800" b="1" dirty="0"/>
          </a:p>
        </p:txBody>
      </p:sp>
      <p:pic>
        <p:nvPicPr>
          <p:cNvPr id="11" name="Grafik 10" descr="Ein Bild, das Schrift, Grafiken, Grafikdesign, Symbol enthält.&#10;&#10;Automatisch generierte Beschreibung">
            <a:extLst>
              <a:ext uri="{FF2B5EF4-FFF2-40B4-BE49-F238E27FC236}">
                <a16:creationId xmlns:a16="http://schemas.microsoft.com/office/drawing/2014/main" id="{6BCFE2D9-694F-218A-0E3D-966E90441F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642" y="6213374"/>
            <a:ext cx="2419021" cy="606385"/>
          </a:xfrm>
          <a:prstGeom prst="rect">
            <a:avLst/>
          </a:prstGeom>
        </p:spPr>
      </p:pic>
      <p:pic>
        <p:nvPicPr>
          <p:cNvPr id="12" name="Grafik 11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67B4B246-A3D7-3486-94F3-B8F863AB158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8488" y="6480860"/>
            <a:ext cx="670560" cy="235585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FFF5E690-1357-97E9-449B-F93A660653A0}"/>
              </a:ext>
            </a:extLst>
          </p:cNvPr>
          <p:cNvSpPr txBox="1"/>
          <p:nvPr/>
        </p:nvSpPr>
        <p:spPr>
          <a:xfrm>
            <a:off x="9266827" y="6428719"/>
            <a:ext cx="22161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König, 2023, CC BY-SA 3.0 DE,</a:t>
            </a:r>
            <a:endParaRPr lang="de-DE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https://kurzelinks.de/CC-BY-SA-30-DE</a:t>
            </a:r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956C3EB-22DF-7DD8-6B89-0726CD248AB8}"/>
              </a:ext>
            </a:extLst>
          </p:cNvPr>
          <p:cNvSpPr txBox="1"/>
          <p:nvPr/>
        </p:nvSpPr>
        <p:spPr>
          <a:xfrm>
            <a:off x="2519662" y="6579764"/>
            <a:ext cx="340952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Abbildungen: alle Microsoft Piktogramme, alle Rechte vorbehalten</a:t>
            </a:r>
            <a:endParaRPr lang="de-DE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ing 1">
            <a:extLst>
              <a:ext uri="{FF2B5EF4-FFF2-40B4-BE49-F238E27FC236}">
                <a16:creationId xmlns:a16="http://schemas.microsoft.com/office/drawing/2014/main" id="{D71FD30A-354E-EA26-0110-3C64105A06F2}"/>
              </a:ext>
            </a:extLst>
          </p:cNvPr>
          <p:cNvSpPr/>
          <p:nvPr/>
        </p:nvSpPr>
        <p:spPr>
          <a:xfrm>
            <a:off x="1583140" y="1705970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4" name="Ring 3">
            <a:extLst>
              <a:ext uri="{FF2B5EF4-FFF2-40B4-BE49-F238E27FC236}">
                <a16:creationId xmlns:a16="http://schemas.microsoft.com/office/drawing/2014/main" id="{B93749BF-77AA-3223-BE11-7AC295A2FD97}"/>
              </a:ext>
            </a:extLst>
          </p:cNvPr>
          <p:cNvSpPr/>
          <p:nvPr/>
        </p:nvSpPr>
        <p:spPr>
          <a:xfrm>
            <a:off x="4635689" y="1705969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Ring 6">
            <a:extLst>
              <a:ext uri="{FF2B5EF4-FFF2-40B4-BE49-F238E27FC236}">
                <a16:creationId xmlns:a16="http://schemas.microsoft.com/office/drawing/2014/main" id="{30F122F6-404E-25BF-14E7-73213C17C744}"/>
              </a:ext>
            </a:extLst>
          </p:cNvPr>
          <p:cNvSpPr/>
          <p:nvPr/>
        </p:nvSpPr>
        <p:spPr>
          <a:xfrm>
            <a:off x="1592105" y="3839713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8" name="Ring 7">
            <a:extLst>
              <a:ext uri="{FF2B5EF4-FFF2-40B4-BE49-F238E27FC236}">
                <a16:creationId xmlns:a16="http://schemas.microsoft.com/office/drawing/2014/main" id="{27CC765B-FCC7-4AEC-48D2-CFCC262DBFD0}"/>
              </a:ext>
            </a:extLst>
          </p:cNvPr>
          <p:cNvSpPr/>
          <p:nvPr/>
        </p:nvSpPr>
        <p:spPr>
          <a:xfrm>
            <a:off x="4636896" y="3839713"/>
            <a:ext cx="1460311" cy="1460311"/>
          </a:xfrm>
          <a:prstGeom prst="donut">
            <a:avLst>
              <a:gd name="adj" fmla="val 46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10" name="Grafik 9" descr="Schulmädchen mit einfarbiger Füllung">
            <a:extLst>
              <a:ext uri="{FF2B5EF4-FFF2-40B4-BE49-F238E27FC236}">
                <a16:creationId xmlns:a16="http://schemas.microsoft.com/office/drawing/2014/main" id="{367FF09C-C9D7-5652-9E60-CF9D04F56BA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949979" y="4037559"/>
            <a:ext cx="914400" cy="914400"/>
          </a:xfrm>
          <a:prstGeom prst="rect">
            <a:avLst/>
          </a:prstGeom>
        </p:spPr>
      </p:pic>
      <p:pic>
        <p:nvPicPr>
          <p:cNvPr id="16" name="Grafik 15" descr="Schuljunge mit einfarbiger Füllung">
            <a:extLst>
              <a:ext uri="{FF2B5EF4-FFF2-40B4-BE49-F238E27FC236}">
                <a16:creationId xmlns:a16="http://schemas.microsoft.com/office/drawing/2014/main" id="{47ACA3CE-360F-84AE-A3D6-4911644F518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56095" y="1948853"/>
            <a:ext cx="914400" cy="914400"/>
          </a:xfrm>
          <a:prstGeom prst="rect">
            <a:avLst/>
          </a:prstGeom>
        </p:spPr>
      </p:pic>
      <p:pic>
        <p:nvPicPr>
          <p:cNvPr id="19" name="Grafik 18" descr="Schulmädchen mit einfarbiger Füllung">
            <a:extLst>
              <a:ext uri="{FF2B5EF4-FFF2-40B4-BE49-F238E27FC236}">
                <a16:creationId xmlns:a16="http://schemas.microsoft.com/office/drawing/2014/main" id="{B221434D-E713-D5FC-7C21-AC2FEF79064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925900" y="1916656"/>
            <a:ext cx="914400" cy="914400"/>
          </a:xfrm>
          <a:prstGeom prst="rect">
            <a:avLst/>
          </a:prstGeom>
        </p:spPr>
      </p:pic>
      <p:pic>
        <p:nvPicPr>
          <p:cNvPr id="20" name="Grafik 19" descr="Schulmädchen mit einfarbiger Füllung">
            <a:extLst>
              <a:ext uri="{FF2B5EF4-FFF2-40B4-BE49-F238E27FC236}">
                <a16:creationId xmlns:a16="http://schemas.microsoft.com/office/drawing/2014/main" id="{4C5102E0-76E5-D9A3-ED7A-2BAD2923A6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04585" y="4077247"/>
            <a:ext cx="914400" cy="914400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45BD424C-5010-F831-3F8B-E5583957E7A2}"/>
              </a:ext>
            </a:extLst>
          </p:cNvPr>
          <p:cNvSpPr/>
          <p:nvPr/>
        </p:nvSpPr>
        <p:spPr>
          <a:xfrm>
            <a:off x="2020586" y="935928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8B445880-FB95-87E9-B5EB-ED8D02A9912E}"/>
              </a:ext>
            </a:extLst>
          </p:cNvPr>
          <p:cNvSpPr/>
          <p:nvPr/>
        </p:nvSpPr>
        <p:spPr>
          <a:xfrm>
            <a:off x="5073137" y="934805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ED98530-6BAA-F8F0-73F1-EA4BFE6AB5C6}"/>
              </a:ext>
            </a:extLst>
          </p:cNvPr>
          <p:cNvSpPr/>
          <p:nvPr/>
        </p:nvSpPr>
        <p:spPr>
          <a:xfrm>
            <a:off x="2025202" y="5204749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72BF9CF7-5172-0E99-2DA9-27446D815E23}"/>
              </a:ext>
            </a:extLst>
          </p:cNvPr>
          <p:cNvSpPr/>
          <p:nvPr/>
        </p:nvSpPr>
        <p:spPr>
          <a:xfrm>
            <a:off x="5101652" y="5196578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</a:t>
            </a:r>
          </a:p>
        </p:txBody>
      </p: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03109886-5033-64C7-B85F-7FFC2DC72E77}"/>
              </a:ext>
            </a:extLst>
          </p:cNvPr>
          <p:cNvCxnSpPr>
            <a:cxnSpLocks/>
            <a:stCxn id="7" idx="0"/>
            <a:endCxn id="2" idx="4"/>
          </p:cNvCxnSpPr>
          <p:nvPr/>
        </p:nvCxnSpPr>
        <p:spPr>
          <a:xfrm flipH="1" flipV="1">
            <a:off x="2313296" y="3166281"/>
            <a:ext cx="8965" cy="673432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43982E0D-31C8-CBA2-CD56-8B427276BF80}"/>
              </a:ext>
            </a:extLst>
          </p:cNvPr>
          <p:cNvSpPr txBox="1"/>
          <p:nvPr/>
        </p:nvSpPr>
        <p:spPr>
          <a:xfrm>
            <a:off x="7102822" y="1779167"/>
            <a:ext cx="48962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Beschreibung</a:t>
            </a:r>
          </a:p>
          <a:p>
            <a:endParaRPr lang="de-DE" b="1" dirty="0"/>
          </a:p>
          <a:p>
            <a:r>
              <a:rPr lang="de-DE" dirty="0"/>
              <a:t>Die Schüler:innen geben ihr Wissen an ein Mitglied der anderen Themengruppe oder der anderen Aufgabengruppe weiter.</a:t>
            </a:r>
          </a:p>
        </p:txBody>
      </p:sp>
      <p:pic>
        <p:nvPicPr>
          <p:cNvPr id="32" name="Grafik 31" descr="Sanduhr abgelaufen mit einfarbiger Füllung">
            <a:extLst>
              <a:ext uri="{FF2B5EF4-FFF2-40B4-BE49-F238E27FC236}">
                <a16:creationId xmlns:a16="http://schemas.microsoft.com/office/drawing/2014/main" id="{0E308E25-5BFA-F098-05C1-A39E4E15B25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937612" y="4241845"/>
            <a:ext cx="914400" cy="914400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C3F0326B-B108-D9C7-5E7C-5526565D87D1}"/>
              </a:ext>
            </a:extLst>
          </p:cNvPr>
          <p:cNvSpPr txBox="1"/>
          <p:nvPr/>
        </p:nvSpPr>
        <p:spPr>
          <a:xfrm>
            <a:off x="7852012" y="4108204"/>
            <a:ext cx="4233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Zeitbudget</a:t>
            </a:r>
          </a:p>
          <a:p>
            <a:endParaRPr lang="de-DE" b="1" dirty="0"/>
          </a:p>
          <a:p>
            <a:r>
              <a:rPr lang="de-DE" dirty="0"/>
              <a:t>Zur </a:t>
            </a:r>
            <a:r>
              <a:rPr lang="de-DE" b="1" dirty="0"/>
              <a:t>Wissensvermittlung</a:t>
            </a:r>
            <a:r>
              <a:rPr lang="de-DE" dirty="0"/>
              <a:t> steht eine gewisse Zeit zur Verfügung. </a:t>
            </a:r>
          </a:p>
        </p:txBody>
      </p: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A8DCF280-A342-D6CD-154A-C279EAE1BED4}"/>
              </a:ext>
            </a:extLst>
          </p:cNvPr>
          <p:cNvCxnSpPr>
            <a:cxnSpLocks/>
            <a:stCxn id="8" idx="0"/>
            <a:endCxn id="4" idx="4"/>
          </p:cNvCxnSpPr>
          <p:nvPr/>
        </p:nvCxnSpPr>
        <p:spPr>
          <a:xfrm flipH="1" flipV="1">
            <a:off x="5365845" y="3166280"/>
            <a:ext cx="1207" cy="67343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771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Macintosh PowerPoint</Application>
  <PresentationFormat>Breitbild</PresentationFormat>
  <Paragraphs>43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König, Alexander</dc:creator>
  <cp:lastModifiedBy>König, Alexander</cp:lastModifiedBy>
  <cp:revision>8</cp:revision>
  <dcterms:created xsi:type="dcterms:W3CDTF">2023-09-04T18:11:40Z</dcterms:created>
  <dcterms:modified xsi:type="dcterms:W3CDTF">2024-11-21T06:24:21Z</dcterms:modified>
</cp:coreProperties>
</file>