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0" r:id="rId2"/>
  </p:sldIdLst>
  <p:sldSz cx="7099300" cy="99441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F33A11-5522-9D49-AB7C-AA0B51D8CAD8}" v="1" dt="2025-12-02T06:41:50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9"/>
    <p:restoredTop sz="95918"/>
  </p:normalViewPr>
  <p:slideViewPr>
    <p:cSldViewPr snapToGrid="0">
      <p:cViewPr varScale="1">
        <p:scale>
          <a:sx n="75" d="100"/>
          <a:sy n="75" d="100"/>
        </p:scale>
        <p:origin x="382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214B4-37B2-B345-AAA5-AFF3CB4F0781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27275" y="1143000"/>
            <a:ext cx="2203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D175-C3BA-954E-B269-1BF29F557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17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9D201C74-1C38-1DA5-AEB6-863DEA82B5D9}"/>
              </a:ext>
            </a:extLst>
          </p:cNvPr>
          <p:cNvSpPr txBox="1"/>
          <p:nvPr userDrawn="1"/>
        </p:nvSpPr>
        <p:spPr>
          <a:xfrm>
            <a:off x="76416" y="496163"/>
            <a:ext cx="70228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Umgang mit Text-zu-Bild-Generatoren</a:t>
            </a:r>
          </a:p>
        </p:txBody>
      </p:sp>
    </p:spTree>
    <p:extLst>
      <p:ext uri="{BB962C8B-B14F-4D97-AF65-F5344CB8AC3E}">
        <p14:creationId xmlns:p14="http://schemas.microsoft.com/office/powerpoint/2010/main" val="389574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77" y="529434"/>
            <a:ext cx="6123146" cy="192206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077" y="2647156"/>
            <a:ext cx="6123146" cy="63094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58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80437" y="529431"/>
            <a:ext cx="1530787" cy="842716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8077" y="529431"/>
            <a:ext cx="4503618" cy="84271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650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77" y="529434"/>
            <a:ext cx="6123146" cy="192206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077" y="2647156"/>
            <a:ext cx="6123146" cy="6309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540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380" y="2479122"/>
            <a:ext cx="6123146" cy="4136469"/>
          </a:xfrm>
          <a:prstGeom prst="rect">
            <a:avLst/>
          </a:prstGeom>
        </p:spPr>
        <p:txBody>
          <a:bodyPr anchor="b"/>
          <a:lstStyle>
            <a:lvl1pPr>
              <a:defRPr sz="4658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4380" y="6654724"/>
            <a:ext cx="6123146" cy="21752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3">
                <a:solidFill>
                  <a:schemeClr val="tx1"/>
                </a:solidFill>
              </a:defRPr>
            </a:lvl1pPr>
            <a:lvl2pPr marL="35497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2pPr>
            <a:lvl3pPr marL="709940" indent="0">
              <a:buNone/>
              <a:defRPr sz="1398">
                <a:solidFill>
                  <a:schemeClr val="tx1">
                    <a:tint val="75000"/>
                  </a:schemeClr>
                </a:solidFill>
              </a:defRPr>
            </a:lvl3pPr>
            <a:lvl4pPr marL="106491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4pPr>
            <a:lvl5pPr marL="141988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5pPr>
            <a:lvl6pPr marL="177485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6pPr>
            <a:lvl7pPr marL="2129820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7pPr>
            <a:lvl8pPr marL="2484791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8pPr>
            <a:lvl9pPr marL="2839761" indent="0">
              <a:buNone/>
              <a:defRPr sz="12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6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77" y="529434"/>
            <a:ext cx="6123146" cy="192206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8077" y="2647156"/>
            <a:ext cx="3017203" cy="6309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4020" y="2647156"/>
            <a:ext cx="3017203" cy="6309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2378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529434"/>
            <a:ext cx="6123146" cy="192206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002" y="2437687"/>
            <a:ext cx="3003336" cy="1194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3" b="1"/>
            </a:lvl1pPr>
            <a:lvl2pPr marL="354970" indent="0">
              <a:buNone/>
              <a:defRPr sz="1553" b="1"/>
            </a:lvl2pPr>
            <a:lvl3pPr marL="709940" indent="0">
              <a:buNone/>
              <a:defRPr sz="1398" b="1"/>
            </a:lvl3pPr>
            <a:lvl4pPr marL="1064910" indent="0">
              <a:buNone/>
              <a:defRPr sz="1242" b="1"/>
            </a:lvl4pPr>
            <a:lvl5pPr marL="1419880" indent="0">
              <a:buNone/>
              <a:defRPr sz="1242" b="1"/>
            </a:lvl5pPr>
            <a:lvl6pPr marL="1774850" indent="0">
              <a:buNone/>
              <a:defRPr sz="1242" b="1"/>
            </a:lvl6pPr>
            <a:lvl7pPr marL="2129820" indent="0">
              <a:buNone/>
              <a:defRPr sz="1242" b="1"/>
            </a:lvl7pPr>
            <a:lvl8pPr marL="2484791" indent="0">
              <a:buNone/>
              <a:defRPr sz="1242" b="1"/>
            </a:lvl8pPr>
            <a:lvl9pPr marL="2839761" indent="0">
              <a:buNone/>
              <a:defRPr sz="1242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002" y="3632359"/>
            <a:ext cx="3003336" cy="53426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94021" y="2437687"/>
            <a:ext cx="3018127" cy="1194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3" b="1"/>
            </a:lvl1pPr>
            <a:lvl2pPr marL="354970" indent="0">
              <a:buNone/>
              <a:defRPr sz="1553" b="1"/>
            </a:lvl2pPr>
            <a:lvl3pPr marL="709940" indent="0">
              <a:buNone/>
              <a:defRPr sz="1398" b="1"/>
            </a:lvl3pPr>
            <a:lvl4pPr marL="1064910" indent="0">
              <a:buNone/>
              <a:defRPr sz="1242" b="1"/>
            </a:lvl4pPr>
            <a:lvl5pPr marL="1419880" indent="0">
              <a:buNone/>
              <a:defRPr sz="1242" b="1"/>
            </a:lvl5pPr>
            <a:lvl6pPr marL="1774850" indent="0">
              <a:buNone/>
              <a:defRPr sz="1242" b="1"/>
            </a:lvl6pPr>
            <a:lvl7pPr marL="2129820" indent="0">
              <a:buNone/>
              <a:defRPr sz="1242" b="1"/>
            </a:lvl7pPr>
            <a:lvl8pPr marL="2484791" indent="0">
              <a:buNone/>
              <a:defRPr sz="1242" b="1"/>
            </a:lvl8pPr>
            <a:lvl9pPr marL="2839761" indent="0">
              <a:buNone/>
              <a:defRPr sz="1242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94021" y="3632359"/>
            <a:ext cx="3018127" cy="53426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3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077" y="529434"/>
            <a:ext cx="6123146" cy="1922066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730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63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662940"/>
            <a:ext cx="2289709" cy="2320290"/>
          </a:xfrm>
          <a:prstGeom prst="rect">
            <a:avLst/>
          </a:prstGeom>
        </p:spPr>
        <p:txBody>
          <a:bodyPr anchor="b"/>
          <a:lstStyle>
            <a:lvl1pPr>
              <a:defRPr sz="248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8127" y="1431769"/>
            <a:ext cx="3594021" cy="7066756"/>
          </a:xfrm>
          <a:prstGeom prst="rect">
            <a:avLst/>
          </a:prstGeom>
        </p:spPr>
        <p:txBody>
          <a:bodyPr/>
          <a:lstStyle>
            <a:lvl1pPr>
              <a:defRPr sz="2484"/>
            </a:lvl1pPr>
            <a:lvl2pPr>
              <a:defRPr sz="2174"/>
            </a:lvl2pPr>
            <a:lvl3pPr>
              <a:defRPr sz="1863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002" y="2983230"/>
            <a:ext cx="2289709" cy="5526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2"/>
            </a:lvl1pPr>
            <a:lvl2pPr marL="354970" indent="0">
              <a:buNone/>
              <a:defRPr sz="1087"/>
            </a:lvl2pPr>
            <a:lvl3pPr marL="709940" indent="0">
              <a:buNone/>
              <a:defRPr sz="932"/>
            </a:lvl3pPr>
            <a:lvl4pPr marL="1064910" indent="0">
              <a:buNone/>
              <a:defRPr sz="776"/>
            </a:lvl4pPr>
            <a:lvl5pPr marL="1419880" indent="0">
              <a:buNone/>
              <a:defRPr sz="776"/>
            </a:lvl5pPr>
            <a:lvl6pPr marL="1774850" indent="0">
              <a:buNone/>
              <a:defRPr sz="776"/>
            </a:lvl6pPr>
            <a:lvl7pPr marL="2129820" indent="0">
              <a:buNone/>
              <a:defRPr sz="776"/>
            </a:lvl7pPr>
            <a:lvl8pPr marL="2484791" indent="0">
              <a:buNone/>
              <a:defRPr sz="776"/>
            </a:lvl8pPr>
            <a:lvl9pPr marL="2839761" indent="0">
              <a:buNone/>
              <a:defRPr sz="776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06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002" y="662940"/>
            <a:ext cx="2289709" cy="2320290"/>
          </a:xfrm>
          <a:prstGeom prst="rect">
            <a:avLst/>
          </a:prstGeom>
        </p:spPr>
        <p:txBody>
          <a:bodyPr anchor="b"/>
          <a:lstStyle>
            <a:lvl1pPr>
              <a:defRPr sz="2484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18127" y="1431769"/>
            <a:ext cx="3594021" cy="706675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84"/>
            </a:lvl1pPr>
            <a:lvl2pPr marL="354970" indent="0">
              <a:buNone/>
              <a:defRPr sz="2174"/>
            </a:lvl2pPr>
            <a:lvl3pPr marL="709940" indent="0">
              <a:buNone/>
              <a:defRPr sz="1863"/>
            </a:lvl3pPr>
            <a:lvl4pPr marL="1064910" indent="0">
              <a:buNone/>
              <a:defRPr sz="1553"/>
            </a:lvl4pPr>
            <a:lvl5pPr marL="1419880" indent="0">
              <a:buNone/>
              <a:defRPr sz="1553"/>
            </a:lvl5pPr>
            <a:lvl6pPr marL="1774850" indent="0">
              <a:buNone/>
              <a:defRPr sz="1553"/>
            </a:lvl6pPr>
            <a:lvl7pPr marL="2129820" indent="0">
              <a:buNone/>
              <a:defRPr sz="1553"/>
            </a:lvl7pPr>
            <a:lvl8pPr marL="2484791" indent="0">
              <a:buNone/>
              <a:defRPr sz="1553"/>
            </a:lvl8pPr>
            <a:lvl9pPr marL="2839761" indent="0">
              <a:buNone/>
              <a:defRPr sz="1553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9002" y="2983230"/>
            <a:ext cx="2289709" cy="5526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42"/>
            </a:lvl1pPr>
            <a:lvl2pPr marL="354970" indent="0">
              <a:buNone/>
              <a:defRPr sz="1087"/>
            </a:lvl2pPr>
            <a:lvl3pPr marL="709940" indent="0">
              <a:buNone/>
              <a:defRPr sz="932"/>
            </a:lvl3pPr>
            <a:lvl4pPr marL="1064910" indent="0">
              <a:buNone/>
              <a:defRPr sz="776"/>
            </a:lvl4pPr>
            <a:lvl5pPr marL="1419880" indent="0">
              <a:buNone/>
              <a:defRPr sz="776"/>
            </a:lvl5pPr>
            <a:lvl6pPr marL="1774850" indent="0">
              <a:buNone/>
              <a:defRPr sz="776"/>
            </a:lvl6pPr>
            <a:lvl7pPr marL="2129820" indent="0">
              <a:buNone/>
              <a:defRPr sz="776"/>
            </a:lvl7pPr>
            <a:lvl8pPr marL="2484791" indent="0">
              <a:buNone/>
              <a:defRPr sz="776"/>
            </a:lvl8pPr>
            <a:lvl9pPr marL="2839761" indent="0">
              <a:buNone/>
              <a:defRPr sz="776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8077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30612B2C-A74E-0D44-AF75-2CA6B68514AD}" type="datetimeFigureOut">
              <a:rPr lang="de-DE" smtClean="0"/>
              <a:t>02.12.25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1643" y="9216710"/>
            <a:ext cx="2396014" cy="529431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013880" y="9216710"/>
            <a:ext cx="1597343" cy="529431"/>
          </a:xfrm>
          <a:prstGeom prst="rect">
            <a:avLst/>
          </a:prstGeom>
        </p:spPr>
        <p:txBody>
          <a:bodyPr/>
          <a:lstStyle/>
          <a:p>
            <a:fld id="{5B1C2AB5-2D48-484A-A27E-40EF45891D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97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Farbigkeit, Screenshot, Kunst enthält.&#10;&#10;Automatisch generierte Beschreibung">
            <a:extLst>
              <a:ext uri="{FF2B5EF4-FFF2-40B4-BE49-F238E27FC236}">
                <a16:creationId xmlns:a16="http://schemas.microsoft.com/office/drawing/2014/main" id="{47E11A19-67D4-DBEB-004A-7F8BF540D64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29166" y="215709"/>
            <a:ext cx="1270000" cy="482600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650AD1C-A8D5-1AFC-453D-A4D301B4BF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36153" y="698309"/>
            <a:ext cx="145602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https//dfg-</a:t>
            </a:r>
            <a:r>
              <a:rPr kumimoji="0" lang="de-DE" altLang="de-DE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lfa.org</a:t>
            </a:r>
            <a:r>
              <a:rPr kumimoji="0" lang="de-DE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8393EE-DC3E-FDB2-1FA1-E59825CC18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9275870"/>
            <a:ext cx="162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de-DE" alt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Alexander König, 2025</a:t>
            </a:r>
          </a:p>
          <a:p>
            <a:pPr algn="ctr"/>
            <a:r>
              <a:rPr lang="de-DE" alt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CC BY-SA 3.0 DE</a:t>
            </a:r>
          </a:p>
          <a:p>
            <a:pPr algn="ctr"/>
            <a:r>
              <a:rPr lang="de-DE" alt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de-DE" altLang="de-DE" sz="800" dirty="0" err="1">
                <a:latin typeface="Calibri" panose="020F0502020204030204" pitchFamily="34" charset="0"/>
                <a:cs typeface="Calibri" panose="020F0502020204030204" pitchFamily="34" charset="0"/>
              </a:rPr>
              <a:t>kurzelinks.de</a:t>
            </a:r>
            <a:r>
              <a:rPr lang="de-DE" alt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/CC-BY-SA-30-DE</a:t>
            </a:r>
          </a:p>
        </p:txBody>
      </p:sp>
    </p:spTree>
    <p:extLst>
      <p:ext uri="{BB962C8B-B14F-4D97-AF65-F5344CB8AC3E}">
        <p14:creationId xmlns:p14="http://schemas.microsoft.com/office/powerpoint/2010/main" val="324841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9940" rtl="0" eaLnBrk="1" latinLnBrk="0" hangingPunct="1">
        <a:lnSpc>
          <a:spcPct val="90000"/>
        </a:lnSpc>
        <a:spcBef>
          <a:spcPct val="0"/>
        </a:spcBef>
        <a:buNone/>
        <a:defRPr sz="34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7485" indent="-177485" algn="l" defTabSz="709940" rtl="0" eaLnBrk="1" latinLnBrk="0" hangingPunct="1">
        <a:lnSpc>
          <a:spcPct val="90000"/>
        </a:lnSpc>
        <a:spcBef>
          <a:spcPts val="776"/>
        </a:spcBef>
        <a:buFont typeface="Arial" panose="020B0604020202020204" pitchFamily="34" charset="0"/>
        <a:buChar char="•"/>
        <a:defRPr sz="2174" kern="1200">
          <a:solidFill>
            <a:schemeClr val="tx1"/>
          </a:solidFill>
          <a:latin typeface="+mn-lt"/>
          <a:ea typeface="+mn-ea"/>
          <a:cs typeface="+mn-cs"/>
        </a:defRPr>
      </a:lvl1pPr>
      <a:lvl2pPr marL="53245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863" kern="1200">
          <a:solidFill>
            <a:schemeClr val="tx1"/>
          </a:solidFill>
          <a:latin typeface="+mn-lt"/>
          <a:ea typeface="+mn-ea"/>
          <a:cs typeface="+mn-cs"/>
        </a:defRPr>
      </a:lvl2pPr>
      <a:lvl3pPr marL="88742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3pPr>
      <a:lvl4pPr marL="124239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59736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952335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30730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66227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3017246" indent="-177485" algn="l" defTabSz="709940" rtl="0" eaLnBrk="1" latinLnBrk="0" hangingPunct="1">
        <a:lnSpc>
          <a:spcPct val="90000"/>
        </a:lnSpc>
        <a:spcBef>
          <a:spcPts val="388"/>
        </a:spcBef>
        <a:buFont typeface="Arial" panose="020B0604020202020204" pitchFamily="34" charset="0"/>
        <a:buChar char="•"/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1pPr>
      <a:lvl2pPr marL="35497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2pPr>
      <a:lvl3pPr marL="70994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3pPr>
      <a:lvl4pPr marL="106491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4pPr>
      <a:lvl5pPr marL="141988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5pPr>
      <a:lvl6pPr marL="177485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6pPr>
      <a:lvl7pPr marL="2129820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7pPr>
      <a:lvl8pPr marL="2484791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8pPr>
      <a:lvl9pPr marL="2839761" algn="l" defTabSz="709940" rtl="0" eaLnBrk="1" latinLnBrk="0" hangingPunct="1">
        <a:defRPr sz="1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03C228E-8967-75A6-0B48-C8788AFE2699}"/>
              </a:ext>
            </a:extLst>
          </p:cNvPr>
          <p:cNvSpPr txBox="1"/>
          <p:nvPr/>
        </p:nvSpPr>
        <p:spPr>
          <a:xfrm>
            <a:off x="1965652" y="1739520"/>
            <a:ext cx="74565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de-DE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</a:t>
            </a:r>
            <a:endParaRPr lang="de-D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F0850F-4AAD-9358-8F79-492C78E00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1142686"/>
            <a:ext cx="1610817" cy="161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A4C6CAB-743A-ABC0-DD91-7A9820884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582" y="1167595"/>
            <a:ext cx="1605516" cy="16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6CA930F-B9E4-87DB-4371-27A41FB27304}"/>
              </a:ext>
            </a:extLst>
          </p:cNvPr>
          <p:cNvSpPr txBox="1"/>
          <p:nvPr/>
        </p:nvSpPr>
        <p:spPr>
          <a:xfrm>
            <a:off x="5345777" y="1370188"/>
            <a:ext cx="17567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 large </a:t>
            </a:r>
            <a:r>
              <a:rPr lang="de-DE" sz="1400" dirty="0" err="1"/>
              <a:t>bear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its</a:t>
            </a:r>
            <a:r>
              <a:rPr lang="de-DE" sz="1400" dirty="0"/>
              <a:t> </a:t>
            </a:r>
            <a:r>
              <a:rPr lang="de-DE" sz="1400" dirty="0" err="1"/>
              <a:t>paw</a:t>
            </a:r>
            <a:r>
              <a:rPr lang="de-DE" sz="1400" dirty="0"/>
              <a:t> </a:t>
            </a:r>
            <a:r>
              <a:rPr lang="de-DE" sz="1400" dirty="0" err="1"/>
              <a:t>raised</a:t>
            </a:r>
            <a:r>
              <a:rPr lang="de-DE" sz="1400" dirty="0"/>
              <a:t>, </a:t>
            </a:r>
            <a:r>
              <a:rPr lang="de-DE" sz="1400" dirty="0" err="1"/>
              <a:t>standing</a:t>
            </a:r>
            <a:r>
              <a:rPr lang="de-DE" sz="1400" dirty="0"/>
              <a:t> on a </a:t>
            </a:r>
            <a:r>
              <a:rPr lang="de-DE" sz="1400" dirty="0" err="1"/>
              <a:t>stone</a:t>
            </a:r>
            <a:r>
              <a:rPr lang="de-DE" sz="1400" dirty="0"/>
              <a:t>, </a:t>
            </a:r>
            <a:r>
              <a:rPr lang="de-DE" sz="1400" dirty="0" err="1"/>
              <a:t>angry</a:t>
            </a:r>
            <a:r>
              <a:rPr lang="de-DE" sz="1400" dirty="0"/>
              <a:t> </a:t>
            </a:r>
            <a:r>
              <a:rPr lang="de-DE" sz="1400" dirty="0" err="1"/>
              <a:t>looking</a:t>
            </a:r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15C416-34B6-0994-937A-557F1A9CCD84}"/>
              </a:ext>
            </a:extLst>
          </p:cNvPr>
          <p:cNvSpPr txBox="1"/>
          <p:nvPr/>
        </p:nvSpPr>
        <p:spPr>
          <a:xfrm>
            <a:off x="1965652" y="3120297"/>
            <a:ext cx="15839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 large </a:t>
            </a:r>
            <a:r>
              <a:rPr lang="de-DE" sz="1400" dirty="0" err="1"/>
              <a:t>bear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its</a:t>
            </a:r>
            <a:r>
              <a:rPr lang="de-DE" sz="1400" dirty="0"/>
              <a:t> </a:t>
            </a:r>
            <a:r>
              <a:rPr lang="de-DE" sz="1400" dirty="0" err="1"/>
              <a:t>paw</a:t>
            </a:r>
            <a:r>
              <a:rPr lang="de-DE" sz="1400" dirty="0"/>
              <a:t> </a:t>
            </a:r>
            <a:r>
              <a:rPr lang="de-DE" sz="1400" dirty="0" err="1"/>
              <a:t>raised</a:t>
            </a:r>
            <a:r>
              <a:rPr lang="de-DE" sz="1400" dirty="0"/>
              <a:t>, </a:t>
            </a:r>
            <a:r>
              <a:rPr lang="de-DE" sz="1400" dirty="0" err="1"/>
              <a:t>standing</a:t>
            </a:r>
            <a:r>
              <a:rPr lang="de-DE" sz="1400" dirty="0"/>
              <a:t> on a </a:t>
            </a:r>
            <a:r>
              <a:rPr lang="de-DE" sz="1400" dirty="0" err="1"/>
              <a:t>stone</a:t>
            </a:r>
            <a:r>
              <a:rPr lang="de-DE" sz="1400" dirty="0"/>
              <a:t>, </a:t>
            </a:r>
            <a:r>
              <a:rPr lang="de-DE" sz="1400" dirty="0" err="1"/>
              <a:t>looking</a:t>
            </a:r>
            <a:r>
              <a:rPr lang="de-DE" sz="1400" dirty="0"/>
              <a:t> </a:t>
            </a:r>
            <a:r>
              <a:rPr lang="de-DE" sz="1400" dirty="0" err="1"/>
              <a:t>angry</a:t>
            </a:r>
            <a:r>
              <a:rPr lang="de-DE" sz="1400" dirty="0"/>
              <a:t>, </a:t>
            </a:r>
            <a:r>
              <a:rPr lang="de-DE" sz="1400" dirty="0" err="1"/>
              <a:t>detailed</a:t>
            </a:r>
            <a:r>
              <a:rPr lang="de-DE" sz="1400" dirty="0"/>
              <a:t> </a:t>
            </a:r>
            <a:r>
              <a:rPr lang="de-DE" sz="1400" dirty="0" err="1"/>
              <a:t>fur</a:t>
            </a:r>
            <a:endParaRPr lang="de-DE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ABA7FC3-E4A4-0C75-A89D-41EB0A39D714}"/>
              </a:ext>
            </a:extLst>
          </p:cNvPr>
          <p:cNvSpPr txBox="1"/>
          <p:nvPr/>
        </p:nvSpPr>
        <p:spPr>
          <a:xfrm>
            <a:off x="1965651" y="4752176"/>
            <a:ext cx="170491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 large </a:t>
            </a:r>
            <a:r>
              <a:rPr lang="de-DE" sz="1400" dirty="0" err="1"/>
              <a:t>bear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its</a:t>
            </a:r>
            <a:r>
              <a:rPr lang="de-DE" sz="1400" dirty="0"/>
              <a:t> </a:t>
            </a:r>
            <a:r>
              <a:rPr lang="de-DE" sz="1400" dirty="0" err="1"/>
              <a:t>paw</a:t>
            </a:r>
            <a:r>
              <a:rPr lang="de-DE" sz="1400" dirty="0"/>
              <a:t> </a:t>
            </a:r>
            <a:r>
              <a:rPr lang="de-DE" sz="1400" dirty="0" err="1"/>
              <a:t>raised</a:t>
            </a:r>
            <a:r>
              <a:rPr lang="de-DE" sz="1400" dirty="0"/>
              <a:t>, </a:t>
            </a:r>
            <a:r>
              <a:rPr lang="de-DE" sz="1400" dirty="0" err="1"/>
              <a:t>standing</a:t>
            </a:r>
            <a:r>
              <a:rPr lang="de-DE" sz="1400" dirty="0"/>
              <a:t> on a </a:t>
            </a:r>
            <a:r>
              <a:rPr lang="de-DE" sz="1400" dirty="0" err="1"/>
              <a:t>stone</a:t>
            </a:r>
            <a:r>
              <a:rPr lang="de-DE" sz="1400" dirty="0"/>
              <a:t>, </a:t>
            </a:r>
            <a:r>
              <a:rPr lang="de-DE" sz="1400" dirty="0" err="1"/>
              <a:t>looking</a:t>
            </a:r>
            <a:r>
              <a:rPr lang="de-DE" sz="1400" dirty="0"/>
              <a:t> </a:t>
            </a:r>
            <a:r>
              <a:rPr lang="de-DE" sz="1400" dirty="0" err="1"/>
              <a:t>angry</a:t>
            </a:r>
            <a:r>
              <a:rPr lang="de-DE" sz="1400" dirty="0"/>
              <a:t>, </a:t>
            </a:r>
            <a:r>
              <a:rPr lang="de-DE" sz="1400" dirty="0" err="1"/>
              <a:t>detailed</a:t>
            </a:r>
            <a:r>
              <a:rPr lang="de-DE" sz="1400" dirty="0"/>
              <a:t> </a:t>
            </a:r>
            <a:r>
              <a:rPr lang="de-DE" sz="1400" dirty="0" err="1"/>
              <a:t>fur</a:t>
            </a:r>
            <a:r>
              <a:rPr lang="de-DE" sz="1400" dirty="0"/>
              <a:t>, </a:t>
            </a:r>
            <a:r>
              <a:rPr lang="de-DE" sz="1400" dirty="0" err="1"/>
              <a:t>background</a:t>
            </a:r>
            <a:r>
              <a:rPr lang="de-DE" sz="1400" dirty="0"/>
              <a:t>: </a:t>
            </a:r>
            <a:r>
              <a:rPr lang="de-DE" sz="1400" dirty="0" err="1"/>
              <a:t>river</a:t>
            </a:r>
            <a:r>
              <a:rPr lang="de-DE" sz="1400" dirty="0"/>
              <a:t>, </a:t>
            </a:r>
            <a:r>
              <a:rPr lang="de-DE" sz="1400" dirty="0" err="1"/>
              <a:t>forest</a:t>
            </a:r>
            <a:r>
              <a:rPr lang="de-DE" sz="1400" dirty="0"/>
              <a:t>, </a:t>
            </a:r>
            <a:r>
              <a:rPr lang="de-DE" sz="1400" dirty="0" err="1"/>
              <a:t>waterfall</a:t>
            </a:r>
            <a:r>
              <a:rPr lang="de-DE" sz="1400" dirty="0"/>
              <a:t>, </a:t>
            </a:r>
            <a:r>
              <a:rPr lang="de-DE" sz="1400" dirty="0" err="1"/>
              <a:t>cartoon</a:t>
            </a:r>
            <a:endParaRPr lang="de-DE" sz="1400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8220ED3-410F-C901-F601-C87C6607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7" y="2902315"/>
            <a:ext cx="1605516" cy="16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15A7810-4587-3270-7F7D-B4AFA59AE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05" y="2966409"/>
            <a:ext cx="1578621" cy="15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455100A-B149-B95E-D8B2-694A5F9F70F3}"/>
              </a:ext>
            </a:extLst>
          </p:cNvPr>
          <p:cNvSpPr txBox="1"/>
          <p:nvPr/>
        </p:nvSpPr>
        <p:spPr>
          <a:xfrm>
            <a:off x="5403122" y="2966409"/>
            <a:ext cx="158399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 large </a:t>
            </a:r>
            <a:r>
              <a:rPr lang="de-DE" sz="1400" dirty="0" err="1"/>
              <a:t>bear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its</a:t>
            </a:r>
            <a:r>
              <a:rPr lang="de-DE" sz="1400" dirty="0"/>
              <a:t> </a:t>
            </a:r>
            <a:r>
              <a:rPr lang="de-DE" sz="1400" dirty="0" err="1"/>
              <a:t>paw</a:t>
            </a:r>
            <a:r>
              <a:rPr lang="de-DE" sz="1400" dirty="0"/>
              <a:t> </a:t>
            </a:r>
            <a:r>
              <a:rPr lang="de-DE" sz="1400" dirty="0" err="1"/>
              <a:t>raised</a:t>
            </a:r>
            <a:r>
              <a:rPr lang="de-DE" sz="1400" dirty="0"/>
              <a:t>, </a:t>
            </a:r>
            <a:r>
              <a:rPr lang="de-DE" sz="1400" dirty="0" err="1"/>
              <a:t>standing</a:t>
            </a:r>
            <a:r>
              <a:rPr lang="de-DE" sz="1400" dirty="0"/>
              <a:t> on a </a:t>
            </a:r>
            <a:r>
              <a:rPr lang="de-DE" sz="1400" dirty="0" err="1"/>
              <a:t>stone</a:t>
            </a:r>
            <a:r>
              <a:rPr lang="de-DE" sz="1400" dirty="0"/>
              <a:t>, </a:t>
            </a:r>
            <a:r>
              <a:rPr lang="de-DE" sz="1400" dirty="0" err="1"/>
              <a:t>looking</a:t>
            </a:r>
            <a:r>
              <a:rPr lang="de-DE" sz="1400" dirty="0"/>
              <a:t> </a:t>
            </a:r>
            <a:r>
              <a:rPr lang="de-DE" sz="1400" dirty="0" err="1"/>
              <a:t>angry</a:t>
            </a:r>
            <a:r>
              <a:rPr lang="de-DE" sz="1400" dirty="0"/>
              <a:t>, </a:t>
            </a:r>
            <a:r>
              <a:rPr lang="de-DE" sz="1400" dirty="0" err="1"/>
              <a:t>detailed</a:t>
            </a:r>
            <a:r>
              <a:rPr lang="de-DE" sz="1400" dirty="0"/>
              <a:t> </a:t>
            </a:r>
            <a:r>
              <a:rPr lang="de-DE" sz="1400" dirty="0" err="1"/>
              <a:t>fur</a:t>
            </a:r>
            <a:r>
              <a:rPr lang="de-DE" sz="1400" dirty="0"/>
              <a:t>, </a:t>
            </a:r>
            <a:r>
              <a:rPr lang="de-DE" sz="1400" dirty="0" err="1"/>
              <a:t>background</a:t>
            </a:r>
            <a:r>
              <a:rPr lang="de-DE" sz="1400" dirty="0"/>
              <a:t>: </a:t>
            </a:r>
            <a:r>
              <a:rPr lang="de-DE" sz="1400" dirty="0" err="1"/>
              <a:t>river</a:t>
            </a:r>
            <a:r>
              <a:rPr lang="de-DE" sz="1400" dirty="0"/>
              <a:t>, </a:t>
            </a:r>
            <a:r>
              <a:rPr lang="de-DE" sz="1400" dirty="0" err="1"/>
              <a:t>forest</a:t>
            </a:r>
            <a:r>
              <a:rPr lang="de-DE" sz="1400" dirty="0"/>
              <a:t>, </a:t>
            </a:r>
            <a:r>
              <a:rPr lang="de-DE" sz="1400" dirty="0" err="1"/>
              <a:t>waterfall</a:t>
            </a:r>
            <a:endParaRPr lang="de-DE" sz="1400" dirty="0"/>
          </a:p>
        </p:txBody>
      </p:sp>
      <p:pic>
        <p:nvPicPr>
          <p:cNvPr id="1042" name="Picture 18">
            <a:extLst>
              <a:ext uri="{FF2B5EF4-FFF2-40B4-BE49-F238E27FC236}">
                <a16:creationId xmlns:a16="http://schemas.microsoft.com/office/drawing/2014/main" id="{95536A5F-1337-24D1-0CA8-A2348F321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17" y="4755396"/>
            <a:ext cx="1605516" cy="16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6CE9ADED-BC14-D739-DF8F-A351C737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69" y="4752176"/>
            <a:ext cx="1605516" cy="160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040B996-323D-B1F5-188E-27225B35D0EA}"/>
              </a:ext>
            </a:extLst>
          </p:cNvPr>
          <p:cNvSpPr txBox="1"/>
          <p:nvPr/>
        </p:nvSpPr>
        <p:spPr>
          <a:xfrm>
            <a:off x="5403122" y="4752176"/>
            <a:ext cx="17567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 large </a:t>
            </a:r>
            <a:r>
              <a:rPr lang="de-DE" sz="1400" dirty="0" err="1"/>
              <a:t>bear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paw</a:t>
            </a:r>
            <a:r>
              <a:rPr lang="de-DE" sz="1400" dirty="0"/>
              <a:t> </a:t>
            </a:r>
            <a:r>
              <a:rPr lang="de-DE" sz="1400" dirty="0" err="1"/>
              <a:t>raised</a:t>
            </a:r>
            <a:r>
              <a:rPr lang="de-DE" sz="1400" dirty="0"/>
              <a:t>, </a:t>
            </a:r>
            <a:r>
              <a:rPr lang="de-DE" sz="1400" dirty="0" err="1"/>
              <a:t>standing</a:t>
            </a:r>
            <a:r>
              <a:rPr lang="de-DE" sz="1400" dirty="0"/>
              <a:t> on a </a:t>
            </a:r>
            <a:r>
              <a:rPr lang="de-DE" sz="1400" dirty="0" err="1"/>
              <a:t>stone</a:t>
            </a:r>
            <a:r>
              <a:rPr lang="de-DE" sz="1400" dirty="0"/>
              <a:t>, </a:t>
            </a:r>
            <a:r>
              <a:rPr lang="de-DE" sz="1400" dirty="0" err="1"/>
              <a:t>looking</a:t>
            </a:r>
            <a:r>
              <a:rPr lang="de-DE" sz="1400" dirty="0"/>
              <a:t> </a:t>
            </a:r>
            <a:r>
              <a:rPr lang="de-DE" sz="1400" dirty="0" err="1"/>
              <a:t>angry</a:t>
            </a:r>
            <a:r>
              <a:rPr lang="de-DE" sz="1400" dirty="0"/>
              <a:t>, </a:t>
            </a:r>
            <a:r>
              <a:rPr lang="de-DE" sz="1400" dirty="0" err="1"/>
              <a:t>detailed</a:t>
            </a:r>
            <a:r>
              <a:rPr lang="de-DE" sz="1400" dirty="0"/>
              <a:t> </a:t>
            </a:r>
            <a:r>
              <a:rPr lang="de-DE" sz="1400" dirty="0" err="1"/>
              <a:t>fur</a:t>
            </a:r>
            <a:r>
              <a:rPr lang="de-DE" sz="1400" dirty="0"/>
              <a:t>, </a:t>
            </a:r>
            <a:r>
              <a:rPr lang="de-DE" sz="1400" dirty="0" err="1"/>
              <a:t>background</a:t>
            </a:r>
            <a:r>
              <a:rPr lang="de-DE" sz="1400" dirty="0"/>
              <a:t>: </a:t>
            </a:r>
            <a:r>
              <a:rPr lang="de-DE" sz="1400" dirty="0" err="1"/>
              <a:t>river</a:t>
            </a:r>
            <a:r>
              <a:rPr lang="de-DE" sz="1400" dirty="0"/>
              <a:t>, </a:t>
            </a:r>
            <a:r>
              <a:rPr lang="de-DE" sz="1400" dirty="0" err="1"/>
              <a:t>forest</a:t>
            </a:r>
            <a:r>
              <a:rPr lang="de-DE" sz="1400" dirty="0"/>
              <a:t>, </a:t>
            </a:r>
            <a:r>
              <a:rPr lang="de-DE" sz="1400" dirty="0" err="1"/>
              <a:t>waterfall</a:t>
            </a:r>
            <a:r>
              <a:rPr lang="de-DE" sz="1400" dirty="0"/>
              <a:t>, </a:t>
            </a:r>
            <a:r>
              <a:rPr lang="de-DE" sz="1400" dirty="0" err="1"/>
              <a:t>cartoon</a:t>
            </a:r>
            <a:r>
              <a:rPr lang="de-DE" sz="1400" dirty="0"/>
              <a:t>, </a:t>
            </a:r>
            <a:r>
              <a:rPr lang="de-DE" sz="1400" dirty="0" err="1"/>
              <a:t>pop</a:t>
            </a:r>
            <a:r>
              <a:rPr lang="de-DE" sz="1400" dirty="0"/>
              <a:t> </a:t>
            </a:r>
            <a:r>
              <a:rPr lang="de-DE" sz="1400" dirty="0" err="1"/>
              <a:t>art</a:t>
            </a:r>
            <a:endParaRPr lang="de-DE" sz="140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6502829-2C07-1377-38D5-440FCEAE90D0}"/>
              </a:ext>
            </a:extLst>
          </p:cNvPr>
          <p:cNvSpPr txBox="1"/>
          <p:nvPr/>
        </p:nvSpPr>
        <p:spPr>
          <a:xfrm>
            <a:off x="1434394" y="6982818"/>
            <a:ext cx="21152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Donald Trump, </a:t>
            </a:r>
            <a:r>
              <a:rPr lang="de-DE" dirty="0" err="1"/>
              <a:t>river</a:t>
            </a:r>
            <a:r>
              <a:rPr lang="de-DE" dirty="0"/>
              <a:t>, </a:t>
            </a:r>
            <a:r>
              <a:rPr lang="de-DE" dirty="0" err="1"/>
              <a:t>style:Picasso</a:t>
            </a:r>
            <a:endParaRPr lang="de-DE" dirty="0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2A0767E0-A068-37B6-79A3-F362B083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5" y="6973656"/>
            <a:ext cx="1694277" cy="16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87CC120-E39D-3DA9-0D60-C49C3D10508F}"/>
              </a:ext>
            </a:extLst>
          </p:cNvPr>
          <p:cNvSpPr txBox="1"/>
          <p:nvPr/>
        </p:nvSpPr>
        <p:spPr>
          <a:xfrm>
            <a:off x="5441805" y="7197275"/>
            <a:ext cx="15453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Oil </a:t>
            </a:r>
            <a:r>
              <a:rPr lang="de-DE" sz="1400" dirty="0" err="1"/>
              <a:t>painting</a:t>
            </a:r>
            <a:r>
              <a:rPr lang="de-DE" sz="1400" dirty="0"/>
              <a:t> </a:t>
            </a:r>
            <a:r>
              <a:rPr lang="de-DE" sz="1400" dirty="0" err="1"/>
              <a:t>portrait</a:t>
            </a:r>
            <a:r>
              <a:rPr lang="de-DE" sz="1400" dirty="0"/>
              <a:t> of [Helmut Kohl: Donald Trump: 0.5]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74BEB2D-C86D-37F6-3165-7F31121C455F}"/>
              </a:ext>
            </a:extLst>
          </p:cNvPr>
          <p:cNvSpPr txBox="1"/>
          <p:nvPr/>
        </p:nvSpPr>
        <p:spPr>
          <a:xfrm>
            <a:off x="3549650" y="6592130"/>
            <a:ext cx="1850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Blending</a:t>
            </a:r>
          </a:p>
        </p:txBody>
      </p:sp>
      <p:pic>
        <p:nvPicPr>
          <p:cNvPr id="1050" name="Picture 26">
            <a:extLst>
              <a:ext uri="{FF2B5EF4-FFF2-40B4-BE49-F238E27FC236}">
                <a16:creationId xmlns:a16="http://schemas.microsoft.com/office/drawing/2014/main" id="{CDF4ED9B-6885-191C-E83C-C29FCE6A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6923443"/>
            <a:ext cx="1080655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B039A1F8-8776-4F55-581A-4EE761B4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" y="8141196"/>
            <a:ext cx="1080655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CBC1CE82-063F-222F-617A-6B2E529259C9}"/>
              </a:ext>
            </a:extLst>
          </p:cNvPr>
          <p:cNvSpPr txBox="1"/>
          <p:nvPr/>
        </p:nvSpPr>
        <p:spPr>
          <a:xfrm>
            <a:off x="1434394" y="8141196"/>
            <a:ext cx="2073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Donald Trump, </a:t>
            </a:r>
            <a:r>
              <a:rPr lang="de-DE" dirty="0" err="1"/>
              <a:t>river</a:t>
            </a:r>
            <a:r>
              <a:rPr lang="de-DE" dirty="0"/>
              <a:t>, </a:t>
            </a:r>
            <a:r>
              <a:rPr lang="de-DE" dirty="0" err="1"/>
              <a:t>style:Magritte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52595AC-D640-855F-D535-FF116DAA5389}"/>
              </a:ext>
            </a:extLst>
          </p:cNvPr>
          <p:cNvSpPr txBox="1"/>
          <p:nvPr/>
        </p:nvSpPr>
        <p:spPr>
          <a:xfrm>
            <a:off x="174541" y="6557375"/>
            <a:ext cx="1850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 dirty="0"/>
              <a:t>Imitation</a:t>
            </a:r>
          </a:p>
        </p:txBody>
      </p:sp>
    </p:spTree>
    <p:extLst>
      <p:ext uri="{BB962C8B-B14F-4D97-AF65-F5344CB8AC3E}">
        <p14:creationId xmlns:p14="http://schemas.microsoft.com/office/powerpoint/2010/main" val="337572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150</Words>
  <Application>Microsoft Macintosh PowerPoint</Application>
  <PresentationFormat>Benutzerdefiniert</PresentationFormat>
  <Paragraphs>11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König, Alexander</dc:creator>
  <cp:lastModifiedBy>König, Alexander</cp:lastModifiedBy>
  <cp:revision>13</cp:revision>
  <cp:lastPrinted>2024-01-13T10:11:11Z</cp:lastPrinted>
  <dcterms:created xsi:type="dcterms:W3CDTF">2024-01-10T05:05:24Z</dcterms:created>
  <dcterms:modified xsi:type="dcterms:W3CDTF">2025-12-02T06:42:00Z</dcterms:modified>
</cp:coreProperties>
</file>