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17"/>
    <p:restoredTop sz="94751"/>
  </p:normalViewPr>
  <p:slideViewPr>
    <p:cSldViewPr snapToGrid="0">
      <p:cViewPr varScale="1">
        <p:scale>
          <a:sx n="89" d="100"/>
          <a:sy n="89" d="100"/>
        </p:scale>
        <p:origin x="91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FD519-B655-8040-4465-58A33E2F4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4E0799-F41D-F067-5A74-E7D263B4D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ECB69F-2F11-B795-CA57-20B5FF77C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46E191-7230-EC3C-D4FE-8FDA8A9B6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16FA9C-ABCD-C744-71EC-CB03167FA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092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F208E8-966B-8E0E-4BEB-3D557A6C2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96302EC-D2C0-ED4A-DD22-B17FF7851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60DABF-FE81-0FBF-E4C3-6BCD8E438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23C0B3-D6EB-8D5A-018B-08DE1A4A3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DB55D6-9831-A843-73C5-15B289B6D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997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AB80A77-5D63-07D4-64A5-8562BF9C81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B0EC01-F030-56C2-9CF7-B4F23D220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DCC41-C2B3-B1E1-10BE-165B1247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2CAACB-78EF-D81F-1DD5-259FA6B85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602412-70E5-D504-82B4-F64F567C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70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169DD2-6AF7-0B62-4D86-C30FB9EC3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CF7F0B-F3FA-81A2-99F5-5683A616D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2C45DA-7150-828C-B80F-CE95597C4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9A033B-B27A-F9E4-2ACA-1ADFB1A30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DD3E93-8393-6FB4-29AA-3B3E05D0F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5119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503499-339A-463C-BDC2-2E1188C83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F04658-1A00-A063-5E46-118A7C15A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5AF102-A27E-2AE3-9687-12F3974A3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6ABCD4-3C45-BF4C-EFF3-763F27E41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46108A-0F1A-C7FE-CF4B-51A16161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825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453B1-20C4-CE72-49C1-6502FDD5A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21DFEC-2311-E9FC-C025-C753445790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4F658F9-B2A4-DA31-02C6-4D9EBA458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86EBFA6-F551-5916-3608-1432A5352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F3F5664-06B1-6EED-E002-3BEB2DB3B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92CFDBF-3842-237E-64AB-474EEA309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87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DE6F06-9087-E266-F0F8-40CB90A80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C46BA5-0DEF-43FA-97C6-59C1B7979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E9DA7B-7BE7-9FAD-62D6-701EFD6E7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DA3C7E0-89C5-D0C4-A0F9-030232A84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BF93C8D-D5A4-0BEC-BABC-4152E27DBE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AC826E2-B4CD-ECCA-F505-B83FFA245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6F2DF08-EEFD-52AE-7179-D3DE03D6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55BE468-49F9-659F-67B7-CE8B99DF2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763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DC5231-C01F-B53B-A8B9-ED78C7C66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5C21EF-97DF-6B62-AC75-8927B297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094CA43-5443-701F-0AD2-CA2C9F64F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FFA60A-8DE4-F46C-FBD5-E249502F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453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64E271-62FB-FE00-1B8F-6712B656A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0401340-6DEE-7504-2529-996C0DF3B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99E1C9-BFA2-337F-AFDE-7376A1120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8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0FF6B-B663-C95A-B93D-A0BD6B664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5C5CE1-BDA0-013E-82FA-4763BD484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ACB99F6-E3D2-1B7D-0179-628EB32E9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109BD7-BA1C-CEE7-8E87-1B3F0B893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09C89F-4905-5509-5F06-5BCE26165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8523F29-1FEE-1253-AEF8-CA799384D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8148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13E64-81FC-94B8-4E68-E4CF76F81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D2656D1-BE7F-7FB2-A78F-5969A3D67B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701D3E-D489-E989-77B7-89A4A7F80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5BF85D9-6145-4CD3-DC8E-C526CE08A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F4AD2C-9833-BB67-B938-FBA31B72F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27A1FA-2F9E-B94A-7485-CD1C0057B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8455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22D737-0EB0-5437-D56E-2FE80F7C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D8D393-9B91-E3EA-AB1C-E4519180F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4EFBE0-AD77-50BC-9B32-1E211C849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914EB1-3359-BA40-9107-5D3AB2F9AA61}" type="datetimeFigureOut">
              <a:rPr lang="de-DE" smtClean="0"/>
              <a:t>22.11.2024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F4ACF0-3CDC-D28C-DCCA-DDA544F90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9DA09B-FB5A-FA2C-A217-09AE36F01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CD907F-A9AB-3148-8C70-1F1C61AC91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939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hyperlink" Target="https://kurzelinks.de/CC-BY-SA-30-D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ekrümmte Verbindung 29">
            <a:extLst>
              <a:ext uri="{FF2B5EF4-FFF2-40B4-BE49-F238E27FC236}">
                <a16:creationId xmlns:a16="http://schemas.microsoft.com/office/drawing/2014/main" id="{0073284E-3278-DEC4-E388-2D45F30DCF0E}"/>
              </a:ext>
            </a:extLst>
          </p:cNvPr>
          <p:cNvCxnSpPr>
            <a:cxnSpLocks/>
            <a:stCxn id="10" idx="4"/>
            <a:endCxn id="13" idx="6"/>
          </p:cNvCxnSpPr>
          <p:nvPr/>
        </p:nvCxnSpPr>
        <p:spPr>
          <a:xfrm rot="5400000">
            <a:off x="5728124" y="3349946"/>
            <a:ext cx="1665163" cy="1590829"/>
          </a:xfrm>
          <a:prstGeom prst="curvedConnector2">
            <a:avLst/>
          </a:prstGeom>
          <a:ln w="635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krümmte Verbindung 22">
            <a:extLst>
              <a:ext uri="{FF2B5EF4-FFF2-40B4-BE49-F238E27FC236}">
                <a16:creationId xmlns:a16="http://schemas.microsoft.com/office/drawing/2014/main" id="{BE28155B-789D-4FC1-A4CF-DF9114D63A94}"/>
              </a:ext>
            </a:extLst>
          </p:cNvPr>
          <p:cNvCxnSpPr>
            <a:cxnSpLocks/>
            <a:stCxn id="5" idx="0"/>
            <a:endCxn id="10" idx="0"/>
          </p:cNvCxnSpPr>
          <p:nvPr/>
        </p:nvCxnSpPr>
        <p:spPr>
          <a:xfrm rot="16200000" flipH="1">
            <a:off x="5667912" y="849873"/>
            <a:ext cx="13394" cy="3363019"/>
          </a:xfrm>
          <a:prstGeom prst="curvedConnector3">
            <a:avLst>
              <a:gd name="adj1" fmla="val -4775019"/>
            </a:avLst>
          </a:prstGeom>
          <a:ln w="635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CA3758F3-53DC-9D8F-31DA-06116C96B65C}"/>
              </a:ext>
            </a:extLst>
          </p:cNvPr>
          <p:cNvSpPr/>
          <p:nvPr/>
        </p:nvSpPr>
        <p:spPr>
          <a:xfrm>
            <a:off x="3605750" y="2524685"/>
            <a:ext cx="774700" cy="7747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3F9DDF8-F54A-5E23-204E-331F245581A9}"/>
              </a:ext>
            </a:extLst>
          </p:cNvPr>
          <p:cNvSpPr/>
          <p:nvPr/>
        </p:nvSpPr>
        <p:spPr>
          <a:xfrm>
            <a:off x="4593975" y="1610614"/>
            <a:ext cx="774700" cy="7747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602C1A1-370A-E829-9815-0434243CAB85}"/>
              </a:ext>
            </a:extLst>
          </p:cNvPr>
          <p:cNvSpPr txBox="1"/>
          <p:nvPr/>
        </p:nvSpPr>
        <p:spPr>
          <a:xfrm>
            <a:off x="2747834" y="2346716"/>
            <a:ext cx="967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Anstoß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ECF633-7C15-CE71-6780-6C7F683CF980}"/>
              </a:ext>
            </a:extLst>
          </p:cNvPr>
          <p:cNvSpPr txBox="1"/>
          <p:nvPr/>
        </p:nvSpPr>
        <p:spPr>
          <a:xfrm>
            <a:off x="4438819" y="1090811"/>
            <a:ext cx="1021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Einstieg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D2F1F3D-27C8-04FF-1533-CC2A844D2560}"/>
              </a:ext>
            </a:extLst>
          </p:cNvPr>
          <p:cNvSpPr/>
          <p:nvPr/>
        </p:nvSpPr>
        <p:spPr>
          <a:xfrm>
            <a:off x="6071601" y="1665320"/>
            <a:ext cx="774700" cy="7747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996DDAF-93A9-3AEB-6FEA-B4F9762C8C56}"/>
              </a:ext>
            </a:extLst>
          </p:cNvPr>
          <p:cNvSpPr/>
          <p:nvPr/>
        </p:nvSpPr>
        <p:spPr>
          <a:xfrm>
            <a:off x="6968769" y="2538079"/>
            <a:ext cx="774700" cy="7747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EA4D29B-4E65-0CB3-17ED-C98A1206004C}"/>
              </a:ext>
            </a:extLst>
          </p:cNvPr>
          <p:cNvSpPr/>
          <p:nvPr/>
        </p:nvSpPr>
        <p:spPr>
          <a:xfrm>
            <a:off x="6884461" y="3525614"/>
            <a:ext cx="774700" cy="7747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22C5456-9601-43D6-9376-947593AD8ED7}"/>
              </a:ext>
            </a:extLst>
          </p:cNvPr>
          <p:cNvSpPr/>
          <p:nvPr/>
        </p:nvSpPr>
        <p:spPr>
          <a:xfrm>
            <a:off x="4990590" y="4590592"/>
            <a:ext cx="774700" cy="7747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7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BD48B86-6466-4B79-64BD-F8B663F00193}"/>
              </a:ext>
            </a:extLst>
          </p:cNvPr>
          <p:cNvSpPr/>
          <p:nvPr/>
        </p:nvSpPr>
        <p:spPr>
          <a:xfrm>
            <a:off x="6200387" y="4267208"/>
            <a:ext cx="774700" cy="7747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6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928563F-DCAE-F177-1438-68896B098213}"/>
              </a:ext>
            </a:extLst>
          </p:cNvPr>
          <p:cNvSpPr txBox="1"/>
          <p:nvPr/>
        </p:nvSpPr>
        <p:spPr>
          <a:xfrm>
            <a:off x="7804329" y="2602263"/>
            <a:ext cx="1000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Durch-</a:t>
            </a:r>
          </a:p>
          <a:p>
            <a:r>
              <a:rPr lang="de-DE" b="1" dirty="0" err="1"/>
              <a:t>führung</a:t>
            </a:r>
            <a:endParaRPr lang="de-DE" b="1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EC918E9-7B4B-E4FF-A121-CE62A478DE28}"/>
              </a:ext>
            </a:extLst>
          </p:cNvPr>
          <p:cNvSpPr txBox="1"/>
          <p:nvPr/>
        </p:nvSpPr>
        <p:spPr>
          <a:xfrm>
            <a:off x="6773020" y="1498865"/>
            <a:ext cx="1039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Planung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6C230D0-044C-E094-1086-94D5F1D4F53A}"/>
              </a:ext>
            </a:extLst>
          </p:cNvPr>
          <p:cNvSpPr txBox="1"/>
          <p:nvPr/>
        </p:nvSpPr>
        <p:spPr>
          <a:xfrm>
            <a:off x="7760716" y="3879098"/>
            <a:ext cx="201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Präsentation</a:t>
            </a:r>
          </a:p>
          <a:p>
            <a:r>
              <a:rPr lang="de-DE" b="1" dirty="0"/>
              <a:t> | Testung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179970D-06DC-ECE5-E710-AC5335EAFE1C}"/>
              </a:ext>
            </a:extLst>
          </p:cNvPr>
          <p:cNvSpPr txBox="1"/>
          <p:nvPr/>
        </p:nvSpPr>
        <p:spPr>
          <a:xfrm>
            <a:off x="6918327" y="4851545"/>
            <a:ext cx="1171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Reflexion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948A604-DCD0-7B6A-F60C-BCAFC6EE5CC6}"/>
              </a:ext>
            </a:extLst>
          </p:cNvPr>
          <p:cNvSpPr txBox="1"/>
          <p:nvPr/>
        </p:nvSpPr>
        <p:spPr>
          <a:xfrm>
            <a:off x="4037663" y="5130307"/>
            <a:ext cx="93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Folge-</a:t>
            </a:r>
          </a:p>
          <a:p>
            <a:r>
              <a:rPr lang="de-DE" b="1" dirty="0" err="1"/>
              <a:t>projekt</a:t>
            </a:r>
            <a:endParaRPr lang="de-DE" b="1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B44FF9E-EBDB-3546-3EBF-8C3CA3CF6993}"/>
              </a:ext>
            </a:extLst>
          </p:cNvPr>
          <p:cNvSpPr txBox="1"/>
          <p:nvPr/>
        </p:nvSpPr>
        <p:spPr>
          <a:xfrm>
            <a:off x="360976" y="143838"/>
            <a:ext cx="47253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Projektorientiertes Lernen (POL) </a:t>
            </a:r>
          </a:p>
          <a:p>
            <a:endParaRPr lang="de-DE" sz="2400" b="1" dirty="0"/>
          </a:p>
        </p:txBody>
      </p:sp>
      <p:pic>
        <p:nvPicPr>
          <p:cNvPr id="36" name="Grafik 35" descr="Zeichensprache mit einfarbiger Füllung">
            <a:extLst>
              <a:ext uri="{FF2B5EF4-FFF2-40B4-BE49-F238E27FC236}">
                <a16:creationId xmlns:a16="http://schemas.microsoft.com/office/drawing/2014/main" id="{91EDAEFD-5EA3-7068-D02C-701BC5225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2080" y="2596975"/>
            <a:ext cx="914400" cy="914400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F2233665-2E09-6CEA-5303-27375DC1FFD4}"/>
              </a:ext>
            </a:extLst>
          </p:cNvPr>
          <p:cNvSpPr txBox="1"/>
          <p:nvPr/>
        </p:nvSpPr>
        <p:spPr>
          <a:xfrm>
            <a:off x="3348761" y="3514496"/>
            <a:ext cx="2722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/>
              <a:t>Wissenserwerb durch </a:t>
            </a:r>
          </a:p>
          <a:p>
            <a:pPr algn="ctr"/>
            <a:r>
              <a:rPr lang="de-DE" sz="1600" b="1" dirty="0"/>
              <a:t>Erfahrung </a:t>
            </a:r>
          </a:p>
          <a:p>
            <a:pPr algn="ctr"/>
            <a:r>
              <a:rPr lang="de-DE" sz="1600" b="1" dirty="0"/>
              <a:t>und Handeln</a:t>
            </a:r>
          </a:p>
        </p:txBody>
      </p:sp>
      <p:pic>
        <p:nvPicPr>
          <p:cNvPr id="2" name="Grafik 1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67C0E7A3-CB08-0AC3-5410-679228865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2650" y="387562"/>
            <a:ext cx="2133600" cy="810768"/>
          </a:xfrm>
          <a:prstGeom prst="rect">
            <a:avLst/>
          </a:prstGeom>
        </p:spPr>
      </p:pic>
      <p:pic>
        <p:nvPicPr>
          <p:cNvPr id="3" name="Grafik 2" descr="Ein Bild, das Schrift, Grafiken, Grafikdesign, Symbol enthält.&#10;&#10;Automatisch generierte Beschreibung">
            <a:extLst>
              <a:ext uri="{FF2B5EF4-FFF2-40B4-BE49-F238E27FC236}">
                <a16:creationId xmlns:a16="http://schemas.microsoft.com/office/drawing/2014/main" id="{DE40ABAB-B274-90EF-5125-16DF74931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42" y="6213374"/>
            <a:ext cx="2419021" cy="606385"/>
          </a:xfrm>
          <a:prstGeom prst="rect">
            <a:avLst/>
          </a:prstGeom>
        </p:spPr>
      </p:pic>
      <p:pic>
        <p:nvPicPr>
          <p:cNvPr id="4" name="Grafik 3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71DB0FF-1E69-7CBD-BFE0-65853D244C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488" y="6480860"/>
            <a:ext cx="670560" cy="235585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1213FC13-DC6A-9B18-676E-747CBFB22A27}"/>
              </a:ext>
            </a:extLst>
          </p:cNvPr>
          <p:cNvSpPr txBox="1"/>
          <p:nvPr/>
        </p:nvSpPr>
        <p:spPr>
          <a:xfrm>
            <a:off x="9266827" y="6428719"/>
            <a:ext cx="22161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König, 2023, CC BY-SA 3.0 DE,</a:t>
            </a:r>
            <a:endParaRPr lang="de-DE" sz="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https://kurzelinks.de/CC-BY-SA-30-DE</a:t>
            </a:r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013106E-1797-BC19-4DEC-B6E8B04C75C5}"/>
              </a:ext>
            </a:extLst>
          </p:cNvPr>
          <p:cNvSpPr txBox="1"/>
          <p:nvPr/>
        </p:nvSpPr>
        <p:spPr>
          <a:xfrm>
            <a:off x="2519662" y="6579764"/>
            <a:ext cx="340952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Abbildungen: alle Microsoft Piktogramme, alle Rechte vorbehalten</a:t>
            </a:r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46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Breitbild</PresentationFormat>
  <Paragraphs>24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König, Alexander</dc:creator>
  <cp:lastModifiedBy>König Christina</cp:lastModifiedBy>
  <cp:revision>6</cp:revision>
  <dcterms:created xsi:type="dcterms:W3CDTF">2024-10-05T07:26:51Z</dcterms:created>
  <dcterms:modified xsi:type="dcterms:W3CDTF">2024-11-22T12:30:38Z</dcterms:modified>
</cp:coreProperties>
</file>