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117"/>
    <p:restoredTop sz="94751"/>
  </p:normalViewPr>
  <p:slideViewPr>
    <p:cSldViewPr snapToGrid="0">
      <p:cViewPr varScale="1">
        <p:scale>
          <a:sx n="89" d="100"/>
          <a:sy n="89" d="100"/>
        </p:scale>
        <p:origin x="91" y="1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6FD519-B655-8040-4465-58A33E2F4A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E4E0799-F41D-F067-5A74-E7D263B4D4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5ECB69F-2F11-B795-CA57-20B5FF77C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4EB1-3359-BA40-9107-5D3AB2F9AA61}" type="datetimeFigureOut">
              <a:rPr lang="de-DE" smtClean="0"/>
              <a:t>22.11.2024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746E191-7230-EC3C-D4FE-8FDA8A9B6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716FA9C-ABCD-C744-71EC-CB03167FA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D907F-A9AB-3148-8C70-1F1C61AC91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5092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F208E8-966B-8E0E-4BEB-3D557A6C2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96302EC-D2C0-ED4A-DD22-B17FF7851F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460DABF-FE81-0FBF-E4C3-6BCD8E438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4EB1-3359-BA40-9107-5D3AB2F9AA61}" type="datetimeFigureOut">
              <a:rPr lang="de-DE" smtClean="0"/>
              <a:t>22.11.2024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723C0B3-D6EB-8D5A-018B-08DE1A4A3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1DB55D6-9831-A843-73C5-15B289B6D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D907F-A9AB-3148-8C70-1F1C61AC91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9978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AB80A77-5D63-07D4-64A5-8562BF9C81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0B0EC01-F030-56C2-9CF7-B4F23D2209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81DCC41-C2B3-B1E1-10BE-165B1247B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4EB1-3359-BA40-9107-5D3AB2F9AA61}" type="datetimeFigureOut">
              <a:rPr lang="de-DE" smtClean="0"/>
              <a:t>22.11.2024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02CAACB-78EF-D81F-1DD5-259FA6B85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D602412-70E5-D504-82B4-F64F567C2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D907F-A9AB-3148-8C70-1F1C61AC91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5704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169DD2-6AF7-0B62-4D86-C30FB9EC3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1CF7F0B-F3FA-81A2-99F5-5683A616D7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C2C45DA-7150-828C-B80F-CE95597C4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4EB1-3359-BA40-9107-5D3AB2F9AA61}" type="datetimeFigureOut">
              <a:rPr lang="de-DE" smtClean="0"/>
              <a:t>22.11.2024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69A033B-B27A-F9E4-2ACA-1ADFB1A30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8DD3E93-8393-6FB4-29AA-3B3E05D0F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D907F-A9AB-3148-8C70-1F1C61AC91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5119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503499-339A-463C-BDC2-2E1188C83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8F04658-1A00-A063-5E46-118A7C15AD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45AF102-A27E-2AE3-9687-12F3974A3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4EB1-3359-BA40-9107-5D3AB2F9AA61}" type="datetimeFigureOut">
              <a:rPr lang="de-DE" smtClean="0"/>
              <a:t>22.11.2024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36ABCD4-3C45-BF4C-EFF3-763F27E41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446108A-0F1A-C7FE-CF4B-51A16161A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D907F-A9AB-3148-8C70-1F1C61AC91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8254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9453B1-20C4-CE72-49C1-6502FDD5A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821DFEC-2311-E9FC-C025-C753445790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4F658F9-B2A4-DA31-02C6-4D9EBA458A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86EBFA6-F551-5916-3608-1432A5352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4EB1-3359-BA40-9107-5D3AB2F9AA61}" type="datetimeFigureOut">
              <a:rPr lang="de-DE" smtClean="0"/>
              <a:t>22.11.2024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F3F5664-06B1-6EED-E002-3BEB2DB3B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92CFDBF-3842-237E-64AB-474EEA309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D907F-A9AB-3148-8C70-1F1C61AC91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8871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DE6F06-9087-E266-F0F8-40CB90A80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6C46BA5-0DEF-43FA-97C6-59C1B79792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5E9DA7B-7BE7-9FAD-62D6-701EFD6E74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DA3C7E0-89C5-D0C4-A0F9-030232A84E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BF93C8D-D5A4-0BEC-BABC-4152E27DBE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AC826E2-B4CD-ECCA-F505-B83FFA245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4EB1-3359-BA40-9107-5D3AB2F9AA61}" type="datetimeFigureOut">
              <a:rPr lang="de-DE" smtClean="0"/>
              <a:t>22.11.2024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6F2DF08-EEFD-52AE-7179-D3DE03D61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55BE468-49F9-659F-67B7-CE8B99DF2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D907F-A9AB-3148-8C70-1F1C61AC91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7763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DC5231-C01F-B53B-A8B9-ED78C7C66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55C21EF-97DF-6B62-AC75-8927B297D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4EB1-3359-BA40-9107-5D3AB2F9AA61}" type="datetimeFigureOut">
              <a:rPr lang="de-DE" smtClean="0"/>
              <a:t>22.11.2024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094CA43-5443-701F-0AD2-CA2C9F64F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CFFA60A-8DE4-F46C-FBD5-E249502FF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D907F-A9AB-3148-8C70-1F1C61AC91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7453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AF64E271-62FB-FE00-1B8F-6712B656A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4EB1-3359-BA40-9107-5D3AB2F9AA61}" type="datetimeFigureOut">
              <a:rPr lang="de-DE" smtClean="0"/>
              <a:t>22.11.2024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0401340-6DEE-7504-2529-996C0DF3B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799E1C9-BFA2-337F-AFDE-7376A1120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D907F-A9AB-3148-8C70-1F1C61AC91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585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00FF6B-B663-C95A-B93D-A0BD6B664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45C5CE1-BDA0-013E-82FA-4763BD4840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ACB99F6-E3D2-1B7D-0179-628EB32E97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8109BD7-BA1C-CEE7-8E87-1B3F0B893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4EB1-3359-BA40-9107-5D3AB2F9AA61}" type="datetimeFigureOut">
              <a:rPr lang="de-DE" smtClean="0"/>
              <a:t>22.11.2024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109C89F-4905-5509-5F06-5BCE26165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8523F29-1FEE-1253-AEF8-CA799384D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D907F-A9AB-3148-8C70-1F1C61AC91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8148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B13E64-81FC-94B8-4E68-E4CF76F81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D2656D1-BE7F-7FB2-A78F-5969A3D67B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8701D3E-D489-E989-77B7-89A4A7F80A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5BF85D9-6145-4CD3-DC8E-C526CE08A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4EB1-3359-BA40-9107-5D3AB2F9AA61}" type="datetimeFigureOut">
              <a:rPr lang="de-DE" smtClean="0"/>
              <a:t>22.11.2024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7F4AD2C-9833-BB67-B938-FBA31B72F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327A1FA-2F9E-B94A-7485-CD1C0057B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D907F-A9AB-3148-8C70-1F1C61AC91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8455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B22D737-0EB0-5437-D56E-2FE80F7C8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9D8D393-9B91-E3EA-AB1C-E4519180F3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14EFBE0-AD77-50BC-9B32-1E211C8493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914EB1-3359-BA40-9107-5D3AB2F9AA61}" type="datetimeFigureOut">
              <a:rPr lang="de-DE" smtClean="0"/>
              <a:t>22.11.2024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4F4ACF0-3CDC-D28C-DCCA-DDA544F90E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F9DA09B-FB5A-FA2C-A217-09AE36F01E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CD907F-A9AB-3148-8C70-1F1C61AC91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9394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hyperlink" Target="https://kurzelinks.de/CC-BY-SA-30-D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Gekrümmte Verbindung 29">
            <a:extLst>
              <a:ext uri="{FF2B5EF4-FFF2-40B4-BE49-F238E27FC236}">
                <a16:creationId xmlns:a16="http://schemas.microsoft.com/office/drawing/2014/main" id="{0073284E-3278-DEC4-E388-2D45F30DCF0E}"/>
              </a:ext>
            </a:extLst>
          </p:cNvPr>
          <p:cNvCxnSpPr>
            <a:cxnSpLocks/>
            <a:stCxn id="10" idx="4"/>
            <a:endCxn id="13" idx="6"/>
          </p:cNvCxnSpPr>
          <p:nvPr/>
        </p:nvCxnSpPr>
        <p:spPr>
          <a:xfrm rot="5400000">
            <a:off x="5728124" y="3349946"/>
            <a:ext cx="1665163" cy="1590829"/>
          </a:xfrm>
          <a:prstGeom prst="curvedConnector2">
            <a:avLst/>
          </a:prstGeom>
          <a:ln w="63500">
            <a:solidFill>
              <a:schemeClr val="tx1">
                <a:lumMod val="65000"/>
                <a:lumOff val="35000"/>
              </a:schemeClr>
            </a:solidFill>
            <a:prstDash val="sysDot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Gekrümmte Verbindung 22">
            <a:extLst>
              <a:ext uri="{FF2B5EF4-FFF2-40B4-BE49-F238E27FC236}">
                <a16:creationId xmlns:a16="http://schemas.microsoft.com/office/drawing/2014/main" id="{BE28155B-789D-4FC1-A4CF-DF9114D63A94}"/>
              </a:ext>
            </a:extLst>
          </p:cNvPr>
          <p:cNvCxnSpPr>
            <a:cxnSpLocks/>
            <a:stCxn id="5" idx="0"/>
            <a:endCxn id="10" idx="0"/>
          </p:cNvCxnSpPr>
          <p:nvPr/>
        </p:nvCxnSpPr>
        <p:spPr>
          <a:xfrm rot="16200000" flipH="1">
            <a:off x="5667912" y="849873"/>
            <a:ext cx="13394" cy="3363019"/>
          </a:xfrm>
          <a:prstGeom prst="curvedConnector3">
            <a:avLst>
              <a:gd name="adj1" fmla="val -4775019"/>
            </a:avLst>
          </a:prstGeom>
          <a:ln w="63500">
            <a:solidFill>
              <a:schemeClr val="tx1">
                <a:lumMod val="65000"/>
                <a:lumOff val="35000"/>
              </a:schemeClr>
            </a:solidFill>
            <a:prstDash val="sysDot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extLst>
              <a:ext uri="{FF2B5EF4-FFF2-40B4-BE49-F238E27FC236}">
                <a16:creationId xmlns:a16="http://schemas.microsoft.com/office/drawing/2014/main" id="{CA3758F3-53DC-9D8F-31DA-06116C96B65C}"/>
              </a:ext>
            </a:extLst>
          </p:cNvPr>
          <p:cNvSpPr/>
          <p:nvPr/>
        </p:nvSpPr>
        <p:spPr>
          <a:xfrm>
            <a:off x="3605750" y="2524685"/>
            <a:ext cx="774700" cy="7747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1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3F9DDF8-F54A-5E23-204E-331F245581A9}"/>
              </a:ext>
            </a:extLst>
          </p:cNvPr>
          <p:cNvSpPr/>
          <p:nvPr/>
        </p:nvSpPr>
        <p:spPr>
          <a:xfrm>
            <a:off x="4593975" y="1610614"/>
            <a:ext cx="774700" cy="7747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2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8602C1A1-370A-E829-9815-0434243CAB85}"/>
              </a:ext>
            </a:extLst>
          </p:cNvPr>
          <p:cNvSpPr txBox="1"/>
          <p:nvPr/>
        </p:nvSpPr>
        <p:spPr>
          <a:xfrm>
            <a:off x="2747834" y="2346716"/>
            <a:ext cx="967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Anstoß 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E1ECF633-7C15-CE71-6780-6C7F683CF980}"/>
              </a:ext>
            </a:extLst>
          </p:cNvPr>
          <p:cNvSpPr txBox="1"/>
          <p:nvPr/>
        </p:nvSpPr>
        <p:spPr>
          <a:xfrm>
            <a:off x="4438819" y="1090811"/>
            <a:ext cx="1021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Einstieg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D2F1F3D-27C8-04FF-1533-CC2A844D2560}"/>
              </a:ext>
            </a:extLst>
          </p:cNvPr>
          <p:cNvSpPr/>
          <p:nvPr/>
        </p:nvSpPr>
        <p:spPr>
          <a:xfrm>
            <a:off x="6071601" y="1665320"/>
            <a:ext cx="774700" cy="7747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3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996DDAF-93A9-3AEB-6FEA-B4F9762C8C56}"/>
              </a:ext>
            </a:extLst>
          </p:cNvPr>
          <p:cNvSpPr/>
          <p:nvPr/>
        </p:nvSpPr>
        <p:spPr>
          <a:xfrm>
            <a:off x="6968769" y="2538079"/>
            <a:ext cx="774700" cy="7747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4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EA4D29B-4E65-0CB3-17ED-C98A1206004C}"/>
              </a:ext>
            </a:extLst>
          </p:cNvPr>
          <p:cNvSpPr/>
          <p:nvPr/>
        </p:nvSpPr>
        <p:spPr>
          <a:xfrm>
            <a:off x="6884461" y="3525614"/>
            <a:ext cx="774700" cy="7747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5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22C5456-9601-43D6-9376-947593AD8ED7}"/>
              </a:ext>
            </a:extLst>
          </p:cNvPr>
          <p:cNvSpPr/>
          <p:nvPr/>
        </p:nvSpPr>
        <p:spPr>
          <a:xfrm>
            <a:off x="4990590" y="4590592"/>
            <a:ext cx="774700" cy="7747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7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EBD48B86-6466-4B79-64BD-F8B663F00193}"/>
              </a:ext>
            </a:extLst>
          </p:cNvPr>
          <p:cNvSpPr/>
          <p:nvPr/>
        </p:nvSpPr>
        <p:spPr>
          <a:xfrm>
            <a:off x="6200387" y="4267208"/>
            <a:ext cx="774700" cy="7747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6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B928563F-DCAE-F177-1438-68896B098213}"/>
              </a:ext>
            </a:extLst>
          </p:cNvPr>
          <p:cNvSpPr txBox="1"/>
          <p:nvPr/>
        </p:nvSpPr>
        <p:spPr>
          <a:xfrm>
            <a:off x="7804329" y="2602263"/>
            <a:ext cx="10005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Durch-</a:t>
            </a:r>
          </a:p>
          <a:p>
            <a:r>
              <a:rPr lang="de-DE" b="1" dirty="0" err="1"/>
              <a:t>führung</a:t>
            </a:r>
            <a:endParaRPr lang="de-DE" b="1" dirty="0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6EC918E9-7B4B-E4FF-A121-CE62A478DE28}"/>
              </a:ext>
            </a:extLst>
          </p:cNvPr>
          <p:cNvSpPr txBox="1"/>
          <p:nvPr/>
        </p:nvSpPr>
        <p:spPr>
          <a:xfrm>
            <a:off x="6773020" y="1498865"/>
            <a:ext cx="1039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Planung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76C230D0-044C-E094-1086-94D5F1D4F53A}"/>
              </a:ext>
            </a:extLst>
          </p:cNvPr>
          <p:cNvSpPr txBox="1"/>
          <p:nvPr/>
        </p:nvSpPr>
        <p:spPr>
          <a:xfrm>
            <a:off x="7760716" y="3879098"/>
            <a:ext cx="20119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Präsentation</a:t>
            </a:r>
          </a:p>
          <a:p>
            <a:r>
              <a:rPr lang="de-DE" b="1" dirty="0"/>
              <a:t> | Testung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4179970D-06DC-ECE5-E710-AC5335EAFE1C}"/>
              </a:ext>
            </a:extLst>
          </p:cNvPr>
          <p:cNvSpPr txBox="1"/>
          <p:nvPr/>
        </p:nvSpPr>
        <p:spPr>
          <a:xfrm>
            <a:off x="6918327" y="4851545"/>
            <a:ext cx="1171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Reflexion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3948A604-DCD0-7B6A-F60C-BCAFC6EE5CC6}"/>
              </a:ext>
            </a:extLst>
          </p:cNvPr>
          <p:cNvSpPr txBox="1"/>
          <p:nvPr/>
        </p:nvSpPr>
        <p:spPr>
          <a:xfrm>
            <a:off x="4037663" y="5130307"/>
            <a:ext cx="93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Folge-</a:t>
            </a:r>
          </a:p>
          <a:p>
            <a:r>
              <a:rPr lang="de-DE" b="1" dirty="0" err="1"/>
              <a:t>projekt</a:t>
            </a:r>
            <a:endParaRPr lang="de-DE" b="1" dirty="0"/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BB44FF9E-EBDB-3546-3EBF-8C3CA3CF6993}"/>
              </a:ext>
            </a:extLst>
          </p:cNvPr>
          <p:cNvSpPr txBox="1"/>
          <p:nvPr/>
        </p:nvSpPr>
        <p:spPr>
          <a:xfrm>
            <a:off x="360976" y="143838"/>
            <a:ext cx="47253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/>
              <a:t>Projektorientiertes Lernen (POL) </a:t>
            </a:r>
          </a:p>
          <a:p>
            <a:endParaRPr lang="de-DE" sz="2400" b="1" dirty="0"/>
          </a:p>
        </p:txBody>
      </p:sp>
      <p:pic>
        <p:nvPicPr>
          <p:cNvPr id="36" name="Grafik 35" descr="Zeichensprache mit einfarbiger Füllung">
            <a:extLst>
              <a:ext uri="{FF2B5EF4-FFF2-40B4-BE49-F238E27FC236}">
                <a16:creationId xmlns:a16="http://schemas.microsoft.com/office/drawing/2014/main" id="{91EDAEFD-5EA3-7068-D02C-701BC52255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92080" y="2596975"/>
            <a:ext cx="914400" cy="914400"/>
          </a:xfrm>
          <a:prstGeom prst="rect">
            <a:avLst/>
          </a:prstGeom>
        </p:spPr>
      </p:pic>
      <p:sp>
        <p:nvSpPr>
          <p:cNvPr id="37" name="Textfeld 36">
            <a:extLst>
              <a:ext uri="{FF2B5EF4-FFF2-40B4-BE49-F238E27FC236}">
                <a16:creationId xmlns:a16="http://schemas.microsoft.com/office/drawing/2014/main" id="{F2233665-2E09-6CEA-5303-27375DC1FFD4}"/>
              </a:ext>
            </a:extLst>
          </p:cNvPr>
          <p:cNvSpPr txBox="1"/>
          <p:nvPr/>
        </p:nvSpPr>
        <p:spPr>
          <a:xfrm>
            <a:off x="3348761" y="3514496"/>
            <a:ext cx="27228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/>
              <a:t>Wissenserwerb durch </a:t>
            </a:r>
          </a:p>
          <a:p>
            <a:pPr algn="ctr"/>
            <a:r>
              <a:rPr lang="de-DE" sz="1600" b="1" dirty="0"/>
              <a:t>Erfahrung </a:t>
            </a:r>
          </a:p>
          <a:p>
            <a:pPr algn="ctr"/>
            <a:r>
              <a:rPr lang="de-DE" sz="1600" b="1" dirty="0"/>
              <a:t>und Handeln</a:t>
            </a:r>
          </a:p>
        </p:txBody>
      </p:sp>
      <p:pic>
        <p:nvPicPr>
          <p:cNvPr id="2" name="Grafik 1" descr="Ein Bild, das Farbigkeit, Screenshot, Kunst enthält.&#10;&#10;Automatisch generierte Beschreibung">
            <a:extLst>
              <a:ext uri="{FF2B5EF4-FFF2-40B4-BE49-F238E27FC236}">
                <a16:creationId xmlns:a16="http://schemas.microsoft.com/office/drawing/2014/main" id="{67C0E7A3-CB08-0AC3-5410-6792288654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72650" y="387562"/>
            <a:ext cx="2133600" cy="810768"/>
          </a:xfrm>
          <a:prstGeom prst="rect">
            <a:avLst/>
          </a:prstGeom>
        </p:spPr>
      </p:pic>
      <p:pic>
        <p:nvPicPr>
          <p:cNvPr id="3" name="Grafik 2" descr="Ein Bild, das Schrift, Grafiken, Grafikdesign, Symbol enthält.&#10;&#10;Automatisch generierte Beschreibung">
            <a:extLst>
              <a:ext uri="{FF2B5EF4-FFF2-40B4-BE49-F238E27FC236}">
                <a16:creationId xmlns:a16="http://schemas.microsoft.com/office/drawing/2014/main" id="{DE40ABAB-B274-90EF-5125-16DF749319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642" y="6213374"/>
            <a:ext cx="2419021" cy="606385"/>
          </a:xfrm>
          <a:prstGeom prst="rect">
            <a:avLst/>
          </a:prstGeom>
        </p:spPr>
      </p:pic>
      <p:pic>
        <p:nvPicPr>
          <p:cNvPr id="4" name="Grafik 3" descr="Ein Bild, das Text, ClipArt enthält.&#10;&#10;Automatisch generierte Beschreibung">
            <a:extLst>
              <a:ext uri="{FF2B5EF4-FFF2-40B4-BE49-F238E27FC236}">
                <a16:creationId xmlns:a16="http://schemas.microsoft.com/office/drawing/2014/main" id="{071DB0FF-1E69-7CBD-BFE0-65853D244CF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8488" y="6480860"/>
            <a:ext cx="670560" cy="235585"/>
          </a:xfrm>
          <a:prstGeom prst="rect">
            <a:avLst/>
          </a:prstGeom>
        </p:spPr>
      </p:pic>
      <p:sp>
        <p:nvSpPr>
          <p:cNvPr id="12" name="Textfeld 11">
            <a:extLst>
              <a:ext uri="{FF2B5EF4-FFF2-40B4-BE49-F238E27FC236}">
                <a16:creationId xmlns:a16="http://schemas.microsoft.com/office/drawing/2014/main" id="{1213FC13-DC6A-9B18-676E-747CBFB22A27}"/>
              </a:ext>
            </a:extLst>
          </p:cNvPr>
          <p:cNvSpPr txBox="1"/>
          <p:nvPr/>
        </p:nvSpPr>
        <p:spPr>
          <a:xfrm>
            <a:off x="9266827" y="6428719"/>
            <a:ext cx="221615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8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Alexander König, 2023, CC BY-SA 3.0 DE,</a:t>
            </a:r>
            <a:endParaRPr lang="de-DE" sz="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de-DE" sz="8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7"/>
              </a:rPr>
              <a:t>https://kurzelinks.de/CC-BY-SA-30-DE</a:t>
            </a:r>
            <a:r>
              <a:rPr lang="de-DE" sz="8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de-DE" sz="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3013106E-1797-BC19-4DEC-B6E8B04C75C5}"/>
              </a:ext>
            </a:extLst>
          </p:cNvPr>
          <p:cNvSpPr txBox="1"/>
          <p:nvPr/>
        </p:nvSpPr>
        <p:spPr>
          <a:xfrm>
            <a:off x="2519662" y="6579764"/>
            <a:ext cx="3409521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Abbildungen: alle Microsoft Piktogramme, alle Rechte vorbehalten</a:t>
            </a:r>
            <a:endParaRPr lang="de-DE" sz="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5460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</Words>
  <Application>Microsoft Office PowerPoint</Application>
  <PresentationFormat>Breitbild</PresentationFormat>
  <Paragraphs>24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König, Alexander</dc:creator>
  <cp:lastModifiedBy>König Christina</cp:lastModifiedBy>
  <cp:revision>6</cp:revision>
  <dcterms:created xsi:type="dcterms:W3CDTF">2024-10-05T07:26:51Z</dcterms:created>
  <dcterms:modified xsi:type="dcterms:W3CDTF">2024-11-22T12:30:38Z</dcterms:modified>
</cp:coreProperties>
</file>