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7"/>
  </p:notesMasterIdLst>
  <p:handoutMasterIdLst>
    <p:handoutMasterId r:id="rId48"/>
  </p:handoutMasterIdLst>
  <p:sldIdLst>
    <p:sldId id="327" r:id="rId6"/>
    <p:sldId id="423" r:id="rId7"/>
    <p:sldId id="347" r:id="rId8"/>
    <p:sldId id="294" r:id="rId9"/>
    <p:sldId id="396" r:id="rId10"/>
    <p:sldId id="354" r:id="rId11"/>
    <p:sldId id="355" r:id="rId12"/>
    <p:sldId id="356" r:id="rId13"/>
    <p:sldId id="357" r:id="rId14"/>
    <p:sldId id="417" r:id="rId15"/>
    <p:sldId id="416" r:id="rId16"/>
    <p:sldId id="348" r:id="rId17"/>
    <p:sldId id="346" r:id="rId18"/>
    <p:sldId id="410" r:id="rId19"/>
    <p:sldId id="398" r:id="rId20"/>
    <p:sldId id="300" r:id="rId21"/>
    <p:sldId id="413" r:id="rId22"/>
    <p:sldId id="314" r:id="rId23"/>
    <p:sldId id="428" r:id="rId24"/>
    <p:sldId id="349" r:id="rId25"/>
    <p:sldId id="425" r:id="rId26"/>
    <p:sldId id="406" r:id="rId27"/>
    <p:sldId id="407" r:id="rId28"/>
    <p:sldId id="408" r:id="rId29"/>
    <p:sldId id="426" r:id="rId30"/>
    <p:sldId id="431" r:id="rId31"/>
    <p:sldId id="334" r:id="rId32"/>
    <p:sldId id="350" r:id="rId33"/>
    <p:sldId id="384" r:id="rId34"/>
    <p:sldId id="390" r:id="rId35"/>
    <p:sldId id="385" r:id="rId36"/>
    <p:sldId id="352" r:id="rId37"/>
    <p:sldId id="339" r:id="rId38"/>
    <p:sldId id="393" r:id="rId39"/>
    <p:sldId id="395" r:id="rId40"/>
    <p:sldId id="394" r:id="rId41"/>
    <p:sldId id="435" r:id="rId42"/>
    <p:sldId id="437" r:id="rId43"/>
    <p:sldId id="342" r:id="rId44"/>
    <p:sldId id="343" r:id="rId45"/>
    <p:sldId id="430" r:id="rId46"/>
  </p:sldIdLst>
  <p:sldSz cx="9144000" cy="6858000" type="screen4x3"/>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6BA1CEAF-15DA-FFE0-B3D4-0A57FC8BBF9B}"/>
    <pc:docChg chg="modSld">
      <pc:chgData name="ORETANO Manuela (COMM)" userId="S::manuela.oretano@ec.europa.eu::c302b6c1-a6cf-48e9-bad6-372049ac2824" providerId="AD" clId="Web-{6BA1CEAF-15DA-FFE0-B3D4-0A57FC8BBF9B}" dt="2025-01-10T11:09:22.922" v="4"/>
      <pc:docMkLst>
        <pc:docMk/>
      </pc:docMkLst>
      <pc:sldChg chg="addSp delSp modSp">
        <pc:chgData name="ORETANO Manuela (COMM)" userId="S::manuela.oretano@ec.europa.eu::c302b6c1-a6cf-48e9-bad6-372049ac2824" providerId="AD" clId="Web-{6BA1CEAF-15DA-FFE0-B3D4-0A57FC8BBF9B}" dt="2025-01-10T11:08:58.186" v="2"/>
        <pc:sldMkLst>
          <pc:docMk/>
          <pc:sldMk cId="0" sldId="327"/>
        </pc:sldMkLst>
        <pc:picChg chg="mod">
          <ac:chgData name="ORETANO Manuela (COMM)" userId="S::manuela.oretano@ec.europa.eu::c302b6c1-a6cf-48e9-bad6-372049ac2824" providerId="AD" clId="Web-{6BA1CEAF-15DA-FFE0-B3D4-0A57FC8BBF9B}" dt="2025-01-10T11:08:58.186" v="2"/>
          <ac:picMkLst>
            <pc:docMk/>
            <pc:sldMk cId="0" sldId="327"/>
            <ac:picMk id="6" creationId="{68FAB702-210A-2470-4EEC-B17D4151D009}"/>
          </ac:picMkLst>
        </pc:picChg>
        <pc:picChg chg="add del mod">
          <ac:chgData name="ORETANO Manuela (COMM)" userId="S::manuela.oretano@ec.europa.eu::c302b6c1-a6cf-48e9-bad6-372049ac2824" providerId="AD" clId="Web-{6BA1CEAF-15DA-FFE0-B3D4-0A57FC8BBF9B}" dt="2025-01-10T11:08:51.342" v="1"/>
          <ac:picMkLst>
            <pc:docMk/>
            <pc:sldMk cId="0" sldId="327"/>
            <ac:picMk id="7" creationId="{8365FF9B-6B04-DDBC-E6EB-F5F279032DA7}"/>
          </ac:picMkLst>
        </pc:picChg>
      </pc:sldChg>
      <pc:sldChg chg="modSp">
        <pc:chgData name="ORETANO Manuela (COMM)" userId="S::manuela.oretano@ec.europa.eu::c302b6c1-a6cf-48e9-bad6-372049ac2824" providerId="AD" clId="Web-{6BA1CEAF-15DA-FFE0-B3D4-0A57FC8BBF9B}" dt="2025-01-10T11:09:22.922" v="4"/>
        <pc:sldMkLst>
          <pc:docMk/>
          <pc:sldMk cId="0" sldId="339"/>
        </pc:sldMkLst>
        <pc:picChg chg="mod">
          <ac:chgData name="ORETANO Manuela (COMM)" userId="S::manuela.oretano@ec.europa.eu::c302b6c1-a6cf-48e9-bad6-372049ac2824" providerId="AD" clId="Web-{6BA1CEAF-15DA-FFE0-B3D4-0A57FC8BBF9B}" dt="2025-01-10T11:09:22.922" v="4"/>
          <ac:picMkLst>
            <pc:docMk/>
            <pc:sldMk cId="0" sldId="339"/>
            <ac:picMk id="10" creationId="{A786FB96-5764-EC13-4D2C-34073D85BA57}"/>
          </ac:picMkLst>
        </pc:picChg>
      </pc:sldChg>
      <pc:sldChg chg="modSp">
        <pc:chgData name="ORETANO Manuela (COMM)" userId="S::manuela.oretano@ec.europa.eu::c302b6c1-a6cf-48e9-bad6-372049ac2824" providerId="AD" clId="Web-{6BA1CEAF-15DA-FFE0-B3D4-0A57FC8BBF9B}" dt="2025-01-10T11:09:16.421" v="3"/>
        <pc:sldMkLst>
          <pc:docMk/>
          <pc:sldMk cId="0" sldId="352"/>
        </pc:sldMkLst>
        <pc:picChg chg="mod">
          <ac:chgData name="ORETANO Manuela (COMM)" userId="S::manuela.oretano@ec.europa.eu::c302b6c1-a6cf-48e9-bad6-372049ac2824" providerId="AD" clId="Web-{6BA1CEAF-15DA-FFE0-B3D4-0A57FC8BBF9B}" dt="2025-01-10T11:09:16.421" v="3"/>
          <ac:picMkLst>
            <pc:docMk/>
            <pc:sldMk cId="0" sldId="352"/>
            <ac:picMk id="6" creationId="{0E76C79D-C695-03B5-37D8-81A547B31C3D}"/>
          </ac:picMkLst>
        </pc:picChg>
      </pc:sldChg>
    </pc:docChg>
  </pc:docChgLst>
  <pc:docChgLst>
    <pc:chgData name="ORETANO Manuela (COMM)" userId="S::manuela.oretano@ec.europa.eu::c302b6c1-a6cf-48e9-bad6-372049ac2824" providerId="AD" clId="Web-{C2B8A580-5B54-0FB6-3AFE-9629DE68B28E}"/>
    <pc:docChg chg="modSld">
      <pc:chgData name="ORETANO Manuela (COMM)" userId="S::manuela.oretano@ec.europa.eu::c302b6c1-a6cf-48e9-bad6-372049ac2824" providerId="AD" clId="Web-{C2B8A580-5B54-0FB6-3AFE-9629DE68B28E}" dt="2025-05-02T15:05:04.409" v="6"/>
      <pc:docMkLst>
        <pc:docMk/>
      </pc:docMkLst>
      <pc:sldChg chg="modNotes">
        <pc:chgData name="ORETANO Manuela (COMM)" userId="S::manuela.oretano@ec.europa.eu::c302b6c1-a6cf-48e9-bad6-372049ac2824" providerId="AD" clId="Web-{C2B8A580-5B54-0FB6-3AFE-9629DE68B28E}" dt="2025-05-02T15:05:04.409" v="6"/>
        <pc:sldMkLst>
          <pc:docMk/>
          <pc:sldMk cId="0" sldId="314"/>
        </pc:sldMkLst>
      </pc:sldChg>
    </pc:docChg>
  </pc:docChgLst>
  <pc:docChgLst>
    <pc:chgData name="ORETANO Manuela (COMM)" userId="S::manuela.oretano@ec.europa.eu::c302b6c1-a6cf-48e9-bad6-372049ac2824" providerId="AD" clId="Web-{E4573174-B98D-3B0B-B3B3-1DCF7B5FB40B}"/>
    <pc:docChg chg="modSld">
      <pc:chgData name="ORETANO Manuela (COMM)" userId="S::manuela.oretano@ec.europa.eu::c302b6c1-a6cf-48e9-bad6-372049ac2824" providerId="AD" clId="Web-{E4573174-B98D-3B0B-B3B3-1DCF7B5FB40B}" dt="2024-07-17T09:07:30.006" v="1"/>
      <pc:docMkLst>
        <pc:docMk/>
      </pc:docMkLst>
      <pc:sldChg chg="modNotes">
        <pc:chgData name="ORETANO Manuela (COMM)" userId="S::manuela.oretano@ec.europa.eu::c302b6c1-a6cf-48e9-bad6-372049ac2824" providerId="AD" clId="Web-{E4573174-B98D-3B0B-B3B3-1DCF7B5FB40B}" dt="2024-07-17T09:07:30.006" v="1"/>
        <pc:sldMkLst>
          <pc:docMk/>
          <pc:sldMk cId="0" sldId="431"/>
        </pc:sldMkLst>
      </pc:sldChg>
    </pc:docChg>
  </pc:docChgLst>
  <pc:docChgLst>
    <pc:chgData name="ORETANO Manuela (COMM)" userId="S::manuela.oretano@ec.europa.eu::c302b6c1-a6cf-48e9-bad6-372049ac2824" providerId="AD" clId="Web-{C496F404-351E-CB92-B751-871AC3A51841}"/>
    <pc:docChg chg="delSld">
      <pc:chgData name="ORETANO Manuela (COMM)" userId="S::manuela.oretano@ec.europa.eu::c302b6c1-a6cf-48e9-bad6-372049ac2824" providerId="AD" clId="Web-{C496F404-351E-CB92-B751-871AC3A51841}" dt="2024-07-16T10:32:35.349" v="0"/>
      <pc:docMkLst>
        <pc:docMk/>
      </pc:docMkLst>
      <pc:sldChg chg="del">
        <pc:chgData name="ORETANO Manuela (COMM)" userId="S::manuela.oretano@ec.europa.eu::c302b6c1-a6cf-48e9-bad6-372049ac2824" providerId="AD" clId="Web-{C496F404-351E-CB92-B751-871AC3A51841}" dt="2024-07-16T10:32:35.349" v="0"/>
        <pc:sldMkLst>
          <pc:docMk/>
          <pc:sldMk cId="0" sldId="409"/>
        </pc:sldMkLst>
      </pc:sldChg>
    </pc:docChg>
  </pc:docChgLst>
  <pc:docChgLst>
    <pc:chgData name="ORETANO Manuela (COMM)" userId="S::manuela.oretano@ec.europa.eu::c302b6c1-a6cf-48e9-bad6-372049ac2824" providerId="AD" clId="Web-{2D05CE40-3CA8-8027-818A-B06006B35DE0}"/>
    <pc:docChg chg="modSld">
      <pc:chgData name="ORETANO Manuela (COMM)" userId="S::manuela.oretano@ec.europa.eu::c302b6c1-a6cf-48e9-bad6-372049ac2824" providerId="AD" clId="Web-{2D05CE40-3CA8-8027-818A-B06006B35DE0}" dt="2024-07-15T12:59:37.726" v="3"/>
      <pc:docMkLst>
        <pc:docMk/>
      </pc:docMkLst>
      <pc:sldChg chg="modNotes">
        <pc:chgData name="ORETANO Manuela (COMM)" userId="S::manuela.oretano@ec.europa.eu::c302b6c1-a6cf-48e9-bad6-372049ac2824" providerId="AD" clId="Web-{2D05CE40-3CA8-8027-818A-B06006B35DE0}" dt="2024-07-15T12:59:37.726" v="3"/>
        <pc:sldMkLst>
          <pc:docMk/>
          <pc:sldMk cId="0" sldId="408"/>
        </pc:sldMkLst>
      </pc:sldChg>
    </pc:docChg>
  </pc:docChgLst>
  <pc:docChgLst>
    <pc:chgData name="ORETANO Manuela (COMM)" userId="c302b6c1-a6cf-48e9-bad6-372049ac2824" providerId="ADAL" clId="{4940FD39-C892-46E3-B92E-6A5413FC5618}"/>
    <pc:docChg chg="modSld">
      <pc:chgData name="ORETANO Manuela (COMM)" userId="c302b6c1-a6cf-48e9-bad6-372049ac2824" providerId="ADAL" clId="{4940FD39-C892-46E3-B92E-6A5413FC5618}" dt="2025-01-31T09:04:24.787" v="0" actId="14826"/>
      <pc:docMkLst>
        <pc:docMk/>
      </pc:docMkLst>
      <pc:sldChg chg="modSp">
        <pc:chgData name="ORETANO Manuela (COMM)" userId="c302b6c1-a6cf-48e9-bad6-372049ac2824" providerId="ADAL" clId="{4940FD39-C892-46E3-B92E-6A5413FC5618}" dt="2025-01-31T09:04:24.787" v="0" actId="14826"/>
        <pc:sldMkLst>
          <pc:docMk/>
          <pc:sldMk cId="0" sldId="314"/>
        </pc:sldMkLst>
        <pc:picChg chg="mod">
          <ac:chgData name="ORETANO Manuela (COMM)" userId="c302b6c1-a6cf-48e9-bad6-372049ac2824" providerId="ADAL" clId="{4940FD39-C892-46E3-B92E-6A5413FC5618}" dt="2025-01-31T09:04:24.787" v="0" actId="14826"/>
          <ac:picMkLst>
            <pc:docMk/>
            <pc:sldMk cId="0" sldId="314"/>
            <ac:picMk id="6" creationId="{7FBF155D-2CEB-C289-E0C7-D70D0FB4D594}"/>
          </ac:picMkLst>
        </pc:picChg>
      </pc:sldChg>
    </pc:docChg>
  </pc:docChgLst>
  <pc:docChgLst>
    <pc:chgData name="PEKONEN Essi (COMM)" userId="S::essi.pekonen@ec.europa.eu::faa4a04e-b659-4410-aa26-bf3b85a833eb" providerId="AD" clId="Web-{7CC514FA-6ADD-5628-0C72-BE45CB66461B}"/>
    <pc:docChg chg="delSld">
      <pc:chgData name="PEKONEN Essi (COMM)" userId="S::essi.pekonen@ec.europa.eu::faa4a04e-b659-4410-aa26-bf3b85a833eb" providerId="AD" clId="Web-{7CC514FA-6ADD-5628-0C72-BE45CB66461B}" dt="2024-07-03T07:50:45.843" v="2"/>
      <pc:docMkLst>
        <pc:docMk/>
      </pc:docMkLst>
      <pc:sldChg chg="del">
        <pc:chgData name="PEKONEN Essi (COMM)" userId="S::essi.pekonen@ec.europa.eu::faa4a04e-b659-4410-aa26-bf3b85a833eb" providerId="AD" clId="Web-{7CC514FA-6ADD-5628-0C72-BE45CB66461B}" dt="2024-07-03T07:50:45.046" v="1"/>
        <pc:sldMkLst>
          <pc:docMk/>
          <pc:sldMk cId="0" sldId="257"/>
        </pc:sldMkLst>
      </pc:sldChg>
      <pc:sldChg chg="del">
        <pc:chgData name="PEKONEN Essi (COMM)" userId="S::essi.pekonen@ec.europa.eu::faa4a04e-b659-4410-aa26-bf3b85a833eb" providerId="AD" clId="Web-{7CC514FA-6ADD-5628-0C72-BE45CB66461B}" dt="2024-07-03T07:50:44.905" v="0"/>
        <pc:sldMkLst>
          <pc:docMk/>
          <pc:sldMk cId="0" sldId="432"/>
        </pc:sldMkLst>
      </pc:sldChg>
      <pc:sldChg chg="del">
        <pc:chgData name="PEKONEN Essi (COMM)" userId="S::essi.pekonen@ec.europa.eu::faa4a04e-b659-4410-aa26-bf3b85a833eb" providerId="AD" clId="Web-{7CC514FA-6ADD-5628-0C72-BE45CB66461B}" dt="2024-07-03T07:50:45.843" v="2"/>
        <pc:sldMkLst>
          <pc:docMk/>
          <pc:sldMk cId="0" sldId="43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7A672A-6A53-5BCD-D92A-89B9009EBAAE}"/>
              </a:ext>
            </a:extLst>
          </p:cNvPr>
          <p:cNvSpPr txBox="1">
            <a:spLocks noGrp="1"/>
          </p:cNvSpPr>
          <p:nvPr>
            <p:ph type="hdr" sz="quarter"/>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A28ADD3D-1007-C82E-0689-1991A6A6CF77}"/>
              </a:ext>
            </a:extLst>
          </p:cNvPr>
          <p:cNvSpPr txBox="1">
            <a:spLocks noGrp="1"/>
          </p:cNvSpPr>
          <p:nvPr>
            <p:ph type="dt" sz="quarter" idx="1"/>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F9643D-07B7-4F23-AE6D-2F7AD16B7257}"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5/2/2025</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7FB7194F-46E6-E032-509F-A81E8616FD61}"/>
              </a:ext>
            </a:extLst>
          </p:cNvPr>
          <p:cNvSpPr txBox="1">
            <a:spLocks noGrp="1"/>
          </p:cNvSpPr>
          <p:nvPr>
            <p:ph type="ftr" sz="quarter" idx="2"/>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54F5AE67-99A8-6049-646C-BC3914EFB1D7}"/>
              </a:ext>
            </a:extLst>
          </p:cNvPr>
          <p:cNvSpPr txBox="1">
            <a:spLocks noGrp="1"/>
          </p:cNvSpPr>
          <p:nvPr>
            <p:ph type="sldNum" sz="quarter" idx="3"/>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2BA4EC-9311-4B5A-AA46-ACA430B0F40B}" type="slidenum">
              <a:t>‹#›</a:t>
            </a:fld>
            <a:endParaRPr lang="en-US" sz="1200" b="0" i="0" u="none" strike="noStrike" kern="1200" cap="none" spc="0" baseline="0">
              <a:solidFill>
                <a:srgbClr val="000000"/>
              </a:solidFill>
              <a:uFillTx/>
              <a:latin typeface="Calibri"/>
            </a:endParaRPr>
          </a:p>
        </p:txBody>
      </p:sp>
      <p:sp>
        <p:nvSpPr>
          <p:cNvPr id="6" name="Header Placeholder 1">
            <a:extLst>
              <a:ext uri="{FF2B5EF4-FFF2-40B4-BE49-F238E27FC236}">
                <a16:creationId xmlns:a16="http://schemas.microsoft.com/office/drawing/2014/main" id="{8F3E14E5-6E81-AF71-5C45-01B249D46CA6}"/>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7" name="Date Placeholder 2">
            <a:extLst>
              <a:ext uri="{FF2B5EF4-FFF2-40B4-BE49-F238E27FC236}">
                <a16:creationId xmlns:a16="http://schemas.microsoft.com/office/drawing/2014/main" id="{F72DE380-870C-918F-2F66-03612B9D0E94}"/>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8CC539-DEB8-4AD5-B7D7-665ADB9A312C}"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02/05/2025</a:t>
            </a:fld>
            <a:endParaRPr lang="en-GB" sz="1200" b="0" i="0" u="none" strike="noStrike" kern="1200" cap="none" spc="0" baseline="0">
              <a:solidFill>
                <a:srgbClr val="000000"/>
              </a:solidFill>
              <a:uFillTx/>
              <a:latin typeface="Calibri"/>
            </a:endParaRPr>
          </a:p>
        </p:txBody>
      </p:sp>
      <p:sp>
        <p:nvSpPr>
          <p:cNvPr id="8" name="Footer Placeholder 3">
            <a:extLst>
              <a:ext uri="{FF2B5EF4-FFF2-40B4-BE49-F238E27FC236}">
                <a16:creationId xmlns:a16="http://schemas.microsoft.com/office/drawing/2014/main" id="{0ADE6C3C-F626-41E2-79F8-606185DFEAFC}"/>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9" name="Slide Number Placeholder 4">
            <a:extLst>
              <a:ext uri="{FF2B5EF4-FFF2-40B4-BE49-F238E27FC236}">
                <a16:creationId xmlns:a16="http://schemas.microsoft.com/office/drawing/2014/main" id="{1BF594F0-A5F5-0C71-F4C4-1A541C4CABF9}"/>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CE9CD11-8E50-4D2B-9DB2-DABDBEC18EEF}"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32454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67E0760-C41C-0C8B-6989-E77260276652}"/>
              </a:ext>
            </a:extLst>
          </p:cNvPr>
          <p:cNvSpPr txBox="1">
            <a:spLocks noGrp="1"/>
          </p:cNvSpPr>
          <p:nvPr>
            <p:ph type="hdr" sz="quarter"/>
          </p:nvPr>
        </p:nvSpPr>
        <p:spPr>
          <a:xfrm>
            <a:off x="0" y="0"/>
            <a:ext cx="2889933" cy="48937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60F5FCAA-D674-038A-A089-4DDED0FE8A93}"/>
              </a:ext>
            </a:extLst>
          </p:cNvPr>
          <p:cNvSpPr txBox="1">
            <a:spLocks noGrp="1"/>
          </p:cNvSpPr>
          <p:nvPr>
            <p:ph type="dt" idx="1"/>
          </p:nvPr>
        </p:nvSpPr>
        <p:spPr>
          <a:xfrm>
            <a:off x="3777605" y="0"/>
            <a:ext cx="2889933" cy="48937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C391A2E7-8B8E-4B6B-A2DB-B4AF7F440589}" type="datetime1">
              <a:rPr lang="fr-FR"/>
              <a:pPr lvl="0"/>
              <a:t>02/05/2025</a:t>
            </a:fld>
            <a:endParaRPr lang="fr-FR"/>
          </a:p>
        </p:txBody>
      </p:sp>
      <p:sp>
        <p:nvSpPr>
          <p:cNvPr id="4" name="Espace réservé de l’image des diapositives 3">
            <a:extLst>
              <a:ext uri="{FF2B5EF4-FFF2-40B4-BE49-F238E27FC236}">
                <a16:creationId xmlns:a16="http://schemas.microsoft.com/office/drawing/2014/main" id="{C7B63204-1161-3523-953E-1F94D9199DF2}"/>
              </a:ext>
            </a:extLst>
          </p:cNvPr>
          <p:cNvSpPr>
            <a:spLocks noGrp="1" noRot="1" noChangeAspect="1"/>
          </p:cNvSpPr>
          <p:nvPr>
            <p:ph type="sldImg" idx="2"/>
          </p:nvPr>
        </p:nvSpPr>
        <p:spPr>
          <a:xfrm>
            <a:off x="1139827" y="1219196"/>
            <a:ext cx="4389440" cy="3292470"/>
          </a:xfrm>
          <a:prstGeom prst="rect">
            <a:avLst/>
          </a:prstGeom>
          <a:noFill/>
          <a:ln w="12701">
            <a:solidFill>
              <a:srgbClr val="000000"/>
            </a:solidFill>
            <a:prstDash val="solid"/>
          </a:ln>
        </p:spPr>
      </p:sp>
      <p:sp>
        <p:nvSpPr>
          <p:cNvPr id="5" name="Espace réservé des commentaires 4">
            <a:extLst>
              <a:ext uri="{FF2B5EF4-FFF2-40B4-BE49-F238E27FC236}">
                <a16:creationId xmlns:a16="http://schemas.microsoft.com/office/drawing/2014/main" id="{12FC4515-C4C7-7F65-C5E1-4FFD66D41429}"/>
              </a:ext>
            </a:extLst>
          </p:cNvPr>
          <p:cNvSpPr txBox="1">
            <a:spLocks noGrp="1"/>
          </p:cNvSpPr>
          <p:nvPr>
            <p:ph type="body" sz="quarter" idx="3"/>
          </p:nvPr>
        </p:nvSpPr>
        <p:spPr>
          <a:xfrm>
            <a:off x="666908" y="4693916"/>
            <a:ext cx="5335267" cy="384048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A327F72A-2587-7AA8-1D4E-E07F03AE13B7}"/>
              </a:ext>
            </a:extLst>
          </p:cNvPr>
          <p:cNvSpPr txBox="1">
            <a:spLocks noGrp="1"/>
          </p:cNvSpPr>
          <p:nvPr>
            <p:ph type="ftr" sz="quarter" idx="4"/>
          </p:nvPr>
        </p:nvSpPr>
        <p:spPr>
          <a:xfrm>
            <a:off x="0"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5C5665C6-59F5-31A3-38E4-5964B0CE820A}"/>
              </a:ext>
            </a:extLst>
          </p:cNvPr>
          <p:cNvSpPr txBox="1">
            <a:spLocks noGrp="1"/>
          </p:cNvSpPr>
          <p:nvPr>
            <p:ph type="sldNum" sz="quarter" idx="5"/>
          </p:nvPr>
        </p:nvSpPr>
        <p:spPr>
          <a:xfrm>
            <a:off x="3777605"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8B101E8B-4A6D-4EBD-831A-0174A5968E4A}" type="slidenum">
              <a:t>‹#›</a:t>
            </a:fld>
            <a:endParaRPr lang="fr-FR"/>
          </a:p>
        </p:txBody>
      </p:sp>
      <p:sp>
        <p:nvSpPr>
          <p:cNvPr id="8" name="Header Placeholder 1">
            <a:extLst>
              <a:ext uri="{FF2B5EF4-FFF2-40B4-BE49-F238E27FC236}">
                <a16:creationId xmlns:a16="http://schemas.microsoft.com/office/drawing/2014/main" id="{E4BFABBD-75B0-4956-A451-470C72B20959}"/>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9" name="Date Placeholder 2">
            <a:extLst>
              <a:ext uri="{FF2B5EF4-FFF2-40B4-BE49-F238E27FC236}">
                <a16:creationId xmlns:a16="http://schemas.microsoft.com/office/drawing/2014/main" id="{7F165C90-9367-26F6-1348-47857E0340DF}"/>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F1D178E-7EC8-4E00-8ECA-9C07BC9E3B53}" type="datetime1">
              <a:rPr lang="en-US"/>
              <a:pPr lvl="0"/>
              <a:t>5/2/2025</a:t>
            </a:fld>
            <a:endParaRPr lang="en-US"/>
          </a:p>
        </p:txBody>
      </p:sp>
      <p:sp>
        <p:nvSpPr>
          <p:cNvPr id="10" name="Slide Image Placeholder 3">
            <a:extLst>
              <a:ext uri="{FF2B5EF4-FFF2-40B4-BE49-F238E27FC236}">
                <a16:creationId xmlns:a16="http://schemas.microsoft.com/office/drawing/2014/main" id="{750EB1EF-84E7-6C07-A1BB-6CEE0703D64F}"/>
              </a:ext>
            </a:extLst>
          </p:cNvPr>
          <p:cNvSpPr>
            <a:spLocks noGrp="1" noRot="1" noChangeAspect="1"/>
          </p:cNvSpPr>
          <p:nvPr>
            <p:ph type="sldImg" sz="quarter" idx="4294967295"/>
          </p:nvPr>
        </p:nvSpPr>
        <p:spPr>
          <a:xfrm>
            <a:off x="1139827" y="1219196"/>
            <a:ext cx="4389440" cy="3292470"/>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E607171B-ED1E-2124-7EA7-E3A4E41F99B5}"/>
              </a:ext>
            </a:extLst>
          </p:cNvPr>
          <p:cNvSpPr txBox="1">
            <a:spLocks noGrp="1"/>
          </p:cNvSpPr>
          <p:nvPr>
            <p:ph type="body" sz="quarter" idx="4294967295"/>
          </p:nvPr>
        </p:nvSpPr>
        <p:spPr>
          <a:xfrm>
            <a:off x="666753" y="4694236"/>
            <a:ext cx="5335588" cy="38401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9512B6C2-4E67-B0A4-EDE8-EE3C84C77BCF}"/>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13" name="Slide Number Placeholder 6">
            <a:extLst>
              <a:ext uri="{FF2B5EF4-FFF2-40B4-BE49-F238E27FC236}">
                <a16:creationId xmlns:a16="http://schemas.microsoft.com/office/drawing/2014/main" id="{C23BD451-0870-B480-957D-F032B0896782}"/>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A014E9E-C357-4750-A2E7-3548933AF1A5}" type="slidenum">
              <a:t>‹#›</a:t>
            </a:fld>
            <a:endParaRPr lang="en-US"/>
          </a:p>
        </p:txBody>
      </p:sp>
    </p:spTree>
    <p:extLst>
      <p:ext uri="{BB962C8B-B14F-4D97-AF65-F5344CB8AC3E}">
        <p14:creationId xmlns:p14="http://schemas.microsoft.com/office/powerpoint/2010/main" val="279505536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d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humanitarian-aid-civil-protection_de" TargetMode="External"/><Relationship Id="rId3" Type="http://schemas.openxmlformats.org/officeDocument/2006/relationships/hyperlink" Target="https://europa.eu/!WRCtC3" TargetMode="External"/><Relationship Id="rId7" Type="http://schemas.openxmlformats.org/officeDocument/2006/relationships/hyperlink" Target="https://europa.eu/european-union/topics/development-cooperation_d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european-union/topics/trade_de" TargetMode="External"/><Relationship Id="rId5" Type="http://schemas.openxmlformats.org/officeDocument/2006/relationships/hyperlink" Target="https://kohesio.ec.europa.eu/de" TargetMode="External"/><Relationship Id="rId4" Type="http://schemas.openxmlformats.org/officeDocument/2006/relationships/hyperlink" Target="https://cinea.ec.europa.eu/life/life-european-countries_d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d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de"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d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de"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de/initiatives/your-europe-your-say" TargetMode="External"/><Relationship Id="rId5" Type="http://schemas.openxmlformats.org/officeDocument/2006/relationships/hyperlink" Target="https://european-youth-event.europarl.europa.eu/de/home" TargetMode="External"/><Relationship Id="rId4" Type="http://schemas.openxmlformats.org/officeDocument/2006/relationships/hyperlink" Target="https://youth.europa.eu/youthweek_de"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1DA4D-981A-612A-0D52-93E04BE7099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25A0B8E-5A6C-C053-05D9-E2111BF5AFC2}"/>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A156E13F-3661-4FA3-D6FB-985F907C307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70E2C2-BFAE-4C16-98BF-4C8E0C363771}"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E3631-6543-B698-00F2-773294A64232}"/>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E1D30F7-E263-3891-3094-9D063E71B0FD}"/>
              </a:ext>
            </a:extLst>
          </p:cNvPr>
          <p:cNvSpPr txBox="1">
            <a:spLocks noGrp="1"/>
          </p:cNvSpPr>
          <p:nvPr>
            <p:ph type="body" sz="quarter" idx="1"/>
          </p:nvPr>
        </p:nvSpPr>
        <p:spPr/>
        <p:txBody>
          <a:bodyPr/>
          <a:lstStyle/>
          <a:p>
            <a:pPr lvl="0"/>
            <a:r>
              <a:rPr lang="de-DE"/>
              <a:t>Die Europäische Union hat </a:t>
            </a:r>
            <a:r>
              <a:rPr lang="de-DE" b="1"/>
              <a:t>24 Amtssprachen:</a:t>
            </a:r>
          </a:p>
          <a:p>
            <a:pPr lvl="0"/>
            <a:endParaRPr lang="en-US"/>
          </a:p>
          <a:p>
            <a:pPr marL="171450" lvl="0" indent="-171450">
              <a:buSzPct val="100000"/>
              <a:buFont typeface="Arial" pitchFamily="34"/>
              <a:buChar char="•"/>
            </a:pPr>
            <a:r>
              <a:rPr lang="de-DE"/>
              <a:t>Bulgarisch</a:t>
            </a:r>
            <a:endParaRPr lang="en-US"/>
          </a:p>
          <a:p>
            <a:pPr marL="171450" lvl="0" indent="-171450">
              <a:buSzPct val="100000"/>
              <a:buFont typeface="Arial" pitchFamily="34"/>
              <a:buChar char="•"/>
            </a:pPr>
            <a:r>
              <a:rPr lang="de-DE"/>
              <a:t>Kroatisch</a:t>
            </a:r>
            <a:endParaRPr lang="en-US"/>
          </a:p>
          <a:p>
            <a:pPr marL="171450" lvl="0" indent="-171450">
              <a:buSzPct val="100000"/>
              <a:buFont typeface="Arial" pitchFamily="34"/>
              <a:buChar char="•"/>
            </a:pPr>
            <a:r>
              <a:rPr lang="de-DE"/>
              <a:t>Tschechisch</a:t>
            </a:r>
            <a:endParaRPr lang="en-US"/>
          </a:p>
          <a:p>
            <a:pPr marL="171450" lvl="0" indent="-171450">
              <a:buSzPct val="100000"/>
              <a:buFont typeface="Arial" pitchFamily="34"/>
              <a:buChar char="•"/>
            </a:pPr>
            <a:r>
              <a:rPr lang="de-DE"/>
              <a:t>Dänisch</a:t>
            </a:r>
            <a:endParaRPr lang="en-US"/>
          </a:p>
          <a:p>
            <a:pPr marL="171450" lvl="0" indent="-171450">
              <a:buSzPct val="100000"/>
              <a:buFont typeface="Arial" pitchFamily="34"/>
              <a:buChar char="•"/>
            </a:pPr>
            <a:r>
              <a:rPr lang="de-DE"/>
              <a:t>Niederländisch</a:t>
            </a:r>
            <a:endParaRPr lang="en-US"/>
          </a:p>
          <a:p>
            <a:pPr marL="171450" lvl="0" indent="-171450">
              <a:buSzPct val="100000"/>
              <a:buFont typeface="Arial" pitchFamily="34"/>
              <a:buChar char="•"/>
            </a:pPr>
            <a:r>
              <a:rPr lang="de-DE"/>
              <a:t>Englisch</a:t>
            </a:r>
            <a:endParaRPr lang="en-US"/>
          </a:p>
          <a:p>
            <a:pPr marL="171450" lvl="0" indent="-171450">
              <a:buSzPct val="100000"/>
              <a:buFont typeface="Arial" pitchFamily="34"/>
              <a:buChar char="•"/>
            </a:pPr>
            <a:r>
              <a:rPr lang="de-DE"/>
              <a:t>Estnisch</a:t>
            </a:r>
            <a:endParaRPr lang="en-US"/>
          </a:p>
          <a:p>
            <a:pPr marL="171450" lvl="0" indent="-171450">
              <a:buSzPct val="100000"/>
              <a:buFont typeface="Arial" pitchFamily="34"/>
              <a:buChar char="•"/>
            </a:pPr>
            <a:r>
              <a:rPr lang="de-DE"/>
              <a:t>Finnisch</a:t>
            </a:r>
            <a:endParaRPr lang="en-US"/>
          </a:p>
          <a:p>
            <a:pPr marL="171450" lvl="0" indent="-171450">
              <a:buSzPct val="100000"/>
              <a:buFont typeface="Arial" pitchFamily="34"/>
              <a:buChar char="•"/>
            </a:pPr>
            <a:r>
              <a:rPr lang="de-DE"/>
              <a:t>Französisch</a:t>
            </a:r>
            <a:endParaRPr lang="en-US"/>
          </a:p>
          <a:p>
            <a:pPr marL="171450" lvl="0" indent="-171450">
              <a:buSzPct val="100000"/>
              <a:buFont typeface="Arial" pitchFamily="34"/>
              <a:buChar char="•"/>
            </a:pPr>
            <a:r>
              <a:rPr lang="de-DE"/>
              <a:t>Deutsch</a:t>
            </a:r>
            <a:endParaRPr lang="en-US"/>
          </a:p>
          <a:p>
            <a:pPr marL="171450" lvl="0" indent="-171450">
              <a:buSzPct val="100000"/>
              <a:buFont typeface="Arial" pitchFamily="34"/>
              <a:buChar char="•"/>
            </a:pPr>
            <a:r>
              <a:rPr lang="de-DE"/>
              <a:t>Griechisch</a:t>
            </a:r>
            <a:endParaRPr lang="en-US"/>
          </a:p>
          <a:p>
            <a:pPr marL="171450" lvl="0" indent="-171450">
              <a:buSzPct val="100000"/>
              <a:buFont typeface="Arial" pitchFamily="34"/>
              <a:buChar char="•"/>
            </a:pPr>
            <a:r>
              <a:rPr lang="de-DE"/>
              <a:t>Ungarisch</a:t>
            </a:r>
            <a:endParaRPr lang="en-US"/>
          </a:p>
          <a:p>
            <a:pPr marL="171450" lvl="0" indent="-171450">
              <a:buSzPct val="100000"/>
              <a:buFont typeface="Arial" pitchFamily="34"/>
              <a:buChar char="•"/>
            </a:pPr>
            <a:r>
              <a:rPr lang="de-DE"/>
              <a:t>Irisch</a:t>
            </a:r>
            <a:endParaRPr lang="en-US"/>
          </a:p>
          <a:p>
            <a:pPr marL="171450" lvl="0" indent="-171450">
              <a:buSzPct val="100000"/>
              <a:buFont typeface="Arial" pitchFamily="34"/>
              <a:buChar char="•"/>
            </a:pPr>
            <a:r>
              <a:rPr lang="de-DE"/>
              <a:t>Italienisch</a:t>
            </a:r>
            <a:endParaRPr lang="en-US"/>
          </a:p>
          <a:p>
            <a:pPr marL="171450" lvl="0" indent="-171450">
              <a:buSzPct val="100000"/>
              <a:buFont typeface="Arial" pitchFamily="34"/>
              <a:buChar char="•"/>
            </a:pPr>
            <a:r>
              <a:rPr lang="de-DE"/>
              <a:t>Lettisch</a:t>
            </a:r>
            <a:endParaRPr lang="en-US"/>
          </a:p>
          <a:p>
            <a:pPr marL="171450" lvl="0" indent="-171450">
              <a:buSzPct val="100000"/>
              <a:buFont typeface="Arial" pitchFamily="34"/>
              <a:buChar char="•"/>
            </a:pPr>
            <a:r>
              <a:rPr lang="de-DE"/>
              <a:t>Litauisch</a:t>
            </a:r>
            <a:endParaRPr lang="en-US"/>
          </a:p>
          <a:p>
            <a:pPr marL="171450" lvl="0" indent="-171450">
              <a:buSzPct val="100000"/>
              <a:buFont typeface="Arial" pitchFamily="34"/>
              <a:buChar char="•"/>
            </a:pPr>
            <a:r>
              <a:rPr lang="de-DE"/>
              <a:t>Maltesisch</a:t>
            </a:r>
            <a:endParaRPr lang="en-US"/>
          </a:p>
          <a:p>
            <a:pPr marL="171450" lvl="0" indent="-171450">
              <a:buSzPct val="100000"/>
              <a:buFont typeface="Arial" pitchFamily="34"/>
              <a:buChar char="•"/>
            </a:pPr>
            <a:r>
              <a:rPr lang="de-DE"/>
              <a:t>Polnisch</a:t>
            </a:r>
            <a:endParaRPr lang="en-US"/>
          </a:p>
          <a:p>
            <a:pPr marL="171450" lvl="0" indent="-171450">
              <a:buSzPct val="100000"/>
              <a:buFont typeface="Arial" pitchFamily="34"/>
              <a:buChar char="•"/>
            </a:pPr>
            <a:r>
              <a:rPr lang="de-DE"/>
              <a:t>Portugiesisch</a:t>
            </a:r>
            <a:endParaRPr lang="en-US"/>
          </a:p>
          <a:p>
            <a:pPr marL="171450" lvl="0" indent="-171450">
              <a:buSzPct val="100000"/>
              <a:buFont typeface="Arial" pitchFamily="34"/>
              <a:buChar char="•"/>
            </a:pPr>
            <a:r>
              <a:rPr lang="de-DE"/>
              <a:t>Rumänisch</a:t>
            </a:r>
            <a:endParaRPr lang="en-US"/>
          </a:p>
          <a:p>
            <a:pPr marL="171450" lvl="0" indent="-171450">
              <a:buSzPct val="100000"/>
              <a:buFont typeface="Arial" pitchFamily="34"/>
              <a:buChar char="•"/>
            </a:pPr>
            <a:r>
              <a:rPr lang="de-DE"/>
              <a:t>Slowakisch</a:t>
            </a:r>
            <a:endParaRPr lang="en-US"/>
          </a:p>
          <a:p>
            <a:pPr marL="171450" lvl="0" indent="-171450">
              <a:buSzPct val="100000"/>
              <a:buFont typeface="Arial" pitchFamily="34"/>
              <a:buChar char="•"/>
            </a:pPr>
            <a:r>
              <a:rPr lang="de-DE"/>
              <a:t>Slowenisch</a:t>
            </a:r>
            <a:endParaRPr lang="en-US"/>
          </a:p>
          <a:p>
            <a:pPr marL="171450" lvl="0" indent="-171450">
              <a:buSzPct val="100000"/>
              <a:buFont typeface="Arial" pitchFamily="34"/>
              <a:buChar char="•"/>
            </a:pPr>
            <a:r>
              <a:rPr lang="de-DE"/>
              <a:t>Spanisch</a:t>
            </a:r>
            <a:endParaRPr lang="en-US"/>
          </a:p>
          <a:p>
            <a:pPr marL="171450" lvl="0" indent="-171450">
              <a:buSzPct val="100000"/>
              <a:buFont typeface="Arial" pitchFamily="34"/>
              <a:buChar char="•"/>
            </a:pPr>
            <a:r>
              <a:rPr lang="de-DE"/>
              <a:t>Schwedisch</a:t>
            </a:r>
          </a:p>
          <a:p>
            <a:pPr lvl="0"/>
            <a:endParaRPr lang="en-US"/>
          </a:p>
          <a:p>
            <a:pPr lvl="0"/>
            <a:r>
              <a:rPr lang="de-DE" b="1" i="1"/>
              <a:t>Sprichst du irgendeine andere EU-Sprache außer deiner Muttersprache?</a:t>
            </a:r>
          </a:p>
          <a:p>
            <a:pPr lvl="0"/>
            <a:endParaRPr lang="en-US"/>
          </a:p>
          <a:p>
            <a:pPr lvl="0"/>
            <a:r>
              <a:rPr lang="de-DE" b="1" i="1"/>
              <a:t>So sagt man „danke“ in den EU-Sprachen. Kannst du die jeweiligen Sprachen erkennen?</a:t>
            </a:r>
            <a:endParaRPr lang="en-US"/>
          </a:p>
        </p:txBody>
      </p:sp>
      <p:sp>
        <p:nvSpPr>
          <p:cNvPr id="4" name="Slide Number Placeholder 3">
            <a:extLst>
              <a:ext uri="{FF2B5EF4-FFF2-40B4-BE49-F238E27FC236}">
                <a16:creationId xmlns:a16="http://schemas.microsoft.com/office/drawing/2014/main" id="{D24CDB58-3685-E835-F7C0-7E9CE90CB6E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A26277-8AB5-42A0-8522-83A89B0AFCBE}" type="slidenum">
              <a:t>10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0A380-78BB-BD74-82C3-D28212728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A3247-F838-E2A3-F7B0-FA731FCE9192}"/>
              </a:ext>
            </a:extLst>
          </p:cNvPr>
          <p:cNvSpPr txBox="1">
            <a:spLocks noGrp="1"/>
          </p:cNvSpPr>
          <p:nvPr>
            <p:ph type="body" sz="quarter" idx="1"/>
          </p:nvPr>
        </p:nvSpPr>
        <p:spPr/>
        <p:txBody>
          <a:bodyPr/>
          <a:lstStyle/>
          <a:p>
            <a:pPr lvl="0"/>
            <a:r>
              <a:rPr lang="de-DE"/>
              <a:t>Die Europäische Union hat </a:t>
            </a:r>
            <a:r>
              <a:rPr lang="de-DE" b="1"/>
              <a:t>24 Amtssprachen</a:t>
            </a:r>
            <a:r>
              <a:rPr lang="de-DE"/>
              <a:t> aus verschiedenen Sprachfamilien</a:t>
            </a:r>
            <a:r>
              <a:rPr lang="de-DE" b="1"/>
              <a:t>:</a:t>
            </a:r>
          </a:p>
          <a:p>
            <a:pPr lvl="0"/>
            <a:endParaRPr lang="en-US"/>
          </a:p>
          <a:p>
            <a:pPr marL="171450" lvl="0" indent="-171450">
              <a:buSzPct val="100000"/>
              <a:buFont typeface="Arial" pitchFamily="34"/>
              <a:buChar char="•"/>
            </a:pPr>
            <a:r>
              <a:rPr lang="de-DE" b="1"/>
              <a:t>Germanische Sprachen:</a:t>
            </a:r>
            <a:r>
              <a:rPr lang="de-DE"/>
              <a:t> Dänisch, Deutsch, Englisch, Niederländisch und Schwedisch</a:t>
            </a:r>
            <a:endParaRPr lang="en-US"/>
          </a:p>
          <a:p>
            <a:pPr marL="171450" lvl="0" indent="-171450">
              <a:buSzPct val="100000"/>
              <a:buFont typeface="Arial" pitchFamily="34"/>
              <a:buChar char="•"/>
            </a:pPr>
            <a:r>
              <a:rPr lang="de-DE" b="1"/>
              <a:t>Romanische Sprachen</a:t>
            </a:r>
            <a:r>
              <a:rPr lang="de-DE"/>
              <a:t>: Spanisch, Französisch, Italienisch, Portugiesisch und Rumänisch</a:t>
            </a:r>
            <a:endParaRPr lang="en-US"/>
          </a:p>
          <a:p>
            <a:pPr marL="171450" lvl="0" indent="-171450">
              <a:buSzPct val="100000"/>
              <a:buFont typeface="Arial" pitchFamily="34"/>
              <a:buChar char="•"/>
            </a:pPr>
            <a:r>
              <a:rPr lang="de-DE" b="1"/>
              <a:t>Slawische Sprachen:</a:t>
            </a:r>
            <a:r>
              <a:rPr lang="de-DE"/>
              <a:t> Bulgarisch, Tschechisch, Kroatisch, Polnisch, Slowakisch und Slowenisch</a:t>
            </a:r>
          </a:p>
          <a:p>
            <a:pPr lvl="0"/>
            <a:endParaRPr lang="en-US"/>
          </a:p>
          <a:p>
            <a:pPr lvl="0"/>
            <a:r>
              <a:rPr lang="de-DE"/>
              <a:t>Die EU-Sprachen, die zu keiner dieser drei Sprachfamilien gehören, sind:</a:t>
            </a:r>
          </a:p>
          <a:p>
            <a:pPr lvl="0"/>
            <a:endParaRPr lang="en-US"/>
          </a:p>
          <a:p>
            <a:pPr marL="171450" lvl="0" indent="-171450">
              <a:buSzPct val="100000"/>
              <a:buFont typeface="Arial" pitchFamily="34"/>
              <a:buChar char="•"/>
            </a:pPr>
            <a:r>
              <a:rPr lang="de-DE"/>
              <a:t>Estnisch und Finnisch</a:t>
            </a:r>
            <a:endParaRPr lang="en-US"/>
          </a:p>
          <a:p>
            <a:pPr marL="171450" lvl="0" indent="-171450">
              <a:buSzPct val="100000"/>
              <a:buFont typeface="Arial" pitchFamily="34"/>
              <a:buChar char="•"/>
            </a:pPr>
            <a:r>
              <a:rPr lang="de-DE"/>
              <a:t>Griechisch</a:t>
            </a:r>
            <a:endParaRPr lang="en-US"/>
          </a:p>
          <a:p>
            <a:pPr marL="171450" lvl="0" indent="-171450">
              <a:buSzPct val="100000"/>
              <a:buFont typeface="Arial" pitchFamily="34"/>
              <a:buChar char="•"/>
            </a:pPr>
            <a:r>
              <a:rPr lang="de-DE"/>
              <a:t>Irisch</a:t>
            </a:r>
            <a:endParaRPr lang="en-US"/>
          </a:p>
          <a:p>
            <a:pPr marL="171450" lvl="0" indent="-171450">
              <a:buSzPct val="100000"/>
              <a:buFont typeface="Arial" pitchFamily="34"/>
              <a:buChar char="•"/>
            </a:pPr>
            <a:r>
              <a:rPr lang="de-DE"/>
              <a:t>Litauisch und Lettisch</a:t>
            </a:r>
            <a:endParaRPr lang="en-US"/>
          </a:p>
          <a:p>
            <a:pPr marL="171450" lvl="0" indent="-171450">
              <a:buSzPct val="100000"/>
              <a:buFont typeface="Arial" pitchFamily="34"/>
              <a:buChar char="•"/>
            </a:pPr>
            <a:r>
              <a:rPr lang="de-DE"/>
              <a:t>Ungarisch</a:t>
            </a:r>
            <a:endParaRPr lang="en-US"/>
          </a:p>
          <a:p>
            <a:pPr marL="171450" lvl="0" indent="-171450">
              <a:buSzPct val="100000"/>
              <a:buFont typeface="Arial" pitchFamily="34"/>
              <a:buChar char="•"/>
            </a:pPr>
            <a:r>
              <a:rPr lang="de-DE"/>
              <a:t>Maltesisch</a:t>
            </a:r>
            <a:endParaRPr lang="en-GB"/>
          </a:p>
        </p:txBody>
      </p:sp>
      <p:sp>
        <p:nvSpPr>
          <p:cNvPr id="4" name="Slide Number Placeholder 3">
            <a:extLst>
              <a:ext uri="{FF2B5EF4-FFF2-40B4-BE49-F238E27FC236}">
                <a16:creationId xmlns:a16="http://schemas.microsoft.com/office/drawing/2014/main" id="{776D9FD6-56E8-3DFF-8238-5A5838E5A8E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4F1C89-2DD4-4A98-B722-23489FC26137}" type="slidenum">
              <a:t>11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5E035-1D82-7832-D5C9-84EF82B21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602B7-F8C2-0495-D64B-F359267E009C}"/>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8B5EB20C-A03E-539C-4A7D-422E06DC257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CB203B-DB30-425E-A4D8-A73C1848FF06}" type="slidenum">
              <a:t>12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7949D-E1A6-E18B-545F-207432759E7A}"/>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7CF00EF-F4EE-D0DA-8A5C-94535B364787}"/>
              </a:ext>
            </a:extLst>
          </p:cNvPr>
          <p:cNvSpPr txBox="1">
            <a:spLocks noGrp="1"/>
          </p:cNvSpPr>
          <p:nvPr>
            <p:ph type="body" sz="quarter" idx="1"/>
          </p:nvPr>
        </p:nvSpPr>
        <p:spPr/>
        <p:txBody>
          <a:bodyPr/>
          <a:lstStyle/>
          <a:p>
            <a:pPr lvl="0"/>
            <a:r>
              <a:rPr lang="de-DE"/>
              <a:t>Die Europäische Union wurde gegründet, um den zahlreichen blutigen Kriegen zwischen Nachbarstaaten ein Ende zu setzen. Nach dem Zweiten Weltkrieg war ein absoluter Tiefpunkt erreicht.</a:t>
            </a:r>
            <a:endParaRPr lang="en-US"/>
          </a:p>
          <a:p>
            <a:pPr lvl="0"/>
            <a:r>
              <a:rPr lang="de-DE"/>
              <a:t>Ab 1950 begann die Europäische Gemeinschaft für Kohle und Stahl, die Länder Europas wirtschaftlich und politisch zu vereinen, um einen dauerhaften Frieden zu gewährleisten.</a:t>
            </a:r>
            <a:endParaRPr lang="en-US"/>
          </a:p>
          <a:p>
            <a:pPr lvl="0"/>
            <a:r>
              <a:rPr lang="de-DE"/>
              <a:t> </a:t>
            </a:r>
            <a:endParaRPr lang="en-US"/>
          </a:p>
          <a:p>
            <a:pPr lvl="0"/>
            <a:r>
              <a:rPr lang="de-DE"/>
              <a:t>Die Gründungsländer der Europäischen Union waren:</a:t>
            </a:r>
            <a:endParaRPr lang="en-US"/>
          </a:p>
          <a:p>
            <a:pPr marL="171450" lvl="0" indent="-171450">
              <a:buSzPct val="100000"/>
              <a:buFont typeface="Arial" pitchFamily="34"/>
              <a:buChar char="•"/>
            </a:pPr>
            <a:r>
              <a:rPr lang="de-DE"/>
              <a:t>Belgien</a:t>
            </a:r>
            <a:endParaRPr lang="en-US"/>
          </a:p>
          <a:p>
            <a:pPr marL="171450" lvl="0" indent="-171450">
              <a:buSzPct val="100000"/>
              <a:buFont typeface="Arial" pitchFamily="34"/>
              <a:buChar char="•"/>
            </a:pPr>
            <a:r>
              <a:rPr lang="de-DE"/>
              <a:t>Deutschland</a:t>
            </a:r>
            <a:endParaRPr lang="en-US"/>
          </a:p>
          <a:p>
            <a:pPr marL="171450" lvl="0" indent="-171450">
              <a:buSzPct val="100000"/>
              <a:buFont typeface="Arial" pitchFamily="34"/>
              <a:buChar char="•"/>
            </a:pPr>
            <a:r>
              <a:rPr lang="de-DE"/>
              <a:t>Frankreich</a:t>
            </a:r>
            <a:endParaRPr lang="en-US"/>
          </a:p>
          <a:p>
            <a:pPr marL="171450" lvl="0" indent="-171450">
              <a:buSzPct val="100000"/>
              <a:buFont typeface="Arial" pitchFamily="34"/>
              <a:buChar char="•"/>
            </a:pPr>
            <a:r>
              <a:rPr lang="de-DE"/>
              <a:t>Italien</a:t>
            </a:r>
            <a:endParaRPr lang="en-US"/>
          </a:p>
          <a:p>
            <a:pPr marL="171450" lvl="0" indent="-171450">
              <a:buSzPct val="100000"/>
              <a:buFont typeface="Arial" pitchFamily="34"/>
              <a:buChar char="•"/>
            </a:pPr>
            <a:r>
              <a:rPr lang="de-DE"/>
              <a:t>Luxemburg</a:t>
            </a:r>
            <a:endParaRPr lang="en-US"/>
          </a:p>
          <a:p>
            <a:pPr marL="171450" lvl="0" indent="-171450">
              <a:buSzPct val="100000"/>
              <a:buFont typeface="Arial" pitchFamily="34"/>
              <a:buChar char="•"/>
            </a:pPr>
            <a:r>
              <a:rPr lang="de-DE"/>
              <a:t>Niederlande</a:t>
            </a:r>
            <a:endParaRPr lang="en-IE"/>
          </a:p>
        </p:txBody>
      </p:sp>
      <p:sp>
        <p:nvSpPr>
          <p:cNvPr id="4" name="Slide Number Placeholder 3">
            <a:extLst>
              <a:ext uri="{FF2B5EF4-FFF2-40B4-BE49-F238E27FC236}">
                <a16:creationId xmlns:a16="http://schemas.microsoft.com/office/drawing/2014/main" id="{9E2253BA-E794-1410-98D1-24BCDA061F4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F2B15C-F662-48A0-93F9-442B30615748}" type="slidenum">
              <a:t>13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402AC-0E0B-B6A1-A3DD-F354359F5FA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234DF3C-98CC-CAC8-F0DF-65C2EF34CC33}"/>
              </a:ext>
            </a:extLst>
          </p:cNvPr>
          <p:cNvSpPr txBox="1">
            <a:spLocks noGrp="1"/>
          </p:cNvSpPr>
          <p:nvPr>
            <p:ph type="body" sz="quarter" idx="1"/>
          </p:nvPr>
        </p:nvSpPr>
        <p:spPr/>
        <p:txBody>
          <a:bodyPr/>
          <a:lstStyle/>
          <a:p>
            <a:pPr lvl="0"/>
            <a:r>
              <a:rPr lang="de-DE"/>
              <a:t>Die Nationen Europas haben nicht immer in Frieden zusammengelebt. Im Laufe der Jahrhunderte wurden viele Kriege geführt.</a:t>
            </a:r>
          </a:p>
          <a:p>
            <a:pPr lvl="0"/>
            <a:endParaRPr lang="en-US"/>
          </a:p>
          <a:p>
            <a:pPr lvl="0"/>
            <a:r>
              <a:rPr lang="de-DE"/>
              <a:t>Zwei Weltkriege fanden im 20. Jahrhundert statt:</a:t>
            </a:r>
            <a:endParaRPr lang="en-US"/>
          </a:p>
          <a:p>
            <a:pPr marL="171450" lvl="0" indent="-171450">
              <a:buSzPct val="100000"/>
              <a:buFont typeface="Wingdings" pitchFamily="2"/>
              <a:buChar char="Ø"/>
            </a:pPr>
            <a:r>
              <a:rPr lang="de-DE"/>
              <a:t>1914-1918 der Erste Weltkrieg.</a:t>
            </a:r>
            <a:endParaRPr lang="en-US"/>
          </a:p>
          <a:p>
            <a:pPr marL="171450" lvl="0" indent="-171450">
              <a:buSzPct val="100000"/>
              <a:buFont typeface="Wingdings" pitchFamily="2"/>
              <a:buChar char="Ø"/>
            </a:pPr>
            <a:r>
              <a:rPr lang="de-DE"/>
              <a:t>1939-1945 der Zweite Weltkrieg.</a:t>
            </a:r>
            <a:endParaRPr lang="en-US"/>
          </a:p>
        </p:txBody>
      </p:sp>
      <p:sp>
        <p:nvSpPr>
          <p:cNvPr id="4" name="Slide Number Placeholder 3">
            <a:extLst>
              <a:ext uri="{FF2B5EF4-FFF2-40B4-BE49-F238E27FC236}">
                <a16:creationId xmlns:a16="http://schemas.microsoft.com/office/drawing/2014/main" id="{DF10374A-4D24-7B69-2AE0-F423C1FC20B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97E8DFE-FE1A-4669-A87D-1D62C05E645D}" type="slidenum">
              <a:t>14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016C9-18A4-29A9-A06F-647DF002D6E6}"/>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799B3824-57F1-2675-6B14-7F162D423551}"/>
              </a:ext>
            </a:extLst>
          </p:cNvPr>
          <p:cNvSpPr txBox="1">
            <a:spLocks noGrp="1"/>
          </p:cNvSpPr>
          <p:nvPr>
            <p:ph type="body" sz="quarter" idx="1"/>
          </p:nvPr>
        </p:nvSpPr>
        <p:spPr/>
        <p:txBody>
          <a:bodyPr/>
          <a:lstStyle/>
          <a:p>
            <a:pPr lvl="0"/>
            <a:r>
              <a:rPr lang="de-DE"/>
              <a:t>Auch wenn sich die EU-Staaten nicht immer in allem einig sind, so hat sich doch an den Grundsätzen, auf denen die EU fußt, in den letzten 70 Jahren nichts geändert. Die Vermeidung künftiger Konflikte war einer der Beweggründe für die Gründung der Europäischen Union.</a:t>
            </a:r>
          </a:p>
          <a:p>
            <a:pPr lvl="0"/>
            <a:endParaRPr lang="en-US"/>
          </a:p>
          <a:p>
            <a:pPr lvl="0"/>
            <a:r>
              <a:rPr lang="de-DE"/>
              <a:t>In Anerkennung ihres unermüdlichen Eintretens für Frieden, Demokratie und Menschenrechte in Europa und weltweit wurde der Europäischen Union im Jahr 2012 der Friedensnobelpreis verliehen.</a:t>
            </a:r>
            <a:endParaRPr lang="en-US"/>
          </a:p>
        </p:txBody>
      </p:sp>
      <p:sp>
        <p:nvSpPr>
          <p:cNvPr id="4" name="Slide Number Placeholder 3">
            <a:extLst>
              <a:ext uri="{FF2B5EF4-FFF2-40B4-BE49-F238E27FC236}">
                <a16:creationId xmlns:a16="http://schemas.microsoft.com/office/drawing/2014/main" id="{E315EEED-E9FA-4DCD-0014-C6B3AD7B942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D12CF9-836B-45CA-8BD7-F226B5029A7F}" type="slidenum">
              <a:t>15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790D45-1D87-D6C3-559A-1F3114470555}"/>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7FB0703-6278-0BA6-8AF0-58518CB85C35}"/>
              </a:ext>
            </a:extLst>
          </p:cNvPr>
          <p:cNvSpPr txBox="1">
            <a:spLocks noGrp="1"/>
          </p:cNvSpPr>
          <p:nvPr>
            <p:ph type="body" sz="quarter" idx="1"/>
          </p:nvPr>
        </p:nvSpPr>
        <p:spPr>
          <a:xfrm>
            <a:off x="666908" y="4693916"/>
            <a:ext cx="5335267" cy="4711336"/>
          </a:xfrm>
        </p:spPr>
        <p:txBody>
          <a:bodyPr/>
          <a:lstStyle/>
          <a:p>
            <a:pPr lvl="0"/>
            <a:r>
              <a:rPr lang="de-DE" b="1"/>
              <a:t>Die wichtigsten Schritte auf dem Weg zur Schaffung der Europäischen Union</a:t>
            </a:r>
          </a:p>
          <a:p>
            <a:pPr lvl="0"/>
            <a:endParaRPr lang="en-US"/>
          </a:p>
          <a:p>
            <a:pPr marL="171450" lvl="0" indent="-171450">
              <a:buSzPct val="100000"/>
              <a:buFont typeface="Arial" pitchFamily="34"/>
              <a:buChar char="•"/>
            </a:pPr>
            <a:r>
              <a:rPr lang="de-DE"/>
              <a:t>Zwischen 1945 und 1950 leiteten einige europäische Politiker, darunter Robert Schuman, Simone Veil, Jean Monnet, Alcide De Gasperi und Konrad Adenauer, einen Prozess ein, mit dem die Europäische Union geschaffen wurde, in der wir heute leben.</a:t>
            </a:r>
            <a:endParaRPr lang="en-US"/>
          </a:p>
          <a:p>
            <a:pPr marL="171450" lvl="0" indent="-171450">
              <a:buSzPct val="100000"/>
              <a:buFont typeface="Arial" pitchFamily="34"/>
              <a:buChar char="•"/>
            </a:pPr>
            <a:r>
              <a:rPr lang="de-DE"/>
              <a:t>1950 – </a:t>
            </a:r>
            <a:r>
              <a:rPr lang="de-DE" b="1"/>
              <a:t>Schuman-Erklärung</a:t>
            </a:r>
            <a:r>
              <a:rPr lang="de-DE"/>
              <a:t>: Am 9. Mai schlug der damalige französische Außenminister Robert Schuman vor, die Produktion der kriegswichtigen Güter Kohle und Stahl unter eine gemeinsame Verwaltung zu stellen, damit kein Land heimlich aufrüsten kann. Eines seiner berühmtesten Zitate ist: „Europa wird nicht von heute auf morgen oder am Reißbrett entstehen. Erst greifbare Erfolge werden zu einer echten Solidarität führen.“</a:t>
            </a:r>
            <a:endParaRPr lang="en-US"/>
          </a:p>
          <a:p>
            <a:pPr marL="171450" lvl="0" indent="-171450">
              <a:buSzPct val="100000"/>
              <a:buFont typeface="Arial" pitchFamily="34"/>
              <a:buChar char="•"/>
            </a:pPr>
            <a:r>
              <a:rPr lang="de-DE"/>
              <a:t>1951 – Gründung der </a:t>
            </a:r>
            <a:r>
              <a:rPr lang="de-DE" b="1"/>
              <a:t>Europäischen Gemeinschaft für Kohle und Stahl</a:t>
            </a:r>
            <a:r>
              <a:rPr lang="de-DE"/>
              <a:t>: Belgien, Frankreich, Deutschland, Italien, Luxemburg und die Niederlande beschließen, ihre Kohle- und Stahlindustrie zusammenzulegen.</a:t>
            </a:r>
            <a:endParaRPr lang="en-US"/>
          </a:p>
          <a:p>
            <a:pPr marL="171450" lvl="0" indent="-171450">
              <a:buSzPct val="100000"/>
              <a:buFont typeface="Arial" pitchFamily="34"/>
              <a:buChar char="•"/>
            </a:pPr>
            <a:r>
              <a:rPr lang="de-DE"/>
              <a:t>1957 – </a:t>
            </a:r>
            <a:r>
              <a:rPr lang="de-DE" b="1"/>
              <a:t>Die</a:t>
            </a:r>
            <a:r>
              <a:rPr lang="de-DE"/>
              <a:t> </a:t>
            </a:r>
            <a:r>
              <a:rPr lang="de-DE" b="1"/>
              <a:t>Römischen Verträge</a:t>
            </a:r>
            <a:r>
              <a:rPr lang="de-DE"/>
              <a:t>: Die sechs Gründungsländer beschließen, ihre Zusammenarbeit auf andere Wirtschaftsbereiche auszudehnen, und gründen die </a:t>
            </a:r>
            <a:r>
              <a:rPr lang="de-DE" b="1"/>
              <a:t>Europäische Wirtschaftsgemeinschaft (EWG) </a:t>
            </a:r>
            <a:r>
              <a:rPr lang="de-DE"/>
              <a:t>und </a:t>
            </a:r>
            <a:r>
              <a:rPr lang="de-DE" b="1"/>
              <a:t>die Europäische Atomgemeinschaft (Euratom)</a:t>
            </a:r>
            <a:r>
              <a:rPr lang="de-DE"/>
              <a:t>.</a:t>
            </a:r>
            <a:endParaRPr lang="en-US"/>
          </a:p>
          <a:p>
            <a:pPr marL="171450" lvl="0" indent="-171450">
              <a:buSzPct val="100000"/>
              <a:buFont typeface="Arial" pitchFamily="34"/>
              <a:buChar char="•"/>
            </a:pPr>
            <a:r>
              <a:rPr lang="de-DE"/>
              <a:t>1992 – </a:t>
            </a:r>
            <a:r>
              <a:rPr lang="de-DE" b="1"/>
              <a:t>Der</a:t>
            </a:r>
            <a:r>
              <a:rPr lang="de-DE"/>
              <a:t> </a:t>
            </a:r>
            <a:r>
              <a:rPr lang="de-DE" b="1"/>
              <a:t>Vertrag von Maastricht</a:t>
            </a:r>
            <a:r>
              <a:rPr lang="de-DE"/>
              <a:t>: Im Laufe der Jahre treten mehr Länder der Gemeinschaft bei. Der Vertrag von Maastricht ist der Beginn der </a:t>
            </a:r>
            <a:r>
              <a:rPr lang="de-DE" b="1"/>
              <a:t>Europäischen Union</a:t>
            </a:r>
            <a:r>
              <a:rPr lang="de-DE"/>
              <a:t>, wie wir sie heute kennen.</a:t>
            </a:r>
            <a:endParaRPr lang="en-US"/>
          </a:p>
          <a:p>
            <a:pPr marL="628650" lvl="1" indent="-171450">
              <a:buSzPct val="100000"/>
              <a:buFont typeface="Wingdings" pitchFamily="2"/>
              <a:buChar char="Ø"/>
            </a:pPr>
            <a:r>
              <a:rPr lang="de-DE"/>
              <a:t>eine </a:t>
            </a:r>
            <a:r>
              <a:rPr lang="de-DE" b="1"/>
              <a:t>politische und wirtschaftliche </a:t>
            </a:r>
            <a:r>
              <a:rPr lang="de-DE"/>
              <a:t>Union;</a:t>
            </a:r>
            <a:endParaRPr lang="en-US"/>
          </a:p>
          <a:p>
            <a:pPr marL="628650" lvl="1" indent="-171450">
              <a:buSzPct val="100000"/>
              <a:buFont typeface="Wingdings" pitchFamily="2"/>
              <a:buChar char="Ø"/>
            </a:pPr>
            <a:r>
              <a:rPr lang="de-DE" b="1"/>
              <a:t>keine Grenzkontrollen </a:t>
            </a:r>
            <a:r>
              <a:rPr lang="de-DE"/>
              <a:t>zwischen den Ländern des </a:t>
            </a:r>
            <a:r>
              <a:rPr lang="de-DE" b="1"/>
              <a:t>Schengen-Raums</a:t>
            </a:r>
            <a:r>
              <a:rPr lang="de-DE"/>
              <a:t> (1995);</a:t>
            </a:r>
            <a:endParaRPr lang="en-US"/>
          </a:p>
          <a:p>
            <a:pPr marL="628650" lvl="1" indent="-171450">
              <a:buSzPct val="100000"/>
              <a:buFont typeface="Wingdings" pitchFamily="2"/>
              <a:buChar char="Ø"/>
            </a:pPr>
            <a:r>
              <a:rPr lang="de-DE" b="1"/>
              <a:t>eine einzige Währung</a:t>
            </a:r>
            <a:r>
              <a:rPr lang="de-DE"/>
              <a:t> für die Länder, die den Euro eingeführt haben.</a:t>
            </a:r>
            <a:endParaRPr lang="en-US"/>
          </a:p>
          <a:p>
            <a:pPr marL="171450" lvl="0" indent="-171450">
              <a:buSzPct val="100000"/>
              <a:buFont typeface="Arial" pitchFamily="34"/>
              <a:buChar char="•"/>
            </a:pPr>
            <a:r>
              <a:rPr lang="de-DE"/>
              <a:t>1993 – </a:t>
            </a:r>
            <a:r>
              <a:rPr lang="de-DE" b="1"/>
              <a:t>Der Binnenmarkt</a:t>
            </a:r>
            <a:r>
              <a:rPr lang="de-DE"/>
              <a:t> wird geschaffen, um den freien Waren-, Dienstleistungs-, Kapital- und Personenverkehr innerhalb der EU zu ermöglichen. Durch die Aufhebung technischer, rechtlicher und bürokratischer Barrieren ermöglicht die EU ihren Bürgerinnen, Bürgern und Unternehmen EU-weit freien Handel und freie Ausübung der Geschäftstätigkeit. </a:t>
            </a:r>
            <a:br>
              <a:rPr lang="de-DE"/>
            </a:br>
            <a:r>
              <a:rPr lang="de-DE"/>
              <a:t>Neben den 27 EU-Ländern gehören </a:t>
            </a:r>
            <a:r>
              <a:rPr lang="de-DE" b="1"/>
              <a:t>Island</a:t>
            </a:r>
            <a:r>
              <a:rPr lang="de-DE"/>
              <a:t>, </a:t>
            </a:r>
            <a:r>
              <a:rPr lang="de-DE" b="1"/>
              <a:t>Liechtenstein</a:t>
            </a:r>
            <a:r>
              <a:rPr lang="de-DE"/>
              <a:t>, </a:t>
            </a:r>
            <a:r>
              <a:rPr lang="de-DE" b="1"/>
              <a:t>Norwegen</a:t>
            </a:r>
            <a:r>
              <a:rPr lang="de-DE"/>
              <a:t> und </a:t>
            </a:r>
            <a:r>
              <a:rPr lang="de-DE" b="1"/>
              <a:t>die Schweiz </a:t>
            </a:r>
            <a:r>
              <a:rPr lang="de-DE"/>
              <a:t>zum europäischen Binnenmarkt.</a:t>
            </a:r>
            <a:endParaRPr lang="en-US"/>
          </a:p>
          <a:p>
            <a:pPr marL="171450" lvl="0" indent="-171450">
              <a:buSzPct val="100000"/>
              <a:buFont typeface="Arial" pitchFamily="34"/>
              <a:buChar char="•"/>
            </a:pPr>
            <a:r>
              <a:rPr lang="de-DE"/>
              <a:t>1995</a:t>
            </a:r>
            <a:r>
              <a:rPr lang="de-DE" b="1"/>
              <a:t> </a:t>
            </a:r>
            <a:r>
              <a:rPr lang="de-DE"/>
              <a:t>– Mit dem </a:t>
            </a:r>
            <a:r>
              <a:rPr lang="de-DE" b="1"/>
              <a:t>Schengener Übereinkommen</a:t>
            </a:r>
            <a:r>
              <a:rPr lang="de-DE"/>
              <a:t> werden alle Grenzkontrollen zwischen den sieben Unterzeichnerstaaten abgeschafft. </a:t>
            </a:r>
            <a:endParaRPr lang="en-US"/>
          </a:p>
          <a:p>
            <a:pPr marL="171450" lvl="0" indent="-171450">
              <a:buSzPct val="100000"/>
              <a:buFont typeface="Arial" pitchFamily="34"/>
              <a:buChar char="•"/>
            </a:pPr>
            <a:r>
              <a:rPr lang="de-DE"/>
              <a:t>2002</a:t>
            </a:r>
            <a:r>
              <a:rPr lang="de-DE" b="1"/>
              <a:t> </a:t>
            </a:r>
            <a:r>
              <a:rPr lang="de-DE"/>
              <a:t>– Der </a:t>
            </a:r>
            <a:r>
              <a:rPr lang="de-DE" b="1"/>
              <a:t>Euro wird in 12 EU-Ländern zum gesetzlichen</a:t>
            </a:r>
            <a:r>
              <a:rPr lang="de-DE"/>
              <a:t> Zahlungsmittel.</a:t>
            </a:r>
            <a:endParaRPr lang="en-US"/>
          </a:p>
          <a:p>
            <a:pPr marL="171450" lvl="0" indent="-171450">
              <a:buSzPct val="100000"/>
              <a:buFont typeface="Arial" pitchFamily="34"/>
              <a:buChar char="•"/>
            </a:pPr>
            <a:r>
              <a:rPr lang="de-DE"/>
              <a:t>2004</a:t>
            </a:r>
            <a:r>
              <a:rPr lang="de-DE" b="1"/>
              <a:t> </a:t>
            </a:r>
            <a:r>
              <a:rPr lang="de-DE"/>
              <a:t>– Die </a:t>
            </a:r>
            <a:r>
              <a:rPr lang="de-DE" b="1"/>
              <a:t>größte Erweiterung der Europäischen Union</a:t>
            </a:r>
            <a:r>
              <a:rPr lang="de-DE"/>
              <a:t> in Bezug auf Fläche, Anzahl der Staaten und Bevölkerung. Zehn weitere Länder treten der EU bei: Estland, Lettland, Litauen, Malta, Polen, die Slowakei, Slowenien, Tschechien, Ungarn und Zypern. Diese Erweiterung bedeutet die Wiedervereinigung Europas, das seit einem halben Jahrhundert durch den Eisernen Vorhang und den Kalten Krieg geteilt war.</a:t>
            </a:r>
            <a:endParaRPr lang="en-US"/>
          </a:p>
          <a:p>
            <a:pPr marL="171450" lvl="0" indent="-171450">
              <a:buSzPct val="100000"/>
              <a:buFont typeface="Arial" pitchFamily="34"/>
              <a:buChar char="•"/>
            </a:pPr>
            <a:r>
              <a:rPr lang="de-DE"/>
              <a:t>2007</a:t>
            </a:r>
            <a:r>
              <a:rPr lang="de-DE" b="1"/>
              <a:t> </a:t>
            </a:r>
            <a:r>
              <a:rPr lang="de-DE"/>
              <a:t>– </a:t>
            </a:r>
            <a:r>
              <a:rPr lang="de-DE" b="1"/>
              <a:t>Mit dem Vertrag von Lissabon</a:t>
            </a:r>
            <a:r>
              <a:rPr lang="de-DE"/>
              <a:t> wird eine neue Struktur eingeführt, die der EU eine stärkere Rolle in der Welt und den Stimmen der Bürgerinnen und Bürger sowie den nationalen Regierungen mehr Gewicht verleiht.</a:t>
            </a:r>
            <a:endParaRPr lang="en-US"/>
          </a:p>
          <a:p>
            <a:pPr marL="171450" lvl="0" indent="-171450">
              <a:buSzPct val="100000"/>
              <a:buFont typeface="Arial" pitchFamily="34"/>
              <a:buChar char="•"/>
            </a:pPr>
            <a:r>
              <a:rPr lang="de-DE"/>
              <a:t>2020 – NextGenerationEU ist ein Konjunkturpaket zur Unterstützung der von der COVID-19-Pandemie betroffenen EU-Länder. Ziel von NextGenerationEU ist es, Europa zu stärken, die Volkswirtschaften und Gesellschaften der EU umzugestalten und ein Europa für alle zu schaffen.</a:t>
            </a:r>
            <a:endParaRPr lang="en-IE"/>
          </a:p>
        </p:txBody>
      </p:sp>
      <p:sp>
        <p:nvSpPr>
          <p:cNvPr id="4" name="Espace réservé du numéro de diapositive 3">
            <a:extLst>
              <a:ext uri="{FF2B5EF4-FFF2-40B4-BE49-F238E27FC236}">
                <a16:creationId xmlns:a16="http://schemas.microsoft.com/office/drawing/2014/main" id="{82CB9997-142B-1ED2-A1DF-ABE7C1DFE8B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F67780-A156-4C2E-813D-886C37C96866}" type="slidenum">
              <a:t>16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8863B-05C4-D1BF-91B4-81085F2B788C}"/>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12867CF-3A3D-9B7A-71D8-24E738FACD4A}"/>
              </a:ext>
            </a:extLst>
          </p:cNvPr>
          <p:cNvSpPr txBox="1">
            <a:spLocks noGrp="1"/>
          </p:cNvSpPr>
          <p:nvPr>
            <p:ph type="body" sz="quarter" idx="1"/>
          </p:nvPr>
        </p:nvSpPr>
        <p:spPr/>
        <p:txBody>
          <a:bodyPr/>
          <a:lstStyle/>
          <a:p>
            <a:pPr lvl="0"/>
            <a:r>
              <a:rPr lang="de-DE"/>
              <a:t>Im Laufe der Jahre schlossen sich immer mehr Länder dem europäischen Einigungsprojekt an.</a:t>
            </a:r>
            <a:endParaRPr lang="en-US"/>
          </a:p>
        </p:txBody>
      </p:sp>
      <p:sp>
        <p:nvSpPr>
          <p:cNvPr id="4" name="Slide Number Placeholder 3">
            <a:extLst>
              <a:ext uri="{FF2B5EF4-FFF2-40B4-BE49-F238E27FC236}">
                <a16:creationId xmlns:a16="http://schemas.microsoft.com/office/drawing/2014/main" id="{3D8DF2D9-0409-7A23-1CC1-82CB6CBB682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3F240C8-307E-40F5-972A-9A77E9ADFEAF}"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19995-5B86-FF9B-30E1-009EC1AA57D6}"/>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0716168D-5E46-46FD-E954-23B99AF484B0}"/>
              </a:ext>
            </a:extLst>
          </p:cNvPr>
          <p:cNvSpPr txBox="1">
            <a:spLocks noGrp="1"/>
          </p:cNvSpPr>
          <p:nvPr>
            <p:ph type="body" sz="quarter" idx="1"/>
          </p:nvPr>
        </p:nvSpPr>
        <p:spPr/>
        <p:txBody>
          <a:bodyPr/>
          <a:lstStyle/>
          <a:p>
            <a:pPr lvl="0"/>
            <a:r>
              <a:rPr lang="de-DE"/>
              <a:t>Mit der Errichtung des </a:t>
            </a:r>
            <a:r>
              <a:rPr lang="de-DE" b="1"/>
              <a:t>Schengen-Raums </a:t>
            </a:r>
            <a:r>
              <a:rPr lang="de-DE"/>
              <a:t>1995 haben die EU-Länder die Kontrollen an ihren Grenzen abgeschafft.</a:t>
            </a:r>
            <a:endParaRPr lang="en-US"/>
          </a:p>
          <a:p>
            <a:r>
              <a:rPr lang="de-DE"/>
              <a:t>Die EU-Bürgerinnen und -Bürger können sich innerhalb dieses Gebietes frei bewegen. Zum Schengen-Raum gehören 25 EU-Länder (Belgien, Bulgarien, Dänemark, Deutschland, Estland, Finnland, Frankreich, Griechenland, Italien, Kroatien, Lettland, Litauen, Luxemburg, Malta, die Niederlande, Österreich, Polen, Portugal, Rumänien, Schweden, Slowakei, Slowenien, Spanien, Tschechien und Ungarn) und vier Nicht-EU-Länder (Island, Liechtenstein, Norwegen und Schweiz).</a:t>
            </a:r>
            <a:endParaRPr lang="en-GB">
              <a:cs typeface="Calibri"/>
            </a:endParaRPr>
          </a:p>
          <a:p>
            <a:pPr lvl="0"/>
            <a:endParaRPr lang="de-DE">
              <a:ea typeface="Calibri"/>
              <a:cs typeface="Calibri"/>
            </a:endParaRPr>
          </a:p>
          <a:p>
            <a:endParaRPr lang="de-DE">
              <a:ea typeface="Calibri"/>
              <a:cs typeface="Calibri"/>
            </a:endParaRPr>
          </a:p>
        </p:txBody>
      </p:sp>
      <p:sp>
        <p:nvSpPr>
          <p:cNvPr id="4" name="Slide Number Placeholder 3">
            <a:extLst>
              <a:ext uri="{FF2B5EF4-FFF2-40B4-BE49-F238E27FC236}">
                <a16:creationId xmlns:a16="http://schemas.microsoft.com/office/drawing/2014/main" id="{E07FF15B-99E1-D473-4F80-63DBB871FCB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FC3FBDF-4ACB-4994-9879-D117AD2209C3}" type="slidenum">
              <a:t>18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1145B-D22B-DD04-2174-153956A24352}"/>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8F84A18D-38CA-C632-2598-5C4F383BA66D}"/>
              </a:ext>
            </a:extLst>
          </p:cNvPr>
          <p:cNvSpPr txBox="1">
            <a:spLocks noGrp="1"/>
          </p:cNvSpPr>
          <p:nvPr>
            <p:ph type="body" sz="quarter" idx="1"/>
          </p:nvPr>
        </p:nvSpPr>
        <p:spPr/>
        <p:txBody>
          <a:bodyPr/>
          <a:lstStyle/>
          <a:p>
            <a:pPr lvl="0"/>
            <a:r>
              <a:rPr lang="de-DE"/>
              <a:t>Der Euro trat an die Stelle der früheren Landeswährungen und wird derzeit von </a:t>
            </a:r>
            <a:r>
              <a:rPr lang="de-DE" b="1"/>
              <a:t>20 Ländern </a:t>
            </a:r>
            <a:r>
              <a:rPr lang="de-DE"/>
              <a:t>der 27 EU-Länder verwendet: Belgien, Deutschland, Estland, Finnland, Frankreich, Griechenland, Irland, Italien, </a:t>
            </a:r>
            <a:r>
              <a:rPr lang="fr-BE"/>
              <a:t>Kroatien,</a:t>
            </a:r>
            <a:r>
              <a:rPr lang="de-DE"/>
              <a:t> Lettland, Litauen, Luxemburg, Malta, Niederlande, Österreich, Portugal, Slowakei, Slowenien, Spanien und Zypern</a:t>
            </a:r>
            <a:endParaRPr lang="en-US"/>
          </a:p>
        </p:txBody>
      </p:sp>
      <p:sp>
        <p:nvSpPr>
          <p:cNvPr id="4" name="Slide Number Placeholder 3">
            <a:extLst>
              <a:ext uri="{FF2B5EF4-FFF2-40B4-BE49-F238E27FC236}">
                <a16:creationId xmlns:a16="http://schemas.microsoft.com/office/drawing/2014/main" id="{BAB7ECEF-440B-D580-7B8C-B64A50E9B33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E50E92-15FA-422B-8752-6D1E28AC8C17}" type="slidenum">
              <a:t>19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2D37A-B969-E7E9-8753-EA4E6250E3F3}"/>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14455FEF-F244-9349-16DE-2727E6235259}"/>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42A33AD9-FC4F-44F7-C839-3FAE16D863A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0E7EFA0-49DD-4835-B6D4-B2577F56A6D4}" type="slidenum">
              <a:t>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D0178-F85D-D90B-393D-6AEE3D85EB1A}"/>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75B30DE-7AD5-3097-5FCB-B20930841293}"/>
              </a:ext>
            </a:extLst>
          </p:cNvPr>
          <p:cNvSpPr txBox="1">
            <a:spLocks noGrp="1"/>
          </p:cNvSpPr>
          <p:nvPr>
            <p:ph type="body" sz="quarter" idx="1"/>
          </p:nvPr>
        </p:nvSpPr>
        <p:spPr/>
        <p:txBody>
          <a:bodyPr/>
          <a:lstStyle/>
          <a:p>
            <a:pPr marL="171450" lvl="0" indent="-171450">
              <a:buSzPct val="100000"/>
              <a:buFont typeface="Arial" pitchFamily="34"/>
              <a:buChar char="•"/>
            </a:pPr>
            <a:r>
              <a:rPr lang="de-DE"/>
              <a:t>Die </a:t>
            </a:r>
            <a:r>
              <a:rPr lang="de-DE" b="1"/>
              <a:t>Jugendgarantie </a:t>
            </a:r>
            <a:r>
              <a:rPr lang="de-DE"/>
              <a:t>soll jungen Menschen helfen, ihre Ausbildung fortzusetzen oder ihre Chancen, einen Arbeitsplatz zu finden, zu erhöhen, indem ihnen die von den Arbeitgebern verlangten Fertigkeiten vermittelt werden.</a:t>
            </a:r>
            <a:endParaRPr lang="en-US"/>
          </a:p>
          <a:p>
            <a:pPr marL="171450" lvl="0" indent="-171450">
              <a:buSzPct val="100000"/>
              <a:buFont typeface="Arial" pitchFamily="34"/>
              <a:buChar char="•"/>
            </a:pPr>
            <a:r>
              <a:rPr lang="de-DE"/>
              <a:t>Das </a:t>
            </a:r>
            <a:r>
              <a:rPr lang="de-DE" b="1"/>
              <a:t>EURES-Portal</a:t>
            </a:r>
            <a:r>
              <a:rPr lang="de-DE"/>
              <a:t> hilft jungen Menschen bei der Suche nach einem Arbeits-, Praktikums- oder Ausbildungsplatz in einem anderen EU-Land. Arbeitgeber finden hier Stellensuchende aus anderen EU-Ländern.</a:t>
            </a:r>
            <a:endParaRPr lang="en-US"/>
          </a:p>
          <a:p>
            <a:pPr marL="171450" lvl="0" indent="-171450">
              <a:buSzPct val="100000"/>
              <a:buFont typeface="Arial" pitchFamily="34"/>
              <a:buChar char="•"/>
            </a:pPr>
            <a:r>
              <a:rPr lang="de-DE"/>
              <a:t>Das </a:t>
            </a:r>
            <a:r>
              <a:rPr lang="de-DE" b="1"/>
              <a:t>Programm Erasmus+ </a:t>
            </a:r>
            <a:r>
              <a:rPr lang="de-DE"/>
              <a:t>steht Jugendlichen und Erwachsenen aus EU- und Nicht-EU-Ländern offen und ermöglicht es dir, in einem von 33 Ländern in ganz Europa und darüber hinaus zu studieren, eine Ausbildung zu absolvieren oder an einem Jugendaustausch teilzunehmen.</a:t>
            </a:r>
            <a:endParaRPr lang="en-US"/>
          </a:p>
          <a:p>
            <a:pPr marL="171450" lvl="0" indent="-171450">
              <a:buSzPct val="100000"/>
              <a:buFont typeface="Arial" pitchFamily="34"/>
              <a:buChar char="•"/>
            </a:pPr>
            <a:r>
              <a:rPr lang="de-DE"/>
              <a:t>Das </a:t>
            </a:r>
            <a:r>
              <a:rPr lang="de-DE" b="1"/>
              <a:t>Europäische Solidaritätskorps </a:t>
            </a:r>
            <a:r>
              <a:rPr lang="de-DE"/>
              <a:t>bietet jungen Erwachsenen Gelegenheit, sich im Ausland (oder zu Hause) mit einer Freiwilligentätigkeit für eine Sache einzusetzen, die ihnen am Herzen liegt. So können sie ihren Horizont erweitern.</a:t>
            </a:r>
            <a:endParaRPr lang="en-US"/>
          </a:p>
          <a:p>
            <a:pPr marL="171450" lvl="0" indent="-171450">
              <a:buSzPct val="100000"/>
              <a:buFont typeface="Arial" pitchFamily="34"/>
              <a:buChar char="•"/>
            </a:pPr>
            <a:r>
              <a:rPr lang="de-DE"/>
              <a:t>Weitere Informationen findest du unter </a:t>
            </a:r>
            <a:r>
              <a:rPr lang="de-DE" u="sng">
                <a:hlinkClick r:id="rId3"/>
              </a:rPr>
              <a:t>Arbeiten und Studien (europa.eu)</a:t>
            </a:r>
            <a:endParaRPr lang="en-US"/>
          </a:p>
        </p:txBody>
      </p:sp>
      <p:sp>
        <p:nvSpPr>
          <p:cNvPr id="4" name="Slide Number Placeholder 3">
            <a:extLst>
              <a:ext uri="{FF2B5EF4-FFF2-40B4-BE49-F238E27FC236}">
                <a16:creationId xmlns:a16="http://schemas.microsoft.com/office/drawing/2014/main" id="{1ABF2FCF-43CC-518E-C434-7BBEFCADB4A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16CF294-8585-4AB0-A790-C329A38E3AD6}" type="slidenum">
              <a:t>22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5AFDE-B6C6-6F42-B86D-4EAC83E06BF2}"/>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5DFF720-D53C-BDE2-F6CE-0D7336659A7A}"/>
              </a:ext>
            </a:extLst>
          </p:cNvPr>
          <p:cNvSpPr txBox="1">
            <a:spLocks noGrp="1"/>
          </p:cNvSpPr>
          <p:nvPr>
            <p:ph type="body" sz="quarter" idx="1"/>
          </p:nvPr>
        </p:nvSpPr>
        <p:spPr/>
        <p:txBody>
          <a:bodyPr/>
          <a:lstStyle/>
          <a:p>
            <a:pPr marL="171450" lvl="0" indent="-171450">
              <a:buSzPct val="100000"/>
              <a:buFont typeface="Arial" pitchFamily="34"/>
              <a:buChar char="•"/>
            </a:pPr>
            <a:r>
              <a:rPr lang="de-DE" b="1"/>
              <a:t>DiscoverEU</a:t>
            </a:r>
            <a:r>
              <a:rPr lang="de-DE"/>
              <a:t> ist eine Initiative der Europäischen Union, die 18-Jährigen die Möglichkeit bietet, Europa durch Reisen zu entdecken.</a:t>
            </a:r>
            <a:endParaRPr lang="en-US"/>
          </a:p>
          <a:p>
            <a:pPr marL="171450" lvl="0" indent="-171450">
              <a:buSzPct val="100000"/>
              <a:buFont typeface="Arial" pitchFamily="34"/>
              <a:buChar char="•"/>
            </a:pPr>
            <a:r>
              <a:rPr lang="de-DE"/>
              <a:t>Im Ausland kannst du</a:t>
            </a:r>
            <a:r>
              <a:rPr lang="de-DE" b="1"/>
              <a:t> dein Mobiltelefon genauso wie zu Hause nutzen</a:t>
            </a:r>
            <a:r>
              <a:rPr lang="de-DE"/>
              <a:t>, ohne zusätzliche Gebühren zu zahlen.</a:t>
            </a:r>
            <a:endParaRPr lang="en-US"/>
          </a:p>
          <a:p>
            <a:pPr marL="171450" lvl="0" indent="-171450">
              <a:buSzPct val="100000"/>
              <a:buFont typeface="Arial" pitchFamily="34"/>
              <a:buChar char="•"/>
            </a:pPr>
            <a:r>
              <a:rPr lang="de-DE"/>
              <a:t>Wenn deine Flug-, Bus-, Zug- oder Schiffsreise storniert wird, erhältst du eine Erstattung, da du durch ein vollständiges Paket von </a:t>
            </a:r>
            <a:r>
              <a:rPr lang="de-DE" b="1"/>
              <a:t>Passagierrechten</a:t>
            </a:r>
            <a:r>
              <a:rPr lang="de-DE"/>
              <a:t> geschützt bist.</a:t>
            </a:r>
            <a:endParaRPr lang="en-US"/>
          </a:p>
          <a:p>
            <a:pPr marL="171450" lvl="0" indent="-171450">
              <a:buSzPct val="100000"/>
              <a:buFont typeface="Arial" pitchFamily="34"/>
              <a:buChar char="•"/>
            </a:pPr>
            <a:r>
              <a:rPr lang="de-DE"/>
              <a:t>In Notfällen kannst du dank der </a:t>
            </a:r>
            <a:r>
              <a:rPr lang="de-DE" b="1"/>
              <a:t>Europäischen Krankenversicherungskarte</a:t>
            </a:r>
            <a:r>
              <a:rPr lang="de-DE"/>
              <a:t> in jedem EU-Land Gesundheitsdienstleistungen in Anspruch nehmen.</a:t>
            </a:r>
            <a:endParaRPr lang="en-US"/>
          </a:p>
          <a:p>
            <a:pPr marL="171450" lvl="0" indent="-171450">
              <a:buSzPct val="100000"/>
              <a:buFont typeface="Arial" pitchFamily="34"/>
              <a:buChar char="•"/>
            </a:pPr>
            <a:r>
              <a:rPr lang="de-DE"/>
              <a:t>Du kannst deine Lieblingsserie weiterhin sehen, weil du </a:t>
            </a:r>
            <a:r>
              <a:rPr lang="de-DE" b="1"/>
              <a:t>EU-weit Zugriff auf deine digitalen Abonnements</a:t>
            </a:r>
            <a:r>
              <a:rPr lang="de-DE"/>
              <a:t> hast.</a:t>
            </a:r>
            <a:endParaRPr lang="en-GB"/>
          </a:p>
        </p:txBody>
      </p:sp>
      <p:sp>
        <p:nvSpPr>
          <p:cNvPr id="4" name="Slide Number Placeholder 3">
            <a:extLst>
              <a:ext uri="{FF2B5EF4-FFF2-40B4-BE49-F238E27FC236}">
                <a16:creationId xmlns:a16="http://schemas.microsoft.com/office/drawing/2014/main" id="{2E36A4A5-5AE0-304A-59FF-A5CE5D17A31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BE55C40-23C6-4D00-AB6D-3A43703FDEBD}" type="slidenum">
              <a:t>23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B67E1-124D-313D-6260-03EB67B10E2B}"/>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811016EF-8837-B4FF-F774-F2E0764C72AE}"/>
              </a:ext>
            </a:extLst>
          </p:cNvPr>
          <p:cNvSpPr txBox="1">
            <a:spLocks noGrp="1"/>
          </p:cNvSpPr>
          <p:nvPr>
            <p:ph type="body" sz="quarter" idx="1"/>
          </p:nvPr>
        </p:nvSpPr>
        <p:spPr/>
        <p:txBody>
          <a:bodyPr/>
          <a:lstStyle/>
          <a:p>
            <a:pPr marL="171450" lvl="0" indent="-171450">
              <a:buSzPct val="100000"/>
              <a:buFont typeface="Arial" pitchFamily="34"/>
              <a:buChar char="•"/>
            </a:pPr>
            <a:r>
              <a:rPr lang="en-US" b="1" err="1"/>
              <a:t>Mitbestimmung</a:t>
            </a:r>
            <a:r>
              <a:rPr lang="de-DE" b="1"/>
              <a:t>: </a:t>
            </a:r>
            <a:r>
              <a:rPr lang="de-DE"/>
              <a:t>du kannst Europa mitgestalten, z. B. durch:</a:t>
            </a:r>
            <a:endParaRPr lang="en-US"/>
          </a:p>
          <a:p>
            <a:pPr marL="628650" lvl="1" indent="-171450">
              <a:lnSpc>
                <a:spcPct val="107000"/>
              </a:lnSpc>
              <a:spcAft>
                <a:spcPts val="800"/>
              </a:spcAft>
              <a:buSzPct val="100000"/>
              <a:buFont typeface="Wingdings" pitchFamily="2"/>
              <a:buChar char="Ø"/>
              <a:tabLst>
                <a:tab pos="914400" algn="l"/>
              </a:tabLst>
            </a:pPr>
            <a:r>
              <a:rPr lang="de-DE"/>
              <a:t>deine </a:t>
            </a:r>
            <a:r>
              <a:rPr lang="de-DE" sz="1800">
                <a:ea typeface="Calibri"/>
                <a:cs typeface="Calibri"/>
              </a:rPr>
              <a:t>Teilnahme an den Wahlen zum Europäischen Parlament: Wahlberechtigt ist man in den meisten EU-Ländern mit 18, in Griechenland mit 17 — und in Österreich und Malta mit 16 Jahren. Für die Europawahlen haben Belgien und Deutschland das Wahlalter kürzlich auf 16 Jahre gesenkt.</a:t>
            </a:r>
            <a:endParaRPr lang="en-IE" sz="1800">
              <a:ea typeface="Calibri"/>
              <a:cs typeface="Calibri"/>
            </a:endParaRPr>
          </a:p>
          <a:p>
            <a:pPr marL="628650" lvl="1" indent="-171450">
              <a:buSzPct val="100000"/>
              <a:buFont typeface="Wingdings" pitchFamily="2"/>
              <a:buChar char="Ø"/>
            </a:pPr>
            <a:r>
              <a:rPr lang="de-DE"/>
              <a:t>das Initiieren oder Unterstützen einer </a:t>
            </a:r>
            <a:r>
              <a:rPr lang="de-DE" b="1"/>
              <a:t>Europäischen Bürgerinitiative</a:t>
            </a:r>
            <a:r>
              <a:rPr lang="de-DE"/>
              <a:t>, die die EU dazu auffordert, neue Rechtsvorschriften zu einem bestimmten Thema in ihrem Zuständigkeitsbereich vorzuschlagen;</a:t>
            </a:r>
            <a:endParaRPr lang="en-US"/>
          </a:p>
          <a:p>
            <a:pPr marL="628650" lvl="1" indent="-171450">
              <a:buSzPct val="100000"/>
              <a:buFont typeface="Wingdings" pitchFamily="2"/>
              <a:buChar char="Ø"/>
            </a:pPr>
            <a:r>
              <a:rPr lang="de-DE"/>
              <a:t>deine Teilnahme an EU-weit stattfindenden </a:t>
            </a:r>
            <a:r>
              <a:rPr lang="de-DE" b="1"/>
              <a:t>Bürgerdialogen</a:t>
            </a:r>
            <a:r>
              <a:rPr lang="de-DE"/>
              <a:t>, wo du Gelegenheit bekommst, europäische Themen mit EU-Vertreterinnen und -Vertretern zu diskutieren;</a:t>
            </a:r>
            <a:endParaRPr lang="en-US"/>
          </a:p>
          <a:p>
            <a:pPr marL="628650" lvl="1" indent="-171450">
              <a:buSzPct val="100000"/>
              <a:buFont typeface="Wingdings" pitchFamily="2"/>
              <a:buChar char="Ø"/>
            </a:pPr>
            <a:endParaRPr lang="en-US"/>
          </a:p>
          <a:p>
            <a:pPr marL="171450" lvl="0" indent="-171450">
              <a:buSzPct val="100000"/>
              <a:buFont typeface="Arial" pitchFamily="34"/>
              <a:buChar char="•"/>
            </a:pPr>
            <a:r>
              <a:rPr lang="de-DE" b="1"/>
              <a:t>Umweltschutz:</a:t>
            </a:r>
            <a:endParaRPr lang="en-US"/>
          </a:p>
          <a:p>
            <a:pPr marL="628650" lvl="1" indent="-171450">
              <a:buSzPct val="100000"/>
              <a:buFont typeface="Wingdings" pitchFamily="2"/>
              <a:buChar char="Ø"/>
            </a:pPr>
            <a:r>
              <a:rPr lang="de-DE"/>
              <a:t>Die Bekämpfung des Klimawandels hat für die EU oberste Priorität. Alle Länder der Europäischen Union haben sich verpflichtet, bis 2030 ihre Treibhausgasemissionen und ihren Energieverbrauch drastisch zu senken und mehr Energie aus erneuerbaren Quellen (z. B. Wind-, Solar- oder Wasserkraft) zu erzeugen.</a:t>
            </a:r>
            <a:endParaRPr lang="en-US"/>
          </a:p>
          <a:p>
            <a:pPr marL="628650" lvl="1" indent="-171450">
              <a:buSzPct val="100000"/>
              <a:buFont typeface="Wingdings" pitchFamily="2"/>
              <a:buChar char="Ø"/>
            </a:pPr>
            <a:r>
              <a:rPr lang="de-DE" b="1"/>
              <a:t>Natura 2000 </a:t>
            </a:r>
            <a:r>
              <a:rPr lang="de-DE"/>
              <a:t>ist ein Netz von Naturschutzgebieten auf der ganzen Welt. Durch Natura 2000 werden EU-weit rund 2000 Tier- und Pflanzenarten und 230 Lebensraumtypen geschützt. Weitere Informationen findest du hier: </a:t>
            </a:r>
            <a:r>
              <a:rPr lang="de-DE" u="sng">
                <a:hlinkClick r:id="rId3"/>
              </a:rPr>
              <a:t>https://europa.eu/!vC49dj</a:t>
            </a:r>
            <a:r>
              <a:rPr lang="de-DE"/>
              <a:t>.</a:t>
            </a:r>
            <a:endParaRPr lang="en-US"/>
          </a:p>
          <a:p>
            <a:pPr marL="628650" lvl="1" indent="-171450">
              <a:buSzPct val="100000"/>
              <a:buFont typeface="Wingdings" pitchFamily="2"/>
              <a:buChar char="Ø"/>
            </a:pPr>
            <a:r>
              <a:rPr lang="de-DE"/>
              <a:t>Das </a:t>
            </a:r>
            <a:r>
              <a:rPr lang="de-DE" b="1"/>
              <a:t>LIFE-Programm der EU</a:t>
            </a:r>
            <a:r>
              <a:rPr lang="de-DE"/>
              <a:t> finanziert Projekte zum Schutz der Umwelt und zur Bekämpfung des Klimawandels. Klicke hier, um die Projekte in deinem Land zu finden: </a:t>
            </a:r>
            <a:r>
              <a:rPr lang="de-DE" u="sng">
                <a:hlinkClick r:id="rId4"/>
              </a:rPr>
              <a:t>https://cinea.ec.europa.eu/life/life-european-countries_de</a:t>
            </a:r>
            <a:r>
              <a:rPr lang="de-DE"/>
              <a:t>.</a:t>
            </a:r>
            <a:endParaRPr lang="en-US"/>
          </a:p>
          <a:p>
            <a:pPr lvl="0"/>
            <a:r>
              <a:rPr lang="de-DE"/>
              <a:t> </a:t>
            </a:r>
            <a:endParaRPr lang="en-US"/>
          </a:p>
          <a:p>
            <a:pPr marL="171450" lvl="0" indent="-171450">
              <a:buSzPct val="100000"/>
              <a:buFont typeface="Arial" pitchFamily="34"/>
              <a:buChar char="•"/>
            </a:pPr>
            <a:r>
              <a:rPr lang="de-DE" b="1"/>
              <a:t>Rechte und Sicherheit von Verbraucherinnen und Verbrauchern</a:t>
            </a:r>
            <a:r>
              <a:rPr lang="de-DE"/>
              <a:t>: Produkte wie Lebensmittel, Spielzeug und Kosmetika müssen strenge </a:t>
            </a:r>
            <a:r>
              <a:rPr lang="de-DE" b="1"/>
              <a:t>Sicherheitsanforderungen</a:t>
            </a:r>
            <a:r>
              <a:rPr lang="de-DE"/>
              <a:t> erfüllen, bevor sie in der EU verkauft werden dürfen. Das EU-Recht sieht auch eine </a:t>
            </a:r>
            <a:r>
              <a:rPr lang="de-DE" b="1"/>
              <a:t>Garantie von mindestens zwei Jahren </a:t>
            </a:r>
            <a:r>
              <a:rPr lang="de-DE"/>
              <a:t>beim Kauf von Verbrauchsgütern vor und ermöglicht es dir, die gekauften Waren </a:t>
            </a:r>
            <a:r>
              <a:rPr lang="de-DE" b="1"/>
              <a:t>innerhalb von 14 Tagen</a:t>
            </a:r>
            <a:r>
              <a:rPr lang="de-DE"/>
              <a:t> zurückzugeben, wenn du deine Meinung änderst. Darüber hinaus wird die Privatsphäre der Verbraucherinnen und Verbraucher dank der </a:t>
            </a:r>
            <a:r>
              <a:rPr lang="de-DE" b="1"/>
              <a:t>EU-Datenschutz-Grundverordnung</a:t>
            </a:r>
            <a:r>
              <a:rPr lang="de-DE"/>
              <a:t> ständig geschützt. Die EU setzt sich auch dafür ein, die Verbreitung von </a:t>
            </a:r>
            <a:r>
              <a:rPr lang="de-DE" b="1"/>
              <a:t>Desinformation</a:t>
            </a:r>
            <a:r>
              <a:rPr lang="de-DE"/>
              <a:t> zu </a:t>
            </a:r>
            <a:r>
              <a:rPr lang="de-DE" b="1"/>
              <a:t>stoppen</a:t>
            </a:r>
            <a:r>
              <a:rPr lang="de-DE"/>
              <a:t>.</a:t>
            </a:r>
            <a:endParaRPr lang="en-US"/>
          </a:p>
          <a:p>
            <a:pPr lvl="0"/>
            <a:endParaRPr lang="de-DE" b="1"/>
          </a:p>
          <a:p>
            <a:pPr marL="171450" lvl="0" indent="-171450">
              <a:buSzPct val="100000"/>
              <a:buFont typeface="Arial" pitchFamily="34"/>
              <a:buChar char="•"/>
            </a:pPr>
            <a:r>
              <a:rPr lang="de-DE" b="1"/>
              <a:t>EU-geförderte Projekte</a:t>
            </a:r>
            <a:r>
              <a:rPr lang="de-DE"/>
              <a:t>: Die Europäische Union trägt dazu bei, das Leben der Menschen zu verbessern, indem sie</a:t>
            </a:r>
            <a:endParaRPr lang="en-US"/>
          </a:p>
          <a:p>
            <a:pPr marL="628650" lvl="1" indent="-171450">
              <a:buSzPct val="100000"/>
              <a:buFont typeface="Arial" pitchFamily="34"/>
              <a:buChar char="•"/>
            </a:pPr>
            <a:r>
              <a:rPr lang="de-DE"/>
              <a:t>neue Arbeitsplätze fördert</a:t>
            </a:r>
            <a:endParaRPr lang="en-US"/>
          </a:p>
          <a:p>
            <a:pPr marL="628650" lvl="1" indent="-171450">
              <a:buSzPct val="100000"/>
              <a:buFont typeface="Arial" pitchFamily="34"/>
              <a:buChar char="•"/>
            </a:pPr>
            <a:r>
              <a:rPr lang="de-DE"/>
              <a:t>neue Infrastrukturen schafft</a:t>
            </a:r>
            <a:endParaRPr lang="en-US"/>
          </a:p>
          <a:p>
            <a:pPr marL="628650" lvl="1" indent="-171450">
              <a:buSzPct val="100000"/>
              <a:buFont typeface="Arial" pitchFamily="34"/>
              <a:buChar char="•"/>
            </a:pPr>
            <a:r>
              <a:rPr lang="de-DE"/>
              <a:t>wissenschaftliche Forschung finanziert</a:t>
            </a:r>
            <a:endParaRPr lang="en-US"/>
          </a:p>
          <a:p>
            <a:pPr marL="628650" lvl="1" indent="-171450">
              <a:buSzPct val="100000"/>
              <a:buFont typeface="Arial" pitchFamily="34"/>
              <a:buChar char="•"/>
            </a:pPr>
            <a:r>
              <a:rPr lang="de-DE"/>
              <a:t>öffentliche Einrichtungen wie Schulen und Krankenhäuser modernisiert.</a:t>
            </a:r>
            <a:endParaRPr lang="en-US"/>
          </a:p>
          <a:p>
            <a:r>
              <a:rPr lang="de-DE"/>
              <a:t>Weitere Informationen: </a:t>
            </a:r>
            <a:r>
              <a:rPr lang="de-DE">
                <a:hlinkClick r:id="rId5"/>
              </a:rPr>
              <a:t>Kohesio: Entdecken Sie EU-Projekte in Ihrer Region (europa.eu)</a:t>
            </a:r>
            <a:endParaRPr lang="de-DE" u="sng">
              <a:hlinkClick r:id="rId5"/>
            </a:endParaRPr>
          </a:p>
          <a:p>
            <a:pPr lvl="0"/>
            <a:endParaRPr lang="de-DE" b="1"/>
          </a:p>
          <a:p>
            <a:pPr marL="171450" lvl="0" indent="-171450">
              <a:buSzPct val="100000"/>
              <a:buFont typeface="Arial" pitchFamily="34"/>
              <a:buChar char="•"/>
            </a:pPr>
            <a:r>
              <a:rPr lang="de-DE" b="1"/>
              <a:t>Die EU in der Welt</a:t>
            </a:r>
            <a:r>
              <a:rPr lang="de-DE"/>
              <a:t>:</a:t>
            </a:r>
            <a:endParaRPr lang="en-US"/>
          </a:p>
          <a:p>
            <a:pPr marL="628650" lvl="1" indent="-171450">
              <a:buSzPct val="100000"/>
              <a:buFont typeface="Wingdings" pitchFamily="2"/>
              <a:buChar char="Ø"/>
            </a:pPr>
            <a:r>
              <a:rPr lang="de-DE"/>
              <a:t>Die EU hat mit vielen Ländern der Welt </a:t>
            </a:r>
            <a:r>
              <a:rPr lang="de-DE" b="1"/>
              <a:t>Handelsabkommen</a:t>
            </a:r>
            <a:r>
              <a:rPr lang="de-DE"/>
              <a:t> unterzeichnet, die die wirtschaftliche Zusammenarbeit erleichtern. Mehr Informationen zu diesem Thema findest du hier: </a:t>
            </a:r>
            <a:r>
              <a:rPr lang="de-DE" u="sng">
                <a:hlinkClick r:id="rId6"/>
              </a:rPr>
              <a:t>https://europa.eu/european-union/topics/trade_de</a:t>
            </a:r>
            <a:endParaRPr lang="en-US"/>
          </a:p>
          <a:p>
            <a:pPr marL="628650" lvl="1" indent="-171450">
              <a:buSzPct val="100000"/>
              <a:buFont typeface="Wingdings" pitchFamily="2"/>
              <a:buChar char="Ø"/>
            </a:pPr>
            <a:r>
              <a:rPr lang="de-DE"/>
              <a:t>Darüber hinaus führt die EU </a:t>
            </a:r>
            <a:r>
              <a:rPr lang="de-DE" b="1"/>
              <a:t>humanitäre Projekte</a:t>
            </a:r>
            <a:r>
              <a:rPr lang="de-DE"/>
              <a:t> zur Versorgung schutzbedürftiger Menschen mit Nahrungsmitteln, Unterkünften, medizinischer Versorgung und Bildung durch: </a:t>
            </a:r>
            <a:r>
              <a:rPr lang="de-DE" u="sng">
                <a:hlinkClick r:id="rId7"/>
              </a:rPr>
              <a:t>https://european-union.europa.eu/priorities-and-actions/actions-topic/development-and-cooperation_de</a:t>
            </a:r>
            <a:r>
              <a:rPr lang="de-DE"/>
              <a:t>;</a:t>
            </a:r>
            <a:endParaRPr lang="en-US"/>
          </a:p>
          <a:p>
            <a:pPr marL="628650" lvl="1" indent="-171450">
              <a:buSzPct val="100000"/>
              <a:buFont typeface="Wingdings" pitchFamily="2"/>
              <a:buChar char="Ø"/>
            </a:pPr>
            <a:r>
              <a:rPr lang="de-DE"/>
              <a:t>Im Katastrophenfall kann die EU Hilfe über ein koordiniertes System zur Katastrophenabwehr leisten, das als </a:t>
            </a:r>
            <a:r>
              <a:rPr lang="de-DE" b="1"/>
              <a:t>Katastrophenschutzverfahren</a:t>
            </a:r>
            <a:r>
              <a:rPr lang="de-DE"/>
              <a:t> bekannt ist </a:t>
            </a:r>
            <a:r>
              <a:rPr lang="de-DE" u="sng">
                <a:hlinkClick r:id="rId8"/>
              </a:rPr>
              <a:t>https://european-union.europa.eu/priorities-and-actions/actions-topic/human-rights-and-democracy_de</a:t>
            </a:r>
            <a:r>
              <a:rPr lang="de-DE"/>
              <a:t>.</a:t>
            </a:r>
            <a:endParaRPr lang="en-US" sz="1050"/>
          </a:p>
        </p:txBody>
      </p:sp>
      <p:sp>
        <p:nvSpPr>
          <p:cNvPr id="4" name="Slide Number Placeholder 3">
            <a:extLst>
              <a:ext uri="{FF2B5EF4-FFF2-40B4-BE49-F238E27FC236}">
                <a16:creationId xmlns:a16="http://schemas.microsoft.com/office/drawing/2014/main" id="{F3E737AB-2A18-1678-3C9C-A8F261216E0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1B518BD-F7C8-4DFF-BE02-F37CEC710163}" type="slidenum">
              <a:t>24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D431E-1BF1-8EB0-BCBD-E2E41CF4C30C}"/>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10CF249-617E-AC20-09A6-27D6C1B46867}"/>
              </a:ext>
            </a:extLst>
          </p:cNvPr>
          <p:cNvSpPr txBox="1">
            <a:spLocks noGrp="1"/>
          </p:cNvSpPr>
          <p:nvPr>
            <p:ph type="body" sz="quarter" idx="1"/>
          </p:nvPr>
        </p:nvSpPr>
        <p:spPr/>
        <p:txBody>
          <a:bodyPr/>
          <a:lstStyle/>
          <a:p>
            <a:pPr marL="171450" lvl="0" indent="-171450">
              <a:buSzPct val="100000"/>
              <a:buFont typeface="Arial" pitchFamily="34"/>
              <a:buChar char="•"/>
            </a:pPr>
            <a:r>
              <a:rPr lang="de-DE"/>
              <a:t>Mit dem </a:t>
            </a:r>
            <a:r>
              <a:rPr lang="de-DE" b="1"/>
              <a:t>europäischen </a:t>
            </a:r>
            <a:r>
              <a:rPr lang="en-US" b="1"/>
              <a:t>Green Deal </a:t>
            </a:r>
            <a:r>
              <a:rPr lang="de-DE"/>
              <a:t>will die EU ihre Emissionen senken und bis 2050 zum ersten klimaneutralen Kontinent werden. Weitere Informationen über den Grünen Deal findest du hier: </a:t>
            </a:r>
            <a:r>
              <a:rPr lang="de-DE" u="sng">
                <a:hlinkClick r:id="rId3"/>
              </a:rPr>
              <a:t>https://ec.europa.eu/info/strategy/priorities-2019-2024/european-green-deal_de</a:t>
            </a:r>
            <a:endParaRPr lang="de-DE" u="sng"/>
          </a:p>
          <a:p>
            <a:pPr lvl="0"/>
            <a:endParaRPr lang="en-US"/>
          </a:p>
          <a:p>
            <a:pPr marL="171450" lvl="0" indent="-171450">
              <a:buSzPct val="100000"/>
              <a:buFont typeface="Arial" pitchFamily="34"/>
              <a:buChar char="•"/>
            </a:pPr>
            <a:r>
              <a:rPr lang="de-DE" b="1"/>
              <a:t>NextGenerationEU </a:t>
            </a:r>
            <a:r>
              <a:rPr lang="de-DE"/>
              <a:t>ist eine Kampagne, die darauf abzielt,</a:t>
            </a:r>
            <a:endParaRPr lang="en-US"/>
          </a:p>
          <a:p>
            <a:pPr marL="628650" lvl="1" indent="-171450">
              <a:buSzPct val="100000"/>
              <a:buFont typeface="Wingdings" pitchFamily="2"/>
              <a:buChar char="Ø"/>
            </a:pPr>
            <a:r>
              <a:rPr lang="de-DE"/>
              <a:t>den Bürgerinnen und Bürgern zu erklären, was die EU unternimmt, um die Wirtschaft nach der Corona-Krise wieder anzukurbeln;</a:t>
            </a:r>
            <a:endParaRPr lang="en-US"/>
          </a:p>
          <a:p>
            <a:pPr marL="628650" lvl="1" indent="-171450">
              <a:buSzPct val="100000"/>
              <a:buFont typeface="Wingdings" pitchFamily="2"/>
              <a:buChar char="Ø"/>
            </a:pPr>
            <a:r>
              <a:rPr lang="de-DE"/>
              <a:t>die EU in Zukunft krisenfester zu gestalten;</a:t>
            </a:r>
            <a:endParaRPr lang="en-US"/>
          </a:p>
          <a:p>
            <a:pPr marL="628650" lvl="1" indent="-171450">
              <a:buSzPct val="100000"/>
              <a:buFont typeface="Wingdings" pitchFamily="2"/>
              <a:buChar char="Ø"/>
            </a:pPr>
            <a:r>
              <a:rPr lang="de-DE"/>
              <a:t>eine sicherere, grünere, gesündere, digitale und gerechtere EU zu schaffen.</a:t>
            </a:r>
            <a:endParaRPr lang="en-US"/>
          </a:p>
          <a:p>
            <a:pPr lvl="0"/>
            <a:endParaRPr lang="de-DE" b="1"/>
          </a:p>
          <a:p>
            <a:pPr marL="171450" lvl="0" indent="-171450">
              <a:buSzPct val="100000"/>
              <a:buFont typeface="Arial" pitchFamily="34"/>
              <a:buChar char="•"/>
            </a:pPr>
            <a:r>
              <a:rPr lang="de-DE" b="1"/>
              <a:t>Digitalisierung</a:t>
            </a:r>
            <a:r>
              <a:rPr lang="de-DE"/>
              <a:t>: Die EU arbeitet auf das Ziel hin, allen in der EU lebenden Menschen den Zugang zum Internet zu ermöglichen (</a:t>
            </a:r>
            <a:r>
              <a:rPr lang="de-DE" b="1"/>
              <a:t>Wifi4EU-Initiative</a:t>
            </a:r>
            <a:r>
              <a:rPr lang="de-DE"/>
              <a:t>) und gleichzeitig die Sicherheit von Kindern und jungen Erwachsenen bei der Nutzung des Internets oder mobiler Technologien zu gewährleisten (</a:t>
            </a:r>
            <a:r>
              <a:rPr lang="de-DE" b="1"/>
              <a:t>Better Internet for Kids</a:t>
            </a:r>
            <a:r>
              <a:rPr lang="de-DE"/>
              <a:t>).</a:t>
            </a:r>
            <a:endParaRPr lang="en-US"/>
          </a:p>
          <a:p>
            <a:pPr lvl="0"/>
            <a:endParaRPr lang="de-DE" b="1"/>
          </a:p>
          <a:p>
            <a:pPr marL="171450" lvl="0" indent="-171450">
              <a:buSzPct val="100000"/>
              <a:buFont typeface="Arial" pitchFamily="34"/>
              <a:buChar char="•"/>
            </a:pPr>
            <a:r>
              <a:rPr lang="de-DE" b="1"/>
              <a:t>Gleichwertigkeit</a:t>
            </a:r>
            <a:r>
              <a:rPr lang="de-DE"/>
              <a:t>: Die EU setzt sich für die Verwirklichung einer </a:t>
            </a:r>
            <a:r>
              <a:rPr lang="de-DE" b="1"/>
              <a:t>Union der Gleichheit</a:t>
            </a:r>
            <a:r>
              <a:rPr lang="de-DE"/>
              <a:t> ein, d. h. sie ist bestrebt, die Voraussetzungen dafür zu schaffen, dass alle Menschen unbehelligt leben, sich entfalten und Führungspositionen übernehmen können, ungeachtet von Unterschieden aufgrund ihres Geschlechts, ihrer Hautfarbe oder ethnischen Herkunft, ihrer Religion oder Weltanschauung, einer Behinderung, ihres Alters oder ihrer sexuellen Orientierung. Um dieses Ziel zu erreichen, geht die EU mit Mechanismen, Strategien und Maßnahmen gegen strukturelle Diskriminierung und die bei uns häufig vorhandenen Stereotypen vor.</a:t>
            </a:r>
            <a:endParaRPr lang="en-US"/>
          </a:p>
          <a:p>
            <a:pPr lvl="0"/>
            <a:endParaRPr lang="de-DE"/>
          </a:p>
          <a:p>
            <a:pPr marL="171450" lvl="0" indent="-171450">
              <a:buSzPct val="100000"/>
              <a:buFont typeface="Arial" pitchFamily="34"/>
              <a:buChar char="•"/>
            </a:pPr>
            <a:r>
              <a:rPr lang="de-DE"/>
              <a:t>Weitere Informationen: </a:t>
            </a:r>
            <a:r>
              <a:rPr lang="de-DE" u="sng">
                <a:hlinkClick r:id="rId4"/>
              </a:rPr>
              <a:t>Die Prioritäten der Europäischen Kommission | Europäische Kommission (europa.eu)</a:t>
            </a:r>
            <a:endParaRPr lang="en-GB" sz="1400"/>
          </a:p>
        </p:txBody>
      </p:sp>
      <p:sp>
        <p:nvSpPr>
          <p:cNvPr id="4" name="Slide Number Placeholder 3">
            <a:extLst>
              <a:ext uri="{FF2B5EF4-FFF2-40B4-BE49-F238E27FC236}">
                <a16:creationId xmlns:a16="http://schemas.microsoft.com/office/drawing/2014/main" id="{534665E4-95F6-8418-B8BB-D8F8EA9AE79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C682E3A-0005-4CF4-AA77-1D882E4D1F1B}" type="slidenum">
              <a:t>25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5B46B-6221-B4B6-B53C-A3D3DE33E0D5}"/>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A07101E6-3D15-3D76-1C2E-5B9DB81939E5}"/>
              </a:ext>
            </a:extLst>
          </p:cNvPr>
          <p:cNvSpPr txBox="1">
            <a:spLocks noGrp="1"/>
          </p:cNvSpPr>
          <p:nvPr>
            <p:ph type="body" sz="quarter" idx="1"/>
          </p:nvPr>
        </p:nvSpPr>
        <p:spPr/>
        <p:txBody>
          <a:bodyPr/>
          <a:lstStyle/>
          <a:p>
            <a:pPr marL="171450" lvl="0" indent="-171450">
              <a:buSzPct val="100000"/>
              <a:buFont typeface="Arial" pitchFamily="34"/>
              <a:buChar char="•"/>
            </a:pPr>
            <a:r>
              <a:rPr lang="de-DE"/>
              <a:t>Als Europa am 24. Februar 2022 erwachte, sah es sich mit der entsetzlichen Nachricht über die militärische Aggression Russlands gegen die Ukraine konfrontiert. Diese Aggression ist nicht nur ein Angriff auf die Ukraine, sondern auch auf die Werte, die wir in der Europäischen Union hochhalten. Als eine auf Frieden, Demokratie und Rechtsstaatlichkeit gegründete Union erinnern wir uns angesichts der Gräueltaten an unserer Grenze sehr genau an die Gründe, aus denen die EU entstanden ist. Die EU hat mit Einigkeit, Stärke und Schnelligkeit auf diese Krise reagiert, wie sie dies bei den zahlreichen Herausforderungen des Vorjahres getan hat.</a:t>
            </a:r>
          </a:p>
          <a:p>
            <a:r>
              <a:rPr lang="en-US">
                <a:hlinkClick r:id="rId3"/>
              </a:rPr>
              <a:t>Solidarität mit der Ukraine - Europäische Kommission (europa.eu)</a:t>
            </a:r>
            <a:endParaRPr lang="en-US"/>
          </a:p>
        </p:txBody>
      </p:sp>
      <p:sp>
        <p:nvSpPr>
          <p:cNvPr id="4" name="Slide Number Placeholder 3">
            <a:extLst>
              <a:ext uri="{FF2B5EF4-FFF2-40B4-BE49-F238E27FC236}">
                <a16:creationId xmlns:a16="http://schemas.microsoft.com/office/drawing/2014/main" id="{1E9D511B-0591-6370-D7C2-8BE6ED1B91A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ED9BFBA-AE16-4603-AA5C-BB441D5ED64E}" type="slidenum">
              <a:t>26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26C38-E2ED-6034-D990-73E41F94944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C4B6F13A-99E7-B93B-B3AE-92AE6F3E15D0}"/>
              </a:ext>
            </a:extLst>
          </p:cNvPr>
          <p:cNvSpPr txBox="1">
            <a:spLocks noGrp="1"/>
          </p:cNvSpPr>
          <p:nvPr>
            <p:ph type="body" sz="quarter" idx="1"/>
          </p:nvPr>
        </p:nvSpPr>
        <p:spPr/>
        <p:txBody>
          <a:bodyPr/>
          <a:lstStyle/>
          <a:p>
            <a:pPr lvl="0"/>
            <a:r>
              <a:rPr lang="de-DE"/>
              <a:t>Mögliche Themen:</a:t>
            </a:r>
            <a:endParaRPr lang="en-US"/>
          </a:p>
          <a:p>
            <a:pPr marL="171450" lvl="0" indent="-171450">
              <a:buSzPct val="100000"/>
              <a:buFont typeface="Arial" pitchFamily="34"/>
              <a:buChar char="•"/>
            </a:pPr>
            <a:r>
              <a:rPr lang="de-DE"/>
              <a:t>Menschenrechte (z. B. LGBTIQ-Rechte)</a:t>
            </a:r>
            <a:endParaRPr lang="en-US"/>
          </a:p>
          <a:p>
            <a:pPr marL="171450" lvl="0" indent="-171450">
              <a:buSzPct val="100000"/>
              <a:buFont typeface="Arial" pitchFamily="34"/>
              <a:buChar char="•"/>
            </a:pPr>
            <a:r>
              <a:rPr lang="de-DE"/>
              <a:t>Umwelt (z. B. Klimaschutz)</a:t>
            </a:r>
            <a:endParaRPr lang="en-US"/>
          </a:p>
          <a:p>
            <a:pPr marL="171450" lvl="0" indent="-171450">
              <a:buSzPct val="100000"/>
              <a:buFont typeface="Arial" pitchFamily="34"/>
              <a:buChar char="•"/>
            </a:pPr>
            <a:r>
              <a:rPr lang="de-DE"/>
              <a:t>Beschäftigung (z. B. wie man nach dem Studium einen Arbeitsplatz findet)</a:t>
            </a:r>
            <a:endParaRPr lang="en-US"/>
          </a:p>
          <a:p>
            <a:pPr marL="171450" lvl="0" indent="-171450">
              <a:buSzPct val="100000"/>
              <a:buFont typeface="Arial" pitchFamily="34"/>
              <a:buChar char="•"/>
            </a:pPr>
            <a:r>
              <a:rPr lang="de-DE"/>
              <a:t>Jugend (z. B. Chancen für junge Menschen)</a:t>
            </a:r>
            <a:endParaRPr lang="en-US"/>
          </a:p>
          <a:p>
            <a:pPr marL="171450" lvl="0" indent="-171450">
              <a:buSzPct val="100000"/>
              <a:buFont typeface="Arial" pitchFamily="34"/>
              <a:buChar char="•"/>
            </a:pPr>
            <a:r>
              <a:rPr lang="de-DE"/>
              <a:t>Soziale Inklusion (z. B. Gleichstellung von Frauen und Männern)</a:t>
            </a:r>
            <a:endParaRPr lang="en-US"/>
          </a:p>
          <a:p>
            <a:pPr marL="171450" lvl="0" indent="-171450">
              <a:buSzPct val="100000"/>
              <a:buFont typeface="Arial" pitchFamily="34"/>
              <a:buChar char="•"/>
            </a:pPr>
            <a:r>
              <a:rPr lang="de-DE"/>
              <a:t>Bildung (z. B. wie man im Ausland studieren kann/wie man nach Abschluss der Sekundarschule finanzielle Unterstützung für ein Studium bekommt)</a:t>
            </a:r>
            <a:endParaRPr lang="en-US"/>
          </a:p>
          <a:p>
            <a:pPr marL="171450" lvl="0" indent="-171450">
              <a:buSzPct val="100000"/>
              <a:buFont typeface="Arial" pitchFamily="34"/>
              <a:buChar char="•"/>
            </a:pPr>
            <a:r>
              <a:rPr lang="de-DE"/>
              <a:t>Gesundheit</a:t>
            </a:r>
            <a:endParaRPr lang="en-IE"/>
          </a:p>
        </p:txBody>
      </p:sp>
      <p:sp>
        <p:nvSpPr>
          <p:cNvPr id="4" name="Slide Number Placeholder 3">
            <a:extLst>
              <a:ext uri="{FF2B5EF4-FFF2-40B4-BE49-F238E27FC236}">
                <a16:creationId xmlns:a16="http://schemas.microsoft.com/office/drawing/2014/main" id="{FF910E01-8956-AE75-537E-58433E4175E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FE7749-EF8D-49A1-8238-741E74072E8B}" type="slidenum">
              <a:t>27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F6FD67-63DF-ADDB-258B-B35309364BEB}"/>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5111110C-0FB3-489E-BAD7-9D65A77828A5}"/>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8CAD536D-1E86-E1CA-EC17-F7B9C342E75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A0336E-B65D-4A3E-AD69-45F42BB26DF7}" type="slidenum">
              <a:t>28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4AAAD-7972-F97C-FB1B-80995D4016F5}"/>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2219CF49-D85C-0A4F-2B8A-F0E4DF562317}"/>
              </a:ext>
            </a:extLst>
          </p:cNvPr>
          <p:cNvSpPr txBox="1">
            <a:spLocks noGrp="1"/>
          </p:cNvSpPr>
          <p:nvPr>
            <p:ph type="body" sz="quarter" idx="1"/>
          </p:nvPr>
        </p:nvSpPr>
        <p:spPr/>
        <p:txBody>
          <a:bodyPr/>
          <a:lstStyle/>
          <a:p>
            <a:pPr lvl="0"/>
            <a:r>
              <a:rPr lang="de-DE"/>
              <a:t>Besuche die offizielle Website des Europäischen Parlaments unter europarl.europa.eu</a:t>
            </a:r>
            <a:endParaRPr lang="en-US"/>
          </a:p>
        </p:txBody>
      </p:sp>
      <p:sp>
        <p:nvSpPr>
          <p:cNvPr id="4" name="Slide Number Placeholder 3">
            <a:extLst>
              <a:ext uri="{FF2B5EF4-FFF2-40B4-BE49-F238E27FC236}">
                <a16:creationId xmlns:a16="http://schemas.microsoft.com/office/drawing/2014/main" id="{0CF7D15F-94B8-B13E-3621-6AE9D9D868D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CB939E-307D-4C96-BA49-11AAD4DBD61F}" type="slidenum">
              <a:t>29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7362C-5916-5AD7-0238-9642BF668DDE}"/>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23D0522B-13B2-22F6-B1EF-B4F8333990F0}"/>
              </a:ext>
            </a:extLst>
          </p:cNvPr>
          <p:cNvSpPr txBox="1">
            <a:spLocks noGrp="1"/>
          </p:cNvSpPr>
          <p:nvPr>
            <p:ph type="body" sz="quarter" idx="1"/>
          </p:nvPr>
        </p:nvSpPr>
        <p:spPr/>
        <p:txBody>
          <a:bodyPr/>
          <a:lstStyle/>
          <a:p>
            <a:pPr lvl="0"/>
            <a:r>
              <a:rPr lang="de-DE"/>
              <a:t>Besuche die offizielle Website des Rates der EU unter consilium.europa.eu</a:t>
            </a:r>
            <a:endParaRPr lang="en-US"/>
          </a:p>
        </p:txBody>
      </p:sp>
      <p:sp>
        <p:nvSpPr>
          <p:cNvPr id="4" name="Slide Number Placeholder 3">
            <a:extLst>
              <a:ext uri="{FF2B5EF4-FFF2-40B4-BE49-F238E27FC236}">
                <a16:creationId xmlns:a16="http://schemas.microsoft.com/office/drawing/2014/main" id="{2CFB9700-671C-4FBF-FF28-F7D09207AB8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53E5E1-C207-47F5-ABE3-C09FD0BE956D}" type="slidenum">
              <a:t>30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0CAB8-B331-7EEB-E410-E73A13553116}"/>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834A84DC-0382-AE57-F6EA-EEC49F19AA1D}"/>
              </a:ext>
            </a:extLst>
          </p:cNvPr>
          <p:cNvSpPr txBox="1">
            <a:spLocks noGrp="1"/>
          </p:cNvSpPr>
          <p:nvPr>
            <p:ph type="body" sz="quarter" idx="1"/>
          </p:nvPr>
        </p:nvSpPr>
        <p:spPr/>
        <p:txBody>
          <a:bodyPr/>
          <a:lstStyle/>
          <a:p>
            <a:pPr lvl="0"/>
            <a:r>
              <a:rPr lang="de-DE"/>
              <a:t>Besuche die offizielle Website des Rates der EU unter consilium.europa.eu</a:t>
            </a:r>
            <a:endParaRPr lang="en-US"/>
          </a:p>
        </p:txBody>
      </p:sp>
      <p:sp>
        <p:nvSpPr>
          <p:cNvPr id="4" name="Slide Number Placeholder 3">
            <a:extLst>
              <a:ext uri="{FF2B5EF4-FFF2-40B4-BE49-F238E27FC236}">
                <a16:creationId xmlns:a16="http://schemas.microsoft.com/office/drawing/2014/main" id="{EC5743DB-3A6A-45FE-454F-5FAF836408E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7443E50-C3EB-422A-A6D8-24A18D708B28}" type="slidenum">
              <a:t>31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71E21-670C-308C-156B-8B24CEE40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9CC3A-5DF1-632F-515D-27BE13FFF2C7}"/>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0B789D85-7F0B-1EC9-E4CE-4D6FAF01393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C76FD4E-C742-4199-89D4-80B54838EB4B}"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90983-591B-86FF-7832-71487BD0025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95D2259A-EC50-3909-1625-0D6887BBA249}"/>
              </a:ext>
            </a:extLst>
          </p:cNvPr>
          <p:cNvSpPr txBox="1">
            <a:spLocks noGrp="1"/>
          </p:cNvSpPr>
          <p:nvPr>
            <p:ph type="body" sz="quarter" idx="1"/>
          </p:nvPr>
        </p:nvSpPr>
        <p:spPr/>
        <p:txBody>
          <a:bodyPr/>
          <a:lstStyle/>
          <a:p>
            <a:pPr lvl="0"/>
            <a:r>
              <a:rPr lang="de-DE"/>
              <a:t>Besuche die offizielle Website der Europäischen Kommission unter ec.europa.eu</a:t>
            </a:r>
            <a:endParaRPr lang="en-US"/>
          </a:p>
        </p:txBody>
      </p:sp>
      <p:sp>
        <p:nvSpPr>
          <p:cNvPr id="4" name="Slide Number Placeholder 3">
            <a:extLst>
              <a:ext uri="{FF2B5EF4-FFF2-40B4-BE49-F238E27FC236}">
                <a16:creationId xmlns:a16="http://schemas.microsoft.com/office/drawing/2014/main" id="{D0FAC36E-0511-53E2-53DF-6A3DBB594F7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B18B76-1AEF-479E-888B-7ED7372CF5E6}" type="slidenum">
              <a:t>32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B2A0B-366B-0515-6B72-C3DEED14F14B}"/>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F7A03B0F-851D-E390-89B9-805F88A1E956}"/>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F03F3CE3-10AB-01AC-52BB-63DDE2A0D88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A04F52-1326-4C92-8052-7DC963B9D1AB}" type="slidenum">
              <a:t>33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51413-0B4C-AE9B-EF33-5ACC6CF183E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E20CB5E4-1BE6-E8D9-F598-AC5412CC2DFC}"/>
              </a:ext>
            </a:extLst>
          </p:cNvPr>
          <p:cNvSpPr txBox="1">
            <a:spLocks noGrp="1"/>
          </p:cNvSpPr>
          <p:nvPr>
            <p:ph type="body" sz="quarter" idx="1"/>
          </p:nvPr>
        </p:nvSpPr>
        <p:spPr/>
        <p:txBody>
          <a:bodyPr/>
          <a:lstStyle/>
          <a:p>
            <a:pPr lvl="0"/>
            <a:r>
              <a:rPr lang="de-DE"/>
              <a:t>Besuche die offizielle Website des Gerichtshofs der Europäischen Union unter curia.europa.eu</a:t>
            </a:r>
            <a:endParaRPr lang="en-US"/>
          </a:p>
        </p:txBody>
      </p:sp>
      <p:sp>
        <p:nvSpPr>
          <p:cNvPr id="4" name="Slide Number Placeholder 3">
            <a:extLst>
              <a:ext uri="{FF2B5EF4-FFF2-40B4-BE49-F238E27FC236}">
                <a16:creationId xmlns:a16="http://schemas.microsoft.com/office/drawing/2014/main" id="{76A4348D-6054-C81B-BE23-50621452D1C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871F43-24A4-4E0F-9EBE-ECC29BD08EE3}" type="slidenum">
              <a:t>34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9836E-8717-CA35-1CD2-A75E8BC379FA}"/>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848C5A1C-A778-EDB8-269F-A2CD042D89FC}"/>
              </a:ext>
            </a:extLst>
          </p:cNvPr>
          <p:cNvSpPr txBox="1">
            <a:spLocks noGrp="1"/>
          </p:cNvSpPr>
          <p:nvPr>
            <p:ph type="body" sz="quarter" idx="1"/>
          </p:nvPr>
        </p:nvSpPr>
        <p:spPr/>
        <p:txBody>
          <a:bodyPr/>
          <a:lstStyle/>
          <a:p>
            <a:pPr lvl="0"/>
            <a:r>
              <a:rPr lang="de-DE"/>
              <a:t>Besuche die offizielle Website des Europäischen Rechnungshofs unter eca.europa.eu</a:t>
            </a:r>
            <a:endParaRPr lang="en-US"/>
          </a:p>
        </p:txBody>
      </p:sp>
      <p:sp>
        <p:nvSpPr>
          <p:cNvPr id="4" name="Slide Number Placeholder 3">
            <a:extLst>
              <a:ext uri="{FF2B5EF4-FFF2-40B4-BE49-F238E27FC236}">
                <a16:creationId xmlns:a16="http://schemas.microsoft.com/office/drawing/2014/main" id="{1E165B8C-49B9-0200-F7CE-B9D1D7497B7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4377A16-6AA6-4079-AC67-2E43F120C866}" type="slidenum">
              <a:t>35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7F3FA-B505-7FC0-0F27-4A7F1607199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60B232B-6255-7188-C5D2-A1518E2A6101}"/>
              </a:ext>
            </a:extLst>
          </p:cNvPr>
          <p:cNvSpPr txBox="1">
            <a:spLocks noGrp="1"/>
          </p:cNvSpPr>
          <p:nvPr>
            <p:ph type="body" sz="quarter" idx="1"/>
          </p:nvPr>
        </p:nvSpPr>
        <p:spPr/>
        <p:txBody>
          <a:bodyPr/>
          <a:lstStyle/>
          <a:p>
            <a:pPr lvl="0"/>
            <a:r>
              <a:rPr lang="de-DE"/>
              <a:t>Besuche die offizielle Website der Europäischen Zentralbank unter www.ecb.europa.eu</a:t>
            </a:r>
            <a:endParaRPr lang="en-US"/>
          </a:p>
        </p:txBody>
      </p:sp>
      <p:sp>
        <p:nvSpPr>
          <p:cNvPr id="4" name="Slide Number Placeholder 3">
            <a:extLst>
              <a:ext uri="{FF2B5EF4-FFF2-40B4-BE49-F238E27FC236}">
                <a16:creationId xmlns:a16="http://schemas.microsoft.com/office/drawing/2014/main" id="{72B6FC8B-4992-2846-B27E-BEB0E0782C0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0A9BE4-5F1A-4A3F-98E3-57260E4DE4EA}" type="slidenum">
              <a:t>36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15C581-E1E9-1989-E042-B7241F864F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B1A8CE-B691-980C-0BD3-87455D067716}"/>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681F1105-65DB-D360-74AB-C585DE7F5F6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6AB0F4-E1E7-48C2-B849-0E43B98161F8}" type="slidenum">
              <a:t>37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8D883-2ED5-F9C1-0D06-BE1D30D1708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B676622-E9D9-8E26-6091-99BEB3F03BC8}"/>
              </a:ext>
            </a:extLst>
          </p:cNvPr>
          <p:cNvSpPr txBox="1">
            <a:spLocks noGrp="1"/>
          </p:cNvSpPr>
          <p:nvPr>
            <p:ph type="body" sz="quarter" idx="1"/>
          </p:nvPr>
        </p:nvSpPr>
        <p:spPr/>
        <p:txBody>
          <a:bodyPr/>
          <a:lstStyle/>
          <a:p>
            <a:pPr lvl="0"/>
            <a:r>
              <a:rPr lang="en-IE" b="1"/>
              <a:t>Europäische Bürgerinitiative</a:t>
            </a:r>
            <a:endParaRPr lang="de-DE">
              <a:latin typeface="Calibri" pitchFamily="34"/>
            </a:endParaRPr>
          </a:p>
          <a:p>
            <a:pPr lvl="0"/>
            <a:r>
              <a:rPr lang="de-DE">
                <a:latin typeface="Calibri" pitchFamily="34"/>
              </a:rPr>
              <a:t>Nur mit der Europäischen Bürgerinitiative können Sie die Europäische Kommission auffordern, neue Gesetze vorzuschlagen, und damit Einfluss auf die EU-Politik nehmen – einzigartig! Sobald für eine Bürgerinitiative eine Million Unterschriften gesammelt wurden, entscheidet die Kommission über Folgemaßnahmen. </a:t>
            </a:r>
            <a:endParaRPr lang="en-GB">
              <a:cs typeface="Calibri"/>
            </a:endParaRPr>
          </a:p>
          <a:p>
            <a:pPr lvl="0"/>
            <a:r>
              <a:rPr lang="de-DE">
                <a:hlinkClick r:id="rId3"/>
              </a:rPr>
              <a:t>Startseite | Europäische Bürgerinitiative (europa.eu)</a:t>
            </a:r>
            <a:endParaRPr lang="en-GB" b="1"/>
          </a:p>
          <a:p>
            <a:pPr lvl="0"/>
            <a:endParaRPr lang="en-GB" b="1"/>
          </a:p>
          <a:p>
            <a:pPr lvl="0"/>
            <a:r>
              <a:rPr lang="en-GB" b="1"/>
              <a:t>Europäischen Jugendwoche </a:t>
            </a:r>
          </a:p>
          <a:p>
            <a:pPr lvl="0"/>
            <a:r>
              <a:rPr lang="de-DE">
                <a:latin typeface="Calibri" pitchFamily="34"/>
              </a:rPr>
              <a:t>Herzlich willkommen bei der Europäischen Jugendwoche 2024 – einem Event, das alle zwei Jahre von der Europäischen Kommission veranstaltet wird und bei dem ihr im Mittelpunkt steht: wie ihr euch als aktive Nachwuchsbürger/innen in ganz Europa und darüber hinaus engagiert und einbringt.</a:t>
            </a:r>
          </a:p>
          <a:p>
            <a:pPr lvl="0"/>
            <a:endParaRPr lang="de-DE">
              <a:latin typeface="Calibri" pitchFamily="34"/>
            </a:endParaRPr>
          </a:p>
          <a:p>
            <a:pPr lvl="0"/>
            <a:r>
              <a:rPr lang="de-DE">
                <a:latin typeface="Calibri" pitchFamily="34"/>
              </a:rPr>
              <a:t>Interessiert dich, welche Chancen die EU bietet und welche Politik sie macht? Willst du deine Meinung zu dem sagen, was gerade läuft und dich direkt angeht? Oder bei diversen Aktivitäten und Diskussionen mitmachen? Dann ist das die Chance, deine Vision zu Gehör zu bringen!</a:t>
            </a:r>
          </a:p>
          <a:p>
            <a:pPr lvl="0"/>
            <a:endParaRPr lang="de-DE">
              <a:latin typeface="Calibri" pitchFamily="34"/>
            </a:endParaRPr>
          </a:p>
          <a:p>
            <a:pPr lvl="0"/>
            <a:r>
              <a:rPr lang="de-DE">
                <a:latin typeface="Calibri" pitchFamily="34"/>
              </a:rPr>
              <a:t>Wann? 12.–19. April 2024 </a:t>
            </a:r>
            <a:r>
              <a:rPr lang="en-IE">
                <a:hlinkClick r:id="rId4"/>
              </a:rPr>
              <a:t>Worum geht es? | European Youth Portal (europa.eu)</a:t>
            </a:r>
            <a:endParaRPr lang="en-GB">
              <a:cs typeface="Calibri"/>
            </a:endParaRPr>
          </a:p>
          <a:p>
            <a:pPr lvl="0"/>
            <a:endParaRPr lang="en-GB">
              <a:cs typeface="Calibri"/>
            </a:endParaRPr>
          </a:p>
          <a:p>
            <a:pPr lvl="0"/>
            <a:r>
              <a:rPr lang="de-DE">
                <a:latin typeface="Calibri" pitchFamily="34"/>
              </a:rPr>
              <a:t>Das </a:t>
            </a:r>
            <a:r>
              <a:rPr lang="de-DE" b="1">
                <a:latin typeface="Calibri" pitchFamily="34"/>
              </a:rPr>
              <a:t>EYE (European Youth Event) </a:t>
            </a:r>
            <a:r>
              <a:rPr lang="de-DE">
                <a:latin typeface="Calibri" pitchFamily="34"/>
              </a:rPr>
              <a:t>bringt im Europäischen Parlament in Straßburg und online Tausende von jungen Menschen aus der ganzen Europäischen Union und der Welt zusammen, um ihre Ideen zur Zukunft Europas zu teilen und zu gestalten. </a:t>
            </a:r>
            <a:r>
              <a:rPr lang="en-IE">
                <a:hlinkClick r:id="rId5"/>
              </a:rPr>
              <a:t>European Youth Event | European Youth Event | Europäisches Parlament (europa.eu)</a:t>
            </a:r>
            <a:endParaRPr lang="de-DE">
              <a:latin typeface="Calibri" pitchFamily="34"/>
            </a:endParaRPr>
          </a:p>
          <a:p>
            <a:pPr lvl="0"/>
            <a:endParaRPr lang="en-GB">
              <a:cs typeface="Calibri"/>
            </a:endParaRPr>
          </a:p>
          <a:p>
            <a:pPr lvl="0"/>
            <a:r>
              <a:rPr lang="en-GB" b="1"/>
              <a:t>Your Europe, Your Say (YEYS)</a:t>
            </a:r>
          </a:p>
          <a:p>
            <a:pPr lvl="0"/>
            <a:r>
              <a:rPr lang="en-GB"/>
              <a:t> </a:t>
            </a:r>
            <a:r>
              <a:rPr lang="de-DE">
                <a:latin typeface="Calibri" pitchFamily="34"/>
              </a:rPr>
              <a:t>„Your Europe, Your Say!“ (YEYS) ist die jährliche Jugendveranstaltung des EWSA. Durch die 2010 ins Leben gerufene Veranstaltung sollen junge Menschen mit der Europäischen Union in Kontakt kommen. Jedes Jahr reisen Schülerinnen und Schüler im Alter zwischen 16 und 18 Jahren aus allen EU-Mitgliedstaaten und Kandidatenländern für zwei Tage nach Brüssel, um gemeinsam Empfehlungen zu erarbeiten, die dann den EU-Organen übermittelt werden. In diesen Empfehlungen legen die Jugendlichen ihre Ideen, Vorschläge und Hoffnungen für ihre Zukunft als europäische Bürgerinnen und Bürger dar.</a:t>
            </a:r>
          </a:p>
          <a:p>
            <a:pPr lvl="0"/>
            <a:r>
              <a:rPr lang="en-US">
                <a:hlinkClick r:id="rId6"/>
              </a:rPr>
              <a:t>Your Europe, Your Say! | EESC (europa.eu)</a:t>
            </a:r>
            <a:endParaRPr lang="en-GB"/>
          </a:p>
        </p:txBody>
      </p:sp>
      <p:sp>
        <p:nvSpPr>
          <p:cNvPr id="4" name="Slide Number Placeholder 3">
            <a:extLst>
              <a:ext uri="{FF2B5EF4-FFF2-40B4-BE49-F238E27FC236}">
                <a16:creationId xmlns:a16="http://schemas.microsoft.com/office/drawing/2014/main" id="{32EACF38-05DA-012C-809F-A3C7D2E5DE3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12287DB-DE0F-46A3-90BE-6DDBB45937EA}" type="slidenum">
              <a:t>38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7AEC79-1622-05AE-15F3-0D25E9678051}"/>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9F7794F1-FA11-6387-FC02-4FB6D78206CC}"/>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37C044BB-8C1C-7422-017E-33F429EA6F4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81A2B1C-51FB-4A47-B759-4F548A6ACCE1}" type="slidenum">
              <a:t>39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F0E4CD-04C3-B5E8-3A92-C8BE37DD8BEC}"/>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FA521E25-2190-BD86-2194-09975ECD9844}"/>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5DBF2966-D46E-635F-2303-C4AE5C4DE57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A4631E-F287-4678-B247-2D9831C7A267}" type="slidenum">
              <a:t>40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721FC-E2AC-0B45-4DEB-F108E50D176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8A771C2E-726C-E02D-7671-E9412AA4F5D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1E76CE0D-D4E1-D12E-CFFE-D523FC86CCA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141485-FF58-4D0C-811E-12A9491A8D1E}" type="slidenum">
              <a:t>41</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FCF57-C21D-53BB-1121-DA6588ADC29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7DCA407-6ED3-626C-4AC4-6CE96ECE9976}"/>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0F7C4E68-67F7-E51D-C8DA-E3692EB54F1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1CAA593-7906-42C0-9A6B-C8D948E04B80}" type="slidenum">
              <a:t>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497D71-2D01-BAA3-AA7A-AF74D6554DFB}"/>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4A09B088-9DC7-E7B8-2A5F-720CED64EDE1}"/>
              </a:ext>
            </a:extLst>
          </p:cNvPr>
          <p:cNvSpPr txBox="1">
            <a:spLocks noGrp="1"/>
          </p:cNvSpPr>
          <p:nvPr>
            <p:ph type="body" sz="quarter" idx="1"/>
          </p:nvPr>
        </p:nvSpPr>
        <p:spPr/>
        <p:txBody>
          <a:bodyPr/>
          <a:lstStyle/>
          <a:p>
            <a:pPr lvl="0"/>
            <a:r>
              <a:rPr lang="de-DE"/>
              <a:t>Liberale da Verona, „Die Entführung der Europa“, ca. 1470, Öl auf Pappelholz, Louvre.</a:t>
            </a:r>
            <a:endParaRPr lang="en-US"/>
          </a:p>
          <a:p>
            <a:pPr lvl="0"/>
            <a:r>
              <a:rPr lang="de-DE"/>
              <a:t>Das Gemälde zeigt die Entführung der phönizischen Königstochter Europa durch Zeus, der sich in einen weißen Stier verwandelt hat, um die Prinzessin aus Kreta zu entführen. Eine der Theorien zur Herkunft des Namens „Europa“ besagt, dass der Kontinent nach ihr benannt wurde.</a:t>
            </a:r>
            <a:endParaRPr lang="en-IE"/>
          </a:p>
        </p:txBody>
      </p:sp>
      <p:sp>
        <p:nvSpPr>
          <p:cNvPr id="4" name="Slide Number Placeholder 3">
            <a:extLst>
              <a:ext uri="{FF2B5EF4-FFF2-40B4-BE49-F238E27FC236}">
                <a16:creationId xmlns:a16="http://schemas.microsoft.com/office/drawing/2014/main" id="{A899E1E0-2F94-EDD1-3D88-56E5313F2B5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00B689-FE08-4FF1-9CA0-CC6BAED641FF}" type="slidenum">
              <a:t>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877ACE-AA51-535D-B592-771D4FC188AD}"/>
              </a:ext>
            </a:extLst>
          </p:cNvPr>
          <p:cNvSpPr>
            <a:spLocks noGrp="1" noRot="1" noChangeAspect="1"/>
          </p:cNvSpPr>
          <p:nvPr>
            <p:ph type="sldImg"/>
          </p:nvPr>
        </p:nvSpPr>
        <p:spPr>
          <a:xfrm>
            <a:off x="1139825" y="1219200"/>
            <a:ext cx="4389438" cy="3292475"/>
          </a:xfrm>
        </p:spPr>
      </p:sp>
      <p:sp>
        <p:nvSpPr>
          <p:cNvPr id="3" name="Espace réservé des commentaires 2">
            <a:extLst>
              <a:ext uri="{FF2B5EF4-FFF2-40B4-BE49-F238E27FC236}">
                <a16:creationId xmlns:a16="http://schemas.microsoft.com/office/drawing/2014/main" id="{D81277EC-71C9-074A-9328-B1FE67E3F2D4}"/>
              </a:ext>
            </a:extLst>
          </p:cNvPr>
          <p:cNvSpPr txBox="1">
            <a:spLocks noGrp="1"/>
          </p:cNvSpPr>
          <p:nvPr>
            <p:ph type="body" sz="quarter" idx="1"/>
          </p:nvPr>
        </p:nvSpPr>
        <p:spPr/>
        <p:txBody>
          <a:bodyPr/>
          <a:lstStyle/>
          <a:p>
            <a:pPr lvl="0"/>
            <a:r>
              <a:rPr lang="de-DE" b="1"/>
              <a:t>Was ist Europa?</a:t>
            </a:r>
            <a:endParaRPr lang="en-US"/>
          </a:p>
          <a:p>
            <a:pPr marL="171450" lvl="0" indent="-171450">
              <a:buSzPct val="100000"/>
              <a:buFont typeface="Arial" pitchFamily="34"/>
              <a:buChar char="•"/>
            </a:pPr>
            <a:r>
              <a:rPr lang="fr-BE"/>
              <a:t>Einer der sechs Kontinente der Welt</a:t>
            </a:r>
          </a:p>
          <a:p>
            <a:pPr marL="171450" lvl="0" indent="-171450">
              <a:buSzPct val="100000"/>
              <a:buFont typeface="Arial" pitchFamily="34"/>
              <a:buChar char="•"/>
            </a:pPr>
            <a:r>
              <a:rPr lang="de-DE"/>
              <a:t>Europa umfasst 44 Länder</a:t>
            </a:r>
            <a:endParaRPr lang="en-US"/>
          </a:p>
          <a:p>
            <a:pPr marL="171450" lvl="0" indent="-171450">
              <a:buSzPct val="100000"/>
              <a:buFont typeface="Arial" pitchFamily="34"/>
              <a:buChar char="•"/>
            </a:pPr>
            <a:r>
              <a:rPr lang="de-DE"/>
              <a:t>Seine Einwohnerzahl beträgt mehr als 700 Millionen</a:t>
            </a:r>
          </a:p>
          <a:p>
            <a:pPr lvl="0"/>
            <a:endParaRPr lang="en-US"/>
          </a:p>
          <a:p>
            <a:pPr lvl="0"/>
            <a:r>
              <a:rPr lang="de-DE" b="1"/>
              <a:t>Was ist die Europäische Union?</a:t>
            </a:r>
            <a:endParaRPr lang="en-US"/>
          </a:p>
          <a:p>
            <a:pPr marL="171450" lvl="0" indent="-171450">
              <a:buSzPct val="100000"/>
              <a:buFont typeface="Arial" pitchFamily="34"/>
              <a:buChar char="•"/>
            </a:pPr>
            <a:r>
              <a:rPr lang="de-DE"/>
              <a:t>Sie ist eine einmalige wirtschaftliche und politische Union, der 27 europäische Mitgliedstaaten angehören, die gemeinsam in eine bessere Zukunft gehen wollen.</a:t>
            </a:r>
            <a:endParaRPr lang="en-US"/>
          </a:p>
          <a:p>
            <a:pPr marL="171450" lvl="0" indent="-171450">
              <a:buSzPct val="100000"/>
              <a:buFont typeface="Arial" pitchFamily="34"/>
              <a:buChar char="•"/>
            </a:pPr>
            <a:r>
              <a:rPr lang="de-DE"/>
              <a:t>Ihre Einwohnerzahl beträgt ca. </a:t>
            </a:r>
            <a:r>
              <a:rPr lang="de-DE" b="1"/>
              <a:t>447 Millionen</a:t>
            </a:r>
            <a:r>
              <a:rPr lang="de-DE"/>
              <a:t>.</a:t>
            </a:r>
            <a:endParaRPr lang="en-US"/>
          </a:p>
          <a:p>
            <a:pPr marL="171450" lvl="0" indent="-171450">
              <a:buSzPct val="100000"/>
              <a:buFont typeface="Arial" pitchFamily="34"/>
              <a:buChar char="•"/>
            </a:pPr>
            <a:r>
              <a:rPr lang="de-DE"/>
              <a:t>Die Europäische Union macht es ihren Bürgerinnen und Bürgern einfacher, in einem anderen EU-Land zu leben, zu arbeiten oder dorthin zu reisen.</a:t>
            </a:r>
            <a:endParaRPr lang="en-US" sz="1100"/>
          </a:p>
        </p:txBody>
      </p:sp>
      <p:sp>
        <p:nvSpPr>
          <p:cNvPr id="4" name="Espace réservé du numéro de diapositive 3">
            <a:extLst>
              <a:ext uri="{FF2B5EF4-FFF2-40B4-BE49-F238E27FC236}">
                <a16:creationId xmlns:a16="http://schemas.microsoft.com/office/drawing/2014/main" id="{3BF0D752-11BC-761D-852C-082E49BF5E3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587239-B65A-4516-B947-CA18B2480E3F}" type="slidenum">
              <a:t>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9A1E0-4DEC-7BBB-CDBF-DBFCF6C9D59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20BC23D3-A4BA-7ED3-751A-BECE92AB26A7}"/>
              </a:ext>
            </a:extLst>
          </p:cNvPr>
          <p:cNvSpPr txBox="1">
            <a:spLocks noGrp="1"/>
          </p:cNvSpPr>
          <p:nvPr>
            <p:ph type="body" sz="quarter" idx="1"/>
          </p:nvPr>
        </p:nvSpPr>
        <p:spPr/>
        <p:txBody>
          <a:bodyPr/>
          <a:lstStyle/>
          <a:p>
            <a:pPr lvl="0"/>
            <a:r>
              <a:rPr lang="de-DE"/>
              <a:t>Meilensteine auf dem Weg zu einem modernen Europa waren:</a:t>
            </a:r>
          </a:p>
          <a:p>
            <a:pPr lvl="0"/>
            <a:endParaRPr lang="en-US"/>
          </a:p>
          <a:p>
            <a:pPr marL="171450" lvl="0" indent="-171450">
              <a:buSzPct val="100000"/>
              <a:buFont typeface="Arial" pitchFamily="34"/>
              <a:buChar char="•"/>
            </a:pPr>
            <a:r>
              <a:rPr lang="de-DE" b="1"/>
              <a:t>Die griechische Antike und die Gründung Roms</a:t>
            </a:r>
            <a:r>
              <a:rPr lang="de-DE"/>
              <a:t>, die Demokratie, den Staatsgedanken und Kultur nach Europa gebracht haben.</a:t>
            </a:r>
            <a:endParaRPr lang="en-US"/>
          </a:p>
          <a:p>
            <a:pPr marL="171450" lvl="0" indent="-171450">
              <a:buSzPct val="100000"/>
              <a:buFont typeface="Arial" pitchFamily="34"/>
              <a:buChar char="•"/>
            </a:pPr>
            <a:r>
              <a:rPr lang="de-DE" b="1"/>
              <a:t>Die Reformation </a:t>
            </a:r>
            <a:r>
              <a:rPr lang="de-DE"/>
              <a:t>im 16. und 17. Jahrhundert, die in Europa die Haltung gegenüber der Religion verändert hat.</a:t>
            </a:r>
            <a:endParaRPr lang="en-US"/>
          </a:p>
          <a:p>
            <a:pPr marL="171450" lvl="0" indent="-171450">
              <a:buSzPct val="100000"/>
              <a:buFont typeface="Arial" pitchFamily="34"/>
              <a:buChar char="•"/>
            </a:pPr>
            <a:r>
              <a:rPr lang="de-DE" b="1"/>
              <a:t>Die Aufklärung</a:t>
            </a:r>
            <a:r>
              <a:rPr lang="de-DE"/>
              <a:t>, eine geistige, politische und ideologische Strömung im 18. Jahrhundert, die Logik und Verstand in den Vordergrund gerückt und die Grundlagen für die moderne Wissenschaft und Politik geschaffen hat.</a:t>
            </a:r>
            <a:endParaRPr lang="en-US"/>
          </a:p>
          <a:p>
            <a:pPr marL="171450" lvl="0" indent="-171450">
              <a:buSzPct val="100000"/>
              <a:buFont typeface="Arial" pitchFamily="34"/>
              <a:buChar char="•"/>
            </a:pPr>
            <a:r>
              <a:rPr lang="de-DE" b="1"/>
              <a:t>Die Einführung des Parlamentarismus,</a:t>
            </a:r>
            <a:r>
              <a:rPr lang="de-DE"/>
              <a:t> der heute das Fundament moderner europäischer Regierungsformen bildet.</a:t>
            </a:r>
            <a:endParaRPr lang="en-US"/>
          </a:p>
          <a:p>
            <a:pPr marL="171450" lvl="0" indent="-171450">
              <a:buSzPct val="100000"/>
              <a:buFont typeface="Arial" pitchFamily="34"/>
              <a:buChar char="•"/>
            </a:pPr>
            <a:r>
              <a:rPr lang="de-DE" b="1"/>
              <a:t>Die Entwicklung der sozialen Rechte </a:t>
            </a:r>
            <a:r>
              <a:rPr lang="de-DE"/>
              <a:t>im Laufe des 19. und 20. Jahrhunderts, die unsere heutigen Lebens- und Arbeitsbedingungen schützen.</a:t>
            </a:r>
            <a:endParaRPr lang="en-IE"/>
          </a:p>
        </p:txBody>
      </p:sp>
      <p:sp>
        <p:nvSpPr>
          <p:cNvPr id="4" name="Slide Number Placeholder 3">
            <a:extLst>
              <a:ext uri="{FF2B5EF4-FFF2-40B4-BE49-F238E27FC236}">
                <a16:creationId xmlns:a16="http://schemas.microsoft.com/office/drawing/2014/main" id="{D909B6C8-FFB9-9ACA-DA4B-D4151302FC9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DE09DF-53E7-42AF-B851-BEC198B645D8}" type="slidenum">
              <a:t>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A6106-C84A-4891-4B3E-8D35ECAEA63C}"/>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4FB66F4D-BBC4-BEB3-6866-BA6421323C88}"/>
              </a:ext>
            </a:extLst>
          </p:cNvPr>
          <p:cNvSpPr txBox="1">
            <a:spLocks noGrp="1"/>
          </p:cNvSpPr>
          <p:nvPr>
            <p:ph type="body" sz="quarter" idx="1"/>
          </p:nvPr>
        </p:nvSpPr>
        <p:spPr>
          <a:xfrm>
            <a:off x="666908" y="4693916"/>
            <a:ext cx="5335267" cy="4897124"/>
          </a:xfrm>
        </p:spPr>
        <p:txBody>
          <a:bodyPr/>
          <a:lstStyle/>
          <a:p>
            <a:pPr marL="228600" lvl="0" indent="-228600">
              <a:buSzPct val="100000"/>
              <a:buFont typeface="Calibri Light"/>
              <a:buAutoNum type="arabicPeriod"/>
            </a:pPr>
            <a:r>
              <a:rPr lang="de-DE" b="1"/>
              <a:t>Pablo Picasso</a:t>
            </a:r>
            <a:r>
              <a:rPr lang="de-DE"/>
              <a:t> war ein spanischer Künstler, der dafür bekannt ist, neben Georges Braque den Kubismus mitbegründet zu haben. Du kennst vielleicht zwei seiner berühmten Werke — „Guernica“ und „Les Demoiselles d'Avignon“.</a:t>
            </a:r>
            <a:endParaRPr lang="en-US"/>
          </a:p>
          <a:p>
            <a:pPr marL="228600" lvl="0" indent="-228600">
              <a:buSzPct val="100000"/>
              <a:buFont typeface="Calibri Light"/>
              <a:buAutoNum type="arabicPeriod"/>
            </a:pPr>
            <a:r>
              <a:rPr lang="de-DE" b="1"/>
              <a:t>Ludwig van Beethoven</a:t>
            </a:r>
            <a:r>
              <a:rPr lang="de-DE"/>
              <a:t> war ein deutscher Komponist und Pianist, der für seine Symphonien bekannt ist. Beethoven war in der westlichen Musik maßgebend für den Übergang von der Klassik zur Romantik. Er komponierte die „Ode an die Freude“, die später zur Europahymne wurde.</a:t>
            </a:r>
            <a:endParaRPr lang="en-US"/>
          </a:p>
          <a:p>
            <a:pPr marL="228600" lvl="0" indent="-228600">
              <a:buSzPct val="100000"/>
              <a:buFont typeface="Calibri Light"/>
              <a:buAutoNum type="arabicPeriod"/>
            </a:pPr>
            <a:r>
              <a:rPr lang="de-DE" b="1"/>
              <a:t>Alfons Mucha</a:t>
            </a:r>
            <a:r>
              <a:rPr lang="de-DE"/>
              <a:t> war ein tschechischer Maler und Zeichner und ein Vertreter des Jugendstils. Zu seinen bekanntesten Gemälden gehören „Früchte“ (1897) und „Das Slawische Epos“ (1910–1928), das die Geschichte aller slawischen Völker darstellt.</a:t>
            </a:r>
            <a:endParaRPr lang="en-US"/>
          </a:p>
          <a:p>
            <a:pPr marL="228600" lvl="0" indent="-228600">
              <a:buSzPct val="100000"/>
              <a:buFont typeface="Calibri Light"/>
              <a:buAutoNum type="arabicPeriod"/>
            </a:pPr>
            <a:r>
              <a:rPr lang="de-DE" b="1"/>
              <a:t> Hilma af Klint</a:t>
            </a:r>
            <a:r>
              <a:rPr lang="de-DE"/>
              <a:t> war eine schwedische Malerin. Ihre abstrakten Gemälde, in denen sie sich mit Spiritualität, Lebenszyklen, Spiralen, Geometrie und Farbtheorie auseinandersetzte, zählen zu den ersten abstrakten Werken in der westlichen Kunstgeschichte.</a:t>
            </a:r>
            <a:endParaRPr lang="en-US"/>
          </a:p>
          <a:p>
            <a:pPr marL="228600" lvl="0" indent="-228600">
              <a:buSzPct val="100000"/>
              <a:buFont typeface="Calibri Light"/>
              <a:buAutoNum type="arabicPeriod"/>
            </a:pPr>
            <a:r>
              <a:rPr lang="de-DE" b="1"/>
              <a:t>Stefan Zweig</a:t>
            </a:r>
            <a:r>
              <a:rPr lang="de-DE"/>
              <a:t> war ein österreichischer Schriftsteller, Dramatiker, Journalist und Biograph. Vielleicht kennst du eines seiner wichtigsten Werke „Die Schachnovelle und andere Geschichten“ (1941), eine Sammlung von fünf brillanten und kreativen psychologischen Thrillern.</a:t>
            </a:r>
            <a:endParaRPr lang="en-US"/>
          </a:p>
          <a:p>
            <a:pPr marL="228600" lvl="0" indent="-228600">
              <a:buSzPct val="100000"/>
              <a:buFont typeface="Calibri Light"/>
              <a:buAutoNum type="arabicPeriod"/>
            </a:pPr>
            <a:r>
              <a:rPr lang="de-DE" b="1"/>
              <a:t>Wisława Szymborska</a:t>
            </a:r>
            <a:r>
              <a:rPr lang="de-DE"/>
              <a:t> war eine polnische Dichterin, Essayistin und Übersetzerin, die 1996 den Nobelpreis für Literatur erhielt. Eine ihrer berühmtesten Gedichtesammlungen ist „Landschaft mit Sandkorn“.</a:t>
            </a:r>
            <a:endParaRPr lang="en-US"/>
          </a:p>
          <a:p>
            <a:pPr marL="228600" lvl="0" indent="-228600">
              <a:buSzPct val="100000"/>
              <a:buFont typeface="Calibri Light"/>
              <a:buAutoNum type="arabicPeriod"/>
            </a:pPr>
            <a:r>
              <a:rPr lang="de-DE" b="1"/>
              <a:t>Simone de Beauvoir</a:t>
            </a:r>
            <a:r>
              <a:rPr lang="de-DE"/>
              <a:t> war eine französische Schriftstellerin, Philosophin und Essayistin. Eines ihrer berühmtesten Werke ist ihr autobiographischer Roman „Mémoires d’une jeune fille rangée“ („Memoiren einer Tochter aus gutem Haus“, 1958), in dem sie aus ihrer Kindheit und Jugend erzählt.</a:t>
            </a:r>
            <a:endParaRPr lang="en-US"/>
          </a:p>
          <a:p>
            <a:pPr marL="228600" lvl="0" indent="-228600">
              <a:buSzPct val="100000"/>
              <a:buFont typeface="Calibri Light"/>
              <a:buAutoNum type="arabicPeriod"/>
            </a:pPr>
            <a:r>
              <a:rPr lang="de-DE" b="1"/>
              <a:t>Magda Szabó</a:t>
            </a:r>
            <a:r>
              <a:rPr lang="de-DE"/>
              <a:t> war eine ungarische Romanschriftstellerin, die Dramen, Essays, Studien, Erinnerungen, Poesie und Kinderliteratur schrieb. Ihr 1987 erschienener Roman „Az ajtó“ („Die Tür“) sollte zu einem ihrer bekanntesten Werke weltweit werden.</a:t>
            </a:r>
            <a:endParaRPr lang="en-US"/>
          </a:p>
          <a:p>
            <a:pPr lvl="0"/>
            <a:endParaRPr lang="de-DE" b="1" i="1"/>
          </a:p>
          <a:p>
            <a:pPr marL="171450" lvl="0" indent="-171450">
              <a:buSzPct val="100000"/>
              <a:buFont typeface="Arial" pitchFamily="34"/>
              <a:buChar char="•"/>
            </a:pPr>
            <a:r>
              <a:rPr lang="de-DE" b="1" i="1"/>
              <a:t>Welche europäischen Künstlerinnen und Künstler kennst du noch?</a:t>
            </a:r>
            <a:endParaRPr lang="en-GB" b="1" i="1"/>
          </a:p>
        </p:txBody>
      </p:sp>
      <p:sp>
        <p:nvSpPr>
          <p:cNvPr id="4" name="Slide Number Placeholder 3">
            <a:extLst>
              <a:ext uri="{FF2B5EF4-FFF2-40B4-BE49-F238E27FC236}">
                <a16:creationId xmlns:a16="http://schemas.microsoft.com/office/drawing/2014/main" id="{01EB3606-D91A-056E-F77E-643B72AAFD5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2D8D90-40D3-48BB-B78C-8B5AA9EC6440}" type="slidenum">
              <a:t>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72C08-A075-D231-95D4-889465033DB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580EC28-8501-37E2-8C6A-48E88AD34671}"/>
              </a:ext>
            </a:extLst>
          </p:cNvPr>
          <p:cNvSpPr txBox="1">
            <a:spLocks noGrp="1"/>
          </p:cNvSpPr>
          <p:nvPr>
            <p:ph type="body" sz="quarter" idx="1"/>
          </p:nvPr>
        </p:nvSpPr>
        <p:spPr/>
        <p:txBody>
          <a:bodyPr/>
          <a:lstStyle/>
          <a:p>
            <a:pPr lvl="0"/>
            <a:r>
              <a:rPr lang="de-DE"/>
              <a:t>Jedes EU-Land hat seine eigene Kultur, seine eigene(n) Sprache(n) und seine eigenen Traditionen. Trotzdem haben sie alle dieselben gemeinsamen Werte, die sie achten müssen, wenn sie zur Europäischen Union gehören wollen:</a:t>
            </a:r>
            <a:endParaRPr lang="en-US"/>
          </a:p>
          <a:p>
            <a:pPr marL="171450" lvl="0" indent="-171450">
              <a:buSzPct val="100000"/>
              <a:buFont typeface="Arial" pitchFamily="34"/>
              <a:buChar char="•"/>
            </a:pPr>
            <a:r>
              <a:rPr lang="de-DE"/>
              <a:t>Würde des Menschen</a:t>
            </a:r>
            <a:endParaRPr lang="en-US"/>
          </a:p>
          <a:p>
            <a:pPr marL="171450" lvl="0" indent="-171450">
              <a:buSzPct val="100000"/>
              <a:buFont typeface="Arial" pitchFamily="34"/>
              <a:buChar char="•"/>
            </a:pPr>
            <a:r>
              <a:rPr lang="de-DE"/>
              <a:t>Freiheit</a:t>
            </a:r>
            <a:endParaRPr lang="en-US"/>
          </a:p>
          <a:p>
            <a:pPr marL="171450" lvl="0" indent="-171450">
              <a:buSzPct val="100000"/>
              <a:buFont typeface="Arial" pitchFamily="34"/>
              <a:buChar char="•"/>
            </a:pPr>
            <a:r>
              <a:rPr lang="de-DE"/>
              <a:t>Demokratie</a:t>
            </a:r>
            <a:endParaRPr lang="en-US"/>
          </a:p>
          <a:p>
            <a:pPr marL="171450" lvl="0" indent="-171450">
              <a:buSzPct val="100000"/>
              <a:buFont typeface="Arial" pitchFamily="34"/>
              <a:buChar char="•"/>
            </a:pPr>
            <a:r>
              <a:rPr lang="de-DE"/>
              <a:t>Gleichstellung</a:t>
            </a:r>
            <a:endParaRPr lang="en-US"/>
          </a:p>
          <a:p>
            <a:pPr marL="171450" lvl="0" indent="-171450">
              <a:buSzPct val="100000"/>
              <a:buFont typeface="Arial" pitchFamily="34"/>
              <a:buChar char="•"/>
            </a:pPr>
            <a:r>
              <a:rPr lang="de-DE"/>
              <a:t>Rechtsstaatlichkeit</a:t>
            </a:r>
            <a:endParaRPr lang="en-US"/>
          </a:p>
          <a:p>
            <a:pPr marL="171450" lvl="0" indent="-171450">
              <a:buSzPct val="100000"/>
              <a:buFont typeface="Arial" pitchFamily="34"/>
              <a:buChar char="•"/>
            </a:pPr>
            <a:r>
              <a:rPr lang="de-DE"/>
              <a:t>Menschenrechte</a:t>
            </a:r>
            <a:endParaRPr lang="en-US"/>
          </a:p>
          <a:p>
            <a:pPr lvl="0"/>
            <a:endParaRPr lang="de-DE" b="1" i="1"/>
          </a:p>
          <a:p>
            <a:pPr marL="171450" lvl="0" indent="-171450">
              <a:buSzPct val="100000"/>
              <a:buFont typeface="Arial" pitchFamily="34"/>
              <a:buChar char="•"/>
            </a:pPr>
            <a:r>
              <a:rPr lang="de-DE" b="1" i="1"/>
              <a:t>Welcher der europäischen Werte ist für dich der wichtigste – und warum?</a:t>
            </a:r>
            <a:endParaRPr lang="en-GB" b="1"/>
          </a:p>
        </p:txBody>
      </p:sp>
      <p:sp>
        <p:nvSpPr>
          <p:cNvPr id="4" name="Slide Number Placeholder 3">
            <a:extLst>
              <a:ext uri="{FF2B5EF4-FFF2-40B4-BE49-F238E27FC236}">
                <a16:creationId xmlns:a16="http://schemas.microsoft.com/office/drawing/2014/main" id="{38166154-CEF3-5B39-C6DE-49359D8A025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C58752-2E2E-493E-8594-0551EAEFC9E2}" type="slidenum">
              <a:t>9</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8682-5549-A43C-387D-FCEAD9E4D3AA}"/>
              </a:ext>
            </a:extLst>
          </p:cNvPr>
          <p:cNvSpPr txBox="1">
            <a:spLocks noGrp="1"/>
          </p:cNvSpPr>
          <p:nvPr>
            <p:ph type="ctrTitle"/>
          </p:nvPr>
        </p:nvSpPr>
        <p:spPr>
          <a:xfrm>
            <a:off x="1143000" y="1122361"/>
            <a:ext cx="6858000" cy="2387598"/>
          </a:xfrm>
        </p:spPr>
        <p:txBody>
          <a:bodyPr anchor="b" anchorCtr="1"/>
          <a:lstStyle>
            <a:lvl1pPr algn="ctr">
              <a:defRPr sz="4500"/>
            </a:lvl1pPr>
          </a:lstStyle>
          <a:p>
            <a:pPr lvl="0"/>
            <a:r>
              <a:rPr lang="en-US"/>
              <a:t>Click to edit Master title style</a:t>
            </a:r>
            <a:endParaRPr lang="fr-BE"/>
          </a:p>
        </p:txBody>
      </p:sp>
      <p:sp>
        <p:nvSpPr>
          <p:cNvPr id="3" name="Subtitle 2">
            <a:extLst>
              <a:ext uri="{FF2B5EF4-FFF2-40B4-BE49-F238E27FC236}">
                <a16:creationId xmlns:a16="http://schemas.microsoft.com/office/drawing/2014/main" id="{52DF16C5-57DB-B2EF-4058-2C34ABDB751C}"/>
              </a:ext>
            </a:extLst>
          </p:cNvPr>
          <p:cNvSpPr txBox="1">
            <a:spLocks noGrp="1"/>
          </p:cNvSpPr>
          <p:nvPr>
            <p:ph type="subTitle" idx="1"/>
          </p:nvPr>
        </p:nvSpPr>
        <p:spPr>
          <a:xfrm>
            <a:off x="1143000" y="3602041"/>
            <a:ext cx="6858000" cy="1655758"/>
          </a:xfrm>
        </p:spPr>
        <p:txBody>
          <a:bodyPr anchorCtr="1"/>
          <a:lstStyle>
            <a:lvl1pPr marL="0" indent="0" algn="ctr">
              <a:buNone/>
              <a:defRPr sz="1800"/>
            </a:lvl1pPr>
          </a:lstStyle>
          <a:p>
            <a:pPr lvl="0"/>
            <a:r>
              <a:rPr lang="en-US"/>
              <a:t>Click to edit Master subtitle style</a:t>
            </a:r>
            <a:endParaRPr lang="fr-BE"/>
          </a:p>
        </p:txBody>
      </p:sp>
      <p:sp>
        <p:nvSpPr>
          <p:cNvPr id="4" name="Date Placeholder 3">
            <a:extLst>
              <a:ext uri="{FF2B5EF4-FFF2-40B4-BE49-F238E27FC236}">
                <a16:creationId xmlns:a16="http://schemas.microsoft.com/office/drawing/2014/main" id="{14C52A95-F7DB-6CC6-92FD-4D23EFC1F007}"/>
              </a:ext>
            </a:extLst>
          </p:cNvPr>
          <p:cNvSpPr txBox="1">
            <a:spLocks noGrp="1"/>
          </p:cNvSpPr>
          <p:nvPr>
            <p:ph type="dt" sz="half" idx="7"/>
          </p:nvPr>
        </p:nvSpPr>
        <p:spPr/>
        <p:txBody>
          <a:bodyPr/>
          <a:lstStyle>
            <a:lvl1pPr>
              <a:defRPr/>
            </a:lvl1pPr>
          </a:lstStyle>
          <a:p>
            <a:pPr lvl="0"/>
            <a:fld id="{6CA58D4E-9A5C-4A17-A3BF-93E191C04A73}" type="datetime1">
              <a:rPr lang="fr-FR"/>
              <a:pPr lvl="0"/>
              <a:t>02/05/2025</a:t>
            </a:fld>
            <a:endParaRPr lang="fr-FR"/>
          </a:p>
        </p:txBody>
      </p:sp>
      <p:sp>
        <p:nvSpPr>
          <p:cNvPr id="5" name="Footer Placeholder 4">
            <a:extLst>
              <a:ext uri="{FF2B5EF4-FFF2-40B4-BE49-F238E27FC236}">
                <a16:creationId xmlns:a16="http://schemas.microsoft.com/office/drawing/2014/main" id="{75C47B1F-D823-2192-A2A7-7A019B681847}"/>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F0A76B39-87B6-A172-BB2C-4ED66286ADF7}"/>
              </a:ext>
            </a:extLst>
          </p:cNvPr>
          <p:cNvSpPr txBox="1">
            <a:spLocks noGrp="1"/>
          </p:cNvSpPr>
          <p:nvPr>
            <p:ph type="sldNum" sz="quarter" idx="8"/>
          </p:nvPr>
        </p:nvSpPr>
        <p:spPr/>
        <p:txBody>
          <a:bodyPr/>
          <a:lstStyle>
            <a:lvl1pPr>
              <a:defRPr/>
            </a:lvl1pPr>
          </a:lstStyle>
          <a:p>
            <a:pPr lvl="0"/>
            <a:fld id="{F7EA70A3-0A2F-4B81-80BB-F1EB35E3E5B0}" type="slidenum">
              <a:t>‹#›</a:t>
            </a:fld>
            <a:endParaRPr lang="fr-FR"/>
          </a:p>
        </p:txBody>
      </p:sp>
    </p:spTree>
    <p:extLst>
      <p:ext uri="{BB962C8B-B14F-4D97-AF65-F5344CB8AC3E}">
        <p14:creationId xmlns:p14="http://schemas.microsoft.com/office/powerpoint/2010/main" val="293184699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C2EB-6D42-F591-BC23-DE52C9FEC2C8}"/>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5B867CF8-084F-2A6D-78F1-77481E1AE9EB}"/>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AF525DA1-2A79-84B7-A6DC-1442295BD6C4}"/>
              </a:ext>
            </a:extLst>
          </p:cNvPr>
          <p:cNvSpPr txBox="1">
            <a:spLocks noGrp="1"/>
          </p:cNvSpPr>
          <p:nvPr>
            <p:ph type="dt" sz="half" idx="7"/>
          </p:nvPr>
        </p:nvSpPr>
        <p:spPr/>
        <p:txBody>
          <a:bodyPr/>
          <a:lstStyle>
            <a:lvl1pPr>
              <a:defRPr/>
            </a:lvl1pPr>
          </a:lstStyle>
          <a:p>
            <a:pPr lvl="0"/>
            <a:fld id="{19F87CB6-2FAD-4482-9AFA-0ED9A64EEB81}" type="datetime1">
              <a:rPr lang="fr-FR"/>
              <a:pPr lvl="0"/>
              <a:t>02/05/2025</a:t>
            </a:fld>
            <a:endParaRPr lang="fr-FR"/>
          </a:p>
        </p:txBody>
      </p:sp>
      <p:sp>
        <p:nvSpPr>
          <p:cNvPr id="5" name="Footer Placeholder 4">
            <a:extLst>
              <a:ext uri="{FF2B5EF4-FFF2-40B4-BE49-F238E27FC236}">
                <a16:creationId xmlns:a16="http://schemas.microsoft.com/office/drawing/2014/main" id="{BF96333B-07ED-8A5A-FBE8-208CD15302C0}"/>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A6E7F8F2-4659-1791-FE5C-C951ECBFD01A}"/>
              </a:ext>
            </a:extLst>
          </p:cNvPr>
          <p:cNvSpPr txBox="1">
            <a:spLocks noGrp="1"/>
          </p:cNvSpPr>
          <p:nvPr>
            <p:ph type="sldNum" sz="quarter" idx="8"/>
          </p:nvPr>
        </p:nvSpPr>
        <p:spPr/>
        <p:txBody>
          <a:bodyPr/>
          <a:lstStyle>
            <a:lvl1pPr>
              <a:defRPr/>
            </a:lvl1pPr>
          </a:lstStyle>
          <a:p>
            <a:pPr lvl="0"/>
            <a:fld id="{3270A54D-D69E-439F-A088-1AC268159E71}" type="slidenum">
              <a:t>‹#›</a:t>
            </a:fld>
            <a:endParaRPr lang="fr-FR"/>
          </a:p>
        </p:txBody>
      </p:sp>
    </p:spTree>
    <p:extLst>
      <p:ext uri="{BB962C8B-B14F-4D97-AF65-F5344CB8AC3E}">
        <p14:creationId xmlns:p14="http://schemas.microsoft.com/office/powerpoint/2010/main" val="23888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164D-C6A5-9B7F-77D5-C666A42BFA1C}"/>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46CAC1B9-1985-10D5-444B-8B11BADA8231}"/>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39027F04-1E74-FCB1-44D1-CE1EC0167283}"/>
              </a:ext>
            </a:extLst>
          </p:cNvPr>
          <p:cNvSpPr txBox="1">
            <a:spLocks noGrp="1"/>
          </p:cNvSpPr>
          <p:nvPr>
            <p:ph type="dt" sz="half" idx="7"/>
          </p:nvPr>
        </p:nvSpPr>
        <p:spPr/>
        <p:txBody>
          <a:bodyPr/>
          <a:lstStyle>
            <a:lvl1pPr>
              <a:defRPr/>
            </a:lvl1pPr>
          </a:lstStyle>
          <a:p>
            <a:pPr lvl="0"/>
            <a:fld id="{054A5291-D64B-416D-B84E-C39C35960EEC}" type="datetime1">
              <a:rPr lang="fr-FR"/>
              <a:pPr lvl="0"/>
              <a:t>02/05/2025</a:t>
            </a:fld>
            <a:endParaRPr lang="fr-FR"/>
          </a:p>
        </p:txBody>
      </p:sp>
      <p:sp>
        <p:nvSpPr>
          <p:cNvPr id="5" name="Footer Placeholder 4">
            <a:extLst>
              <a:ext uri="{FF2B5EF4-FFF2-40B4-BE49-F238E27FC236}">
                <a16:creationId xmlns:a16="http://schemas.microsoft.com/office/drawing/2014/main" id="{C9296525-8B25-5E63-B7BE-B8064CC86FD7}"/>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99A87339-9560-241C-10D4-B1516A5101F9}"/>
              </a:ext>
            </a:extLst>
          </p:cNvPr>
          <p:cNvSpPr txBox="1">
            <a:spLocks noGrp="1"/>
          </p:cNvSpPr>
          <p:nvPr>
            <p:ph type="sldNum" sz="quarter" idx="8"/>
          </p:nvPr>
        </p:nvSpPr>
        <p:spPr/>
        <p:txBody>
          <a:bodyPr/>
          <a:lstStyle>
            <a:lvl1pPr>
              <a:defRPr/>
            </a:lvl1pPr>
          </a:lstStyle>
          <a:p>
            <a:pPr lvl="0"/>
            <a:fld id="{C6D44F49-89EF-43E9-9270-396E705AFB08}" type="slidenum">
              <a:t>‹#›</a:t>
            </a:fld>
            <a:endParaRPr lang="fr-FR"/>
          </a:p>
        </p:txBody>
      </p:sp>
    </p:spTree>
    <p:extLst>
      <p:ext uri="{BB962C8B-B14F-4D97-AF65-F5344CB8AC3E}">
        <p14:creationId xmlns:p14="http://schemas.microsoft.com/office/powerpoint/2010/main" val="32406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6C73602-5CDC-5CE2-796B-ABEFEA534528}"/>
              </a:ext>
            </a:extLst>
          </p:cNvPr>
          <p:cNvSpPr txBox="1">
            <a:spLocks noGrp="1"/>
          </p:cNvSpPr>
          <p:nvPr>
            <p:ph type="sldNum" sz="quarter" idx="8"/>
          </p:nvPr>
        </p:nvSpPr>
        <p:spPr/>
        <p:txBody>
          <a:bodyPr/>
          <a:lstStyle>
            <a:lvl1pPr>
              <a:defRPr/>
            </a:lvl1pPr>
          </a:lstStyle>
          <a:p>
            <a:pPr lvl="0"/>
            <a:fld id="{3A355872-2F24-42D4-9FF0-F143E6C8C7CD}" type="slidenum">
              <a:t>‹#›</a:t>
            </a:fld>
            <a:endParaRPr lang="en-GB"/>
          </a:p>
        </p:txBody>
      </p:sp>
      <p:sp>
        <p:nvSpPr>
          <p:cNvPr id="3" name="Rectangle 1">
            <a:extLst>
              <a:ext uri="{FF2B5EF4-FFF2-40B4-BE49-F238E27FC236}">
                <a16:creationId xmlns:a16="http://schemas.microsoft.com/office/drawing/2014/main" id="{0A452DE8-89C7-E36F-A17F-26CF08ACFCE8}"/>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4" name="Rectangle 4">
            <a:extLst>
              <a:ext uri="{FF2B5EF4-FFF2-40B4-BE49-F238E27FC236}">
                <a16:creationId xmlns:a16="http://schemas.microsoft.com/office/drawing/2014/main" id="{36524266-5EE6-03DC-1D4A-F419B6B5DB8B}"/>
              </a:ext>
            </a:extLst>
          </p:cNvPr>
          <p:cNvSpPr/>
          <p:nvPr/>
        </p:nvSpPr>
        <p:spPr>
          <a:xfrm>
            <a:off x="0" y="1078169"/>
            <a:ext cx="9144000" cy="577983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5" name="Picture 2">
            <a:extLst>
              <a:ext uri="{FF2B5EF4-FFF2-40B4-BE49-F238E27FC236}">
                <a16:creationId xmlns:a16="http://schemas.microsoft.com/office/drawing/2014/main" id="{3345A07A-94A8-F7D1-F11F-76370FEE7F1D}"/>
              </a:ext>
            </a:extLst>
          </p:cNvPr>
          <p:cNvPicPr>
            <a:picLocks noChangeAspect="1"/>
          </p:cNvPicPr>
          <p:nvPr/>
        </p:nvPicPr>
        <p:blipFill>
          <a:blip r:embed="rId2"/>
          <a:stretch>
            <a:fillRect/>
          </a:stretch>
        </p:blipFill>
        <p:spPr>
          <a:xfrm>
            <a:off x="4041702" y="258043"/>
            <a:ext cx="1244845" cy="1152464"/>
          </a:xfrm>
          <a:prstGeom prst="rect">
            <a:avLst/>
          </a:prstGeom>
          <a:noFill/>
          <a:ln cap="flat">
            <a:noFill/>
          </a:ln>
        </p:spPr>
      </p:pic>
      <p:sp>
        <p:nvSpPr>
          <p:cNvPr id="6" name="Title 1">
            <a:extLst>
              <a:ext uri="{FF2B5EF4-FFF2-40B4-BE49-F238E27FC236}">
                <a16:creationId xmlns:a16="http://schemas.microsoft.com/office/drawing/2014/main" id="{FE720BD1-A0EC-1B11-6632-1C58AE12FFE7}"/>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7" name="Straight Connector 6">
            <a:extLst>
              <a:ext uri="{FF2B5EF4-FFF2-40B4-BE49-F238E27FC236}">
                <a16:creationId xmlns:a16="http://schemas.microsoft.com/office/drawing/2014/main" id="{A1055D82-B166-73E9-7990-08CCB987B4BD}"/>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8" name="Rectangle 10">
            <a:extLst>
              <a:ext uri="{FF2B5EF4-FFF2-40B4-BE49-F238E27FC236}">
                <a16:creationId xmlns:a16="http://schemas.microsoft.com/office/drawing/2014/main" id="{63517DE3-0CF6-BB8F-B81D-CCC50218D33C}"/>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9" name="Subtitle 2">
            <a:extLst>
              <a:ext uri="{FF2B5EF4-FFF2-40B4-BE49-F238E27FC236}">
                <a16:creationId xmlns:a16="http://schemas.microsoft.com/office/drawing/2014/main" id="{6006773E-A609-365A-866B-4139D63A5286}"/>
              </a:ext>
            </a:extLst>
          </p:cNvPr>
          <p:cNvSpPr txBox="1">
            <a:spLocks noGrp="1"/>
          </p:cNvSpPr>
          <p:nvPr>
            <p:ph type="subTitle" idx="4294967295"/>
          </p:nvPr>
        </p:nvSpPr>
        <p:spPr>
          <a:xfrm>
            <a:off x="803510" y="4418051"/>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0" name="Text Placeholder 18">
            <a:extLst>
              <a:ext uri="{FF2B5EF4-FFF2-40B4-BE49-F238E27FC236}">
                <a16:creationId xmlns:a16="http://schemas.microsoft.com/office/drawing/2014/main" id="{4A3B8D88-7DFA-A408-3037-0371BFD57F9A}"/>
              </a:ext>
            </a:extLst>
          </p:cNvPr>
          <p:cNvSpPr txBox="1">
            <a:spLocks noGrp="1"/>
          </p:cNvSpPr>
          <p:nvPr>
            <p:ph type="body" idx="4294967295"/>
          </p:nvPr>
        </p:nvSpPr>
        <p:spPr>
          <a:xfrm>
            <a:off x="4572000" y="5557906"/>
            <a:ext cx="3780239" cy="528998"/>
          </a:xfrm>
        </p:spPr>
        <p:txBody>
          <a:bodyPr/>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68696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26E6FA3-1DD9-14A6-1765-CBCF1A721485}"/>
              </a:ext>
            </a:extLst>
          </p:cNvPr>
          <p:cNvPicPr>
            <a:picLocks noChangeAspect="1"/>
          </p:cNvPicPr>
          <p:nvPr/>
        </p:nvPicPr>
        <p:blipFill>
          <a:blip r:embed="rId2"/>
          <a:srcRect/>
          <a:stretch>
            <a:fillRect/>
          </a:stretch>
        </p:blipFill>
        <p:spPr>
          <a:xfrm>
            <a:off x="0" y="1850288"/>
            <a:ext cx="9144000" cy="5018346"/>
          </a:xfrm>
          <a:prstGeom prst="rect">
            <a:avLst/>
          </a:prstGeom>
          <a:noFill/>
          <a:ln cap="flat">
            <a:noFill/>
          </a:ln>
        </p:spPr>
      </p:pic>
      <p:sp>
        <p:nvSpPr>
          <p:cNvPr id="3" name="Slide Number Placeholder 3">
            <a:extLst>
              <a:ext uri="{FF2B5EF4-FFF2-40B4-BE49-F238E27FC236}">
                <a16:creationId xmlns:a16="http://schemas.microsoft.com/office/drawing/2014/main" id="{113E3554-7295-7264-32A2-D91643D66FD4}"/>
              </a:ext>
            </a:extLst>
          </p:cNvPr>
          <p:cNvSpPr txBox="1">
            <a:spLocks noGrp="1"/>
          </p:cNvSpPr>
          <p:nvPr>
            <p:ph type="sldNum" sz="quarter" idx="8"/>
          </p:nvPr>
        </p:nvSpPr>
        <p:spPr/>
        <p:txBody>
          <a:bodyPr/>
          <a:lstStyle>
            <a:lvl1pPr>
              <a:defRPr/>
            </a:lvl1pPr>
          </a:lstStyle>
          <a:p>
            <a:pPr lvl="0"/>
            <a:fld id="{CD66F541-FAF6-410C-837C-F970E8AD9E02}" type="slidenum">
              <a:t>‹#›</a:t>
            </a:fld>
            <a:endParaRPr lang="en-GB"/>
          </a:p>
        </p:txBody>
      </p:sp>
      <p:sp>
        <p:nvSpPr>
          <p:cNvPr id="4" name="Rectangle 1">
            <a:extLst>
              <a:ext uri="{FF2B5EF4-FFF2-40B4-BE49-F238E27FC236}">
                <a16:creationId xmlns:a16="http://schemas.microsoft.com/office/drawing/2014/main" id="{6AF05951-C9C4-893A-E9B2-6263B777545E}"/>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Rectangle 4">
            <a:extLst>
              <a:ext uri="{FF2B5EF4-FFF2-40B4-BE49-F238E27FC236}">
                <a16:creationId xmlns:a16="http://schemas.microsoft.com/office/drawing/2014/main" id="{CB84D296-49CA-F443-760F-226727DCC393}"/>
              </a:ext>
            </a:extLst>
          </p:cNvPr>
          <p:cNvSpPr/>
          <p:nvPr/>
        </p:nvSpPr>
        <p:spPr>
          <a:xfrm>
            <a:off x="0" y="1078178"/>
            <a:ext cx="9144000" cy="2890802"/>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6" name="Picture 2">
            <a:extLst>
              <a:ext uri="{FF2B5EF4-FFF2-40B4-BE49-F238E27FC236}">
                <a16:creationId xmlns:a16="http://schemas.microsoft.com/office/drawing/2014/main" id="{D6D4B50B-3BD8-5484-61A7-D71CED187C45}"/>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7" name="Title 1">
            <a:extLst>
              <a:ext uri="{FF2B5EF4-FFF2-40B4-BE49-F238E27FC236}">
                <a16:creationId xmlns:a16="http://schemas.microsoft.com/office/drawing/2014/main" id="{AF7B0B68-48CC-8DF8-20A2-D298EAB19326}"/>
              </a:ext>
            </a:extLst>
          </p:cNvPr>
          <p:cNvSpPr txBox="1">
            <a:spLocks noGrp="1"/>
          </p:cNvSpPr>
          <p:nvPr>
            <p:ph type="title"/>
          </p:nvPr>
        </p:nvSpPr>
        <p:spPr>
          <a:xfrm>
            <a:off x="803510" y="1992569"/>
            <a:ext cx="7548920" cy="872648"/>
          </a:xfrm>
        </p:spPr>
        <p:txBody>
          <a:bodyPr anchor="t">
            <a:normAutofit/>
          </a:bodyPr>
          <a:lstStyle>
            <a:lvl1pPr>
              <a:defRPr sz="4500">
                <a:solidFill>
                  <a:srgbClr val="FFFFFF"/>
                </a:solidFill>
              </a:defRPr>
            </a:lvl1pPr>
          </a:lstStyle>
          <a:p>
            <a:pPr lvl="0"/>
            <a:r>
              <a:rPr lang="en-US"/>
              <a:t>Click to edit Master title style</a:t>
            </a:r>
            <a:endParaRPr lang="en-GB"/>
          </a:p>
        </p:txBody>
      </p:sp>
      <p:cxnSp>
        <p:nvCxnSpPr>
          <p:cNvPr id="8" name="Straight Connector 6">
            <a:extLst>
              <a:ext uri="{FF2B5EF4-FFF2-40B4-BE49-F238E27FC236}">
                <a16:creationId xmlns:a16="http://schemas.microsoft.com/office/drawing/2014/main" id="{CADC007A-1E78-F8EA-17A3-7E64D9F4018C}"/>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9" name="Rectangle 10">
            <a:extLst>
              <a:ext uri="{FF2B5EF4-FFF2-40B4-BE49-F238E27FC236}">
                <a16:creationId xmlns:a16="http://schemas.microsoft.com/office/drawing/2014/main" id="{EAC28D95-FD9A-77E5-D7AD-82E93DA0D287}"/>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10" name="Subtitle 2">
            <a:extLst>
              <a:ext uri="{FF2B5EF4-FFF2-40B4-BE49-F238E27FC236}">
                <a16:creationId xmlns:a16="http://schemas.microsoft.com/office/drawing/2014/main" id="{76736FA6-5DC2-AE40-FDA3-1129EB827D9D}"/>
              </a:ext>
            </a:extLst>
          </p:cNvPr>
          <p:cNvSpPr txBox="1">
            <a:spLocks noGrp="1"/>
          </p:cNvSpPr>
          <p:nvPr>
            <p:ph type="subTitle" idx="4294967295"/>
          </p:nvPr>
        </p:nvSpPr>
        <p:spPr>
          <a:xfrm>
            <a:off x="803510" y="3067464"/>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1" name="Text Placeholder 18">
            <a:extLst>
              <a:ext uri="{FF2B5EF4-FFF2-40B4-BE49-F238E27FC236}">
                <a16:creationId xmlns:a16="http://schemas.microsoft.com/office/drawing/2014/main" id="{4B1DDF82-D220-5744-9052-BBEAD3BD5C33}"/>
              </a:ext>
            </a:extLst>
          </p:cNvPr>
          <p:cNvSpPr txBox="1">
            <a:spLocks noGrp="1"/>
          </p:cNvSpPr>
          <p:nvPr>
            <p:ph type="body" idx="4294967295"/>
          </p:nvPr>
        </p:nvSpPr>
        <p:spPr>
          <a:xfrm>
            <a:off x="4572000" y="5783534"/>
            <a:ext cx="3780239" cy="528998"/>
          </a:xfrm>
        </p:spPr>
        <p:txBody>
          <a:bodyPr anchor="b"/>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344040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F8C90C23-E8EE-BA22-7D42-0EAAF7FD5AB1}"/>
              </a:ext>
            </a:extLst>
          </p:cNvPr>
          <p:cNvPicPr>
            <a:picLocks noChangeAspect="1"/>
          </p:cNvPicPr>
          <p:nvPr/>
        </p:nvPicPr>
        <p:blipFill>
          <a:blip r:embed="rId2"/>
          <a:stretch>
            <a:fillRect/>
          </a:stretch>
        </p:blipFill>
        <p:spPr>
          <a:xfrm>
            <a:off x="0" y="802221"/>
            <a:ext cx="9144000" cy="6059198"/>
          </a:xfrm>
          <a:prstGeom prst="rect">
            <a:avLst/>
          </a:prstGeom>
          <a:noFill/>
          <a:ln cap="flat">
            <a:noFill/>
          </a:ln>
        </p:spPr>
      </p:pic>
      <p:sp>
        <p:nvSpPr>
          <p:cNvPr id="3" name="Rectangle 13">
            <a:extLst>
              <a:ext uri="{FF2B5EF4-FFF2-40B4-BE49-F238E27FC236}">
                <a16:creationId xmlns:a16="http://schemas.microsoft.com/office/drawing/2014/main" id="{D4417E78-5184-C87A-7FDD-CEB302F09642}"/>
              </a:ext>
            </a:extLst>
          </p:cNvPr>
          <p:cNvSpPr/>
          <p:nvPr/>
        </p:nvSpPr>
        <p:spPr>
          <a:xfrm>
            <a:off x="3968" y="1078178"/>
            <a:ext cx="9148014" cy="5783241"/>
          </a:xfrm>
          <a:prstGeom prst="rect">
            <a:avLst/>
          </a:prstGeom>
          <a:solidFill>
            <a:srgbClr val="024EA2">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sp>
        <p:nvSpPr>
          <p:cNvPr id="4" name="Rectangle 1">
            <a:extLst>
              <a:ext uri="{FF2B5EF4-FFF2-40B4-BE49-F238E27FC236}">
                <a16:creationId xmlns:a16="http://schemas.microsoft.com/office/drawing/2014/main" id="{F9892D4B-3D10-6AD2-C693-1DD3452822B9}"/>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Title 1">
            <a:extLst>
              <a:ext uri="{FF2B5EF4-FFF2-40B4-BE49-F238E27FC236}">
                <a16:creationId xmlns:a16="http://schemas.microsoft.com/office/drawing/2014/main" id="{44543B78-28AF-4F59-3275-2386EADA0136}"/>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6" name="Straight Connector 6">
            <a:extLst>
              <a:ext uri="{FF2B5EF4-FFF2-40B4-BE49-F238E27FC236}">
                <a16:creationId xmlns:a16="http://schemas.microsoft.com/office/drawing/2014/main" id="{5CBE2B81-D592-42FA-D662-EFC6108AA084}"/>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7" name="Rectangle 10">
            <a:extLst>
              <a:ext uri="{FF2B5EF4-FFF2-40B4-BE49-F238E27FC236}">
                <a16:creationId xmlns:a16="http://schemas.microsoft.com/office/drawing/2014/main" id="{92844F2A-FD81-91A8-ECC9-72D172F87D63}"/>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8" name="Subtitle 2">
            <a:extLst>
              <a:ext uri="{FF2B5EF4-FFF2-40B4-BE49-F238E27FC236}">
                <a16:creationId xmlns:a16="http://schemas.microsoft.com/office/drawing/2014/main" id="{FEC3214C-2E3A-294B-A3A2-366AF338350D}"/>
              </a:ext>
            </a:extLst>
          </p:cNvPr>
          <p:cNvSpPr txBox="1">
            <a:spLocks noGrp="1"/>
          </p:cNvSpPr>
          <p:nvPr>
            <p:ph type="subTitle" idx="4294967295"/>
          </p:nvPr>
        </p:nvSpPr>
        <p:spPr>
          <a:xfrm>
            <a:off x="803510" y="4418051"/>
            <a:ext cx="7548920" cy="897757"/>
          </a:xfrm>
        </p:spPr>
        <p:txBody>
          <a:bodyPr wrap="none"/>
          <a:lstStyle>
            <a:lvl1pPr marL="0" indent="0">
              <a:buNone/>
              <a:defRPr sz="2100">
                <a:solidFill>
                  <a:srgbClr val="FFC000"/>
                </a:solidFill>
              </a:defRPr>
            </a:lvl1pPr>
          </a:lstStyle>
          <a:p>
            <a:pPr lvl="0"/>
            <a:r>
              <a:rPr lang="en-US"/>
              <a:t>Click to edit Master subtitle style</a:t>
            </a:r>
            <a:endParaRPr lang="en-GB"/>
          </a:p>
        </p:txBody>
      </p:sp>
      <p:pic>
        <p:nvPicPr>
          <p:cNvPr id="9" name="Picture 2">
            <a:extLst>
              <a:ext uri="{FF2B5EF4-FFF2-40B4-BE49-F238E27FC236}">
                <a16:creationId xmlns:a16="http://schemas.microsoft.com/office/drawing/2014/main" id="{D41314B1-6DB0-8361-595D-2380BCF5CA85}"/>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10" name="Text Placeholder 18">
            <a:extLst>
              <a:ext uri="{FF2B5EF4-FFF2-40B4-BE49-F238E27FC236}">
                <a16:creationId xmlns:a16="http://schemas.microsoft.com/office/drawing/2014/main" id="{3658935E-0D92-5830-7E07-D68D41D921DC}"/>
              </a:ext>
            </a:extLst>
          </p:cNvPr>
          <p:cNvSpPr txBox="1">
            <a:spLocks noGrp="1"/>
          </p:cNvSpPr>
          <p:nvPr>
            <p:ph type="body" idx="4294967295"/>
          </p:nvPr>
        </p:nvSpPr>
        <p:spPr>
          <a:xfrm>
            <a:off x="4572000" y="5557906"/>
            <a:ext cx="3780239" cy="528998"/>
          </a:xfrm>
        </p:spPr>
        <p:txBody>
          <a:bodyPr wrap="none"/>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2217661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8287843-A040-AF8A-3874-9BD6E5B1C842}"/>
              </a:ext>
            </a:extLst>
          </p:cNvPr>
          <p:cNvSpPr/>
          <p:nvPr/>
        </p:nvSpPr>
        <p:spPr>
          <a:xfrm>
            <a:off x="0" y="0"/>
            <a:ext cx="9144000" cy="685800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Title 1">
            <a:extLst>
              <a:ext uri="{FF2B5EF4-FFF2-40B4-BE49-F238E27FC236}">
                <a16:creationId xmlns:a16="http://schemas.microsoft.com/office/drawing/2014/main" id="{26F5E659-5FAD-0835-F6B1-9296AB79B59A}"/>
              </a:ext>
            </a:extLst>
          </p:cNvPr>
          <p:cNvSpPr txBox="1">
            <a:spLocks noGrp="1"/>
          </p:cNvSpPr>
          <p:nvPr>
            <p:ph type="ctrTitle"/>
          </p:nvPr>
        </p:nvSpPr>
        <p:spPr>
          <a:xfrm>
            <a:off x="802642" y="1122361"/>
            <a:ext cx="8007025" cy="2387598"/>
          </a:xfrm>
        </p:spPr>
        <p:txBody>
          <a:bodyPr/>
          <a:lstStyle>
            <a:lvl1pPr>
              <a:defRPr sz="4500">
                <a:solidFill>
                  <a:srgbClr val="FFC000"/>
                </a:solidFill>
              </a:defRPr>
            </a:lvl1pPr>
          </a:lstStyle>
          <a:p>
            <a:pPr lvl="0"/>
            <a:r>
              <a:rPr lang="en-US"/>
              <a:t>Click to edit Master title style</a:t>
            </a:r>
            <a:endParaRPr lang="en-GB"/>
          </a:p>
        </p:txBody>
      </p:sp>
      <p:sp>
        <p:nvSpPr>
          <p:cNvPr id="4" name="Subtitle 2">
            <a:extLst>
              <a:ext uri="{FF2B5EF4-FFF2-40B4-BE49-F238E27FC236}">
                <a16:creationId xmlns:a16="http://schemas.microsoft.com/office/drawing/2014/main" id="{32957467-B893-A922-3965-92E0F4508C4C}"/>
              </a:ext>
            </a:extLst>
          </p:cNvPr>
          <p:cNvSpPr txBox="1">
            <a:spLocks noGrp="1"/>
          </p:cNvSpPr>
          <p:nvPr>
            <p:ph type="subTitle" idx="1"/>
          </p:nvPr>
        </p:nvSpPr>
        <p:spPr>
          <a:xfrm>
            <a:off x="802642" y="3602041"/>
            <a:ext cx="8007025" cy="1655758"/>
          </a:xfrm>
        </p:spPr>
        <p:txBody>
          <a:bodyPr/>
          <a:lstStyle>
            <a:lvl1pPr marL="0" indent="0">
              <a:buNone/>
              <a:defRPr>
                <a:solidFill>
                  <a:srgbClr val="FFFFFF"/>
                </a:solidFill>
              </a:defRPr>
            </a:lvl1pPr>
          </a:lstStyle>
          <a:p>
            <a:pPr lvl="0"/>
            <a:r>
              <a:rPr lang="en-US"/>
              <a:t>Click to edit Master subtitle style</a:t>
            </a:r>
            <a:endParaRPr lang="en-GB"/>
          </a:p>
        </p:txBody>
      </p:sp>
      <p:sp>
        <p:nvSpPr>
          <p:cNvPr id="5" name="Slide Number Placeholder 5">
            <a:extLst>
              <a:ext uri="{FF2B5EF4-FFF2-40B4-BE49-F238E27FC236}">
                <a16:creationId xmlns:a16="http://schemas.microsoft.com/office/drawing/2014/main" id="{3FE9297D-B61A-475C-C1BB-8947492C4FA1}"/>
              </a:ext>
            </a:extLst>
          </p:cNvPr>
          <p:cNvSpPr txBox="1">
            <a:spLocks noGrp="1"/>
          </p:cNvSpPr>
          <p:nvPr>
            <p:ph type="sldNum" sz="quarter" idx="8"/>
          </p:nvPr>
        </p:nvSpPr>
        <p:spPr/>
        <p:txBody>
          <a:bodyPr/>
          <a:lstStyle>
            <a:lvl1pPr>
              <a:defRPr>
                <a:solidFill>
                  <a:srgbClr val="FFFFFF"/>
                </a:solidFill>
              </a:defRPr>
            </a:lvl1pPr>
          </a:lstStyle>
          <a:p>
            <a:pPr lvl="0"/>
            <a:fld id="{5700DFBB-67E1-46C8-B0C9-BE6AA836911E}" type="slidenum">
              <a:t>‹#›</a:t>
            </a:fld>
            <a:endParaRPr lang="en-GB"/>
          </a:p>
        </p:txBody>
      </p:sp>
      <p:cxnSp>
        <p:nvCxnSpPr>
          <p:cNvPr id="6" name="Straight Connector 6">
            <a:extLst>
              <a:ext uri="{FF2B5EF4-FFF2-40B4-BE49-F238E27FC236}">
                <a16:creationId xmlns:a16="http://schemas.microsoft.com/office/drawing/2014/main" id="{EDFE862E-0A2F-AFA6-75C1-F27F17C59520}"/>
              </a:ext>
            </a:extLst>
          </p:cNvPr>
          <p:cNvCxnSpPr/>
          <p:nvPr/>
        </p:nvCxnSpPr>
        <p:spPr>
          <a:xfrm>
            <a:off x="628650" y="0"/>
            <a:ext cx="0" cy="3295936"/>
          </a:xfrm>
          <a:prstGeom prst="straightConnector1">
            <a:avLst/>
          </a:prstGeom>
          <a:noFill/>
          <a:ln w="28575" cap="flat">
            <a:solidFill>
              <a:srgbClr val="FFC000"/>
            </a:solidFill>
            <a:prstDash val="solid"/>
            <a:miter/>
          </a:ln>
        </p:spPr>
      </p:cxnSp>
      <p:pic>
        <p:nvPicPr>
          <p:cNvPr id="7" name="Picture 8">
            <a:extLst>
              <a:ext uri="{FF2B5EF4-FFF2-40B4-BE49-F238E27FC236}">
                <a16:creationId xmlns:a16="http://schemas.microsoft.com/office/drawing/2014/main" id="{17EBE697-7C3A-E9CF-8CC5-840EA0F8530C}"/>
              </a:ext>
            </a:extLst>
          </p:cNvPr>
          <p:cNvPicPr>
            <a:picLocks noChangeAspect="1"/>
          </p:cNvPicPr>
          <p:nvPr/>
        </p:nvPicPr>
        <p:blipFill>
          <a:blip r:embed="rId2"/>
          <a:stretch>
            <a:fillRect/>
          </a:stretch>
        </p:blipFill>
        <p:spPr>
          <a:xfrm>
            <a:off x="7520784" y="6045253"/>
            <a:ext cx="1288883" cy="451155"/>
          </a:xfrm>
          <a:prstGeom prst="rect">
            <a:avLst/>
          </a:prstGeom>
          <a:noFill/>
          <a:ln cap="flat">
            <a:noFill/>
          </a:ln>
        </p:spPr>
      </p:pic>
    </p:spTree>
    <p:extLst>
      <p:ext uri="{BB962C8B-B14F-4D97-AF65-F5344CB8AC3E}">
        <p14:creationId xmlns:p14="http://schemas.microsoft.com/office/powerpoint/2010/main" val="1332649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 Slide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58B5E99-0268-6746-311F-B17DDF3863BF}"/>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1E68FE5A-3F54-69D9-B6D6-2550B614259F}"/>
              </a:ext>
            </a:extLst>
          </p:cNvPr>
          <p:cNvSpPr txBox="1">
            <a:spLocks noGrp="1"/>
          </p:cNvSpPr>
          <p:nvPr>
            <p:ph type="sldNum" sz="quarter" idx="8"/>
          </p:nvPr>
        </p:nvSpPr>
        <p:spPr/>
        <p:txBody>
          <a:bodyPr/>
          <a:lstStyle>
            <a:lvl1pPr>
              <a:defRPr/>
            </a:lvl1pPr>
          </a:lstStyle>
          <a:p>
            <a:pPr lvl="0"/>
            <a:fld id="{BE6BD8B3-C050-4F5A-9AA7-BDEA4EA9B10F}" type="slidenum">
              <a:t>‹#›</a:t>
            </a:fld>
            <a:endParaRPr lang="en-GB"/>
          </a:p>
        </p:txBody>
      </p:sp>
      <p:pic>
        <p:nvPicPr>
          <p:cNvPr id="4" name="Picture 8">
            <a:extLst>
              <a:ext uri="{FF2B5EF4-FFF2-40B4-BE49-F238E27FC236}">
                <a16:creationId xmlns:a16="http://schemas.microsoft.com/office/drawing/2014/main" id="{E6020620-C895-6CFB-1954-66966E8E7DF8}"/>
              </a:ext>
            </a:extLst>
          </p:cNvPr>
          <p:cNvPicPr>
            <a:picLocks noChangeAspect="1"/>
          </p:cNvPicPr>
          <p:nvPr/>
        </p:nvPicPr>
        <p:blipFill>
          <a:blip r:embed="rId2"/>
          <a:stretch>
            <a:fillRect/>
          </a:stretch>
        </p:blipFill>
        <p:spPr>
          <a:xfrm>
            <a:off x="7525393" y="6045866"/>
            <a:ext cx="1287146" cy="450543"/>
          </a:xfrm>
          <a:prstGeom prst="rect">
            <a:avLst/>
          </a:prstGeom>
          <a:noFill/>
          <a:ln cap="flat">
            <a:noFill/>
          </a:ln>
        </p:spPr>
      </p:pic>
      <p:sp>
        <p:nvSpPr>
          <p:cNvPr id="5" name="Title 1">
            <a:extLst>
              <a:ext uri="{FF2B5EF4-FFF2-40B4-BE49-F238E27FC236}">
                <a16:creationId xmlns:a16="http://schemas.microsoft.com/office/drawing/2014/main" id="{63AA3215-5CFD-4254-6305-0E12BAE09B1B}"/>
              </a:ext>
            </a:extLst>
          </p:cNvPr>
          <p:cNvSpPr txBox="1">
            <a:spLocks noGrp="1"/>
          </p:cNvSpPr>
          <p:nvPr>
            <p:ph type="title"/>
          </p:nvPr>
        </p:nvSpPr>
        <p:spPr>
          <a:xfrm>
            <a:off x="807762" y="1122361"/>
            <a:ext cx="7617226" cy="2387598"/>
          </a:xfrm>
        </p:spPr>
        <p:txBody>
          <a:bodyPr/>
          <a:lstStyle>
            <a:lvl1pPr>
              <a:defRPr sz="4500"/>
            </a:lvl1pPr>
          </a:lstStyle>
          <a:p>
            <a:pPr lvl="0"/>
            <a:r>
              <a:rPr lang="en-US"/>
              <a:t>Click to edit Master title style</a:t>
            </a:r>
            <a:endParaRPr lang="en-GB"/>
          </a:p>
        </p:txBody>
      </p:sp>
      <p:cxnSp>
        <p:nvCxnSpPr>
          <p:cNvPr id="6" name="Straight Connector 12">
            <a:extLst>
              <a:ext uri="{FF2B5EF4-FFF2-40B4-BE49-F238E27FC236}">
                <a16:creationId xmlns:a16="http://schemas.microsoft.com/office/drawing/2014/main" id="{BDAA477B-CC89-CAEF-1369-CE88EA48D098}"/>
              </a:ext>
            </a:extLst>
          </p:cNvPr>
          <p:cNvCxnSpPr/>
          <p:nvPr/>
        </p:nvCxnSpPr>
        <p:spPr>
          <a:xfrm>
            <a:off x="628650" y="0"/>
            <a:ext cx="0" cy="3295936"/>
          </a:xfrm>
          <a:prstGeom prst="straightConnector1">
            <a:avLst/>
          </a:prstGeom>
          <a:noFill/>
          <a:ln w="28575" cap="flat">
            <a:solidFill>
              <a:srgbClr val="034EA2"/>
            </a:solidFill>
            <a:prstDash val="solid"/>
            <a:miter/>
          </a:ln>
        </p:spPr>
      </p:cxnSp>
      <p:sp>
        <p:nvSpPr>
          <p:cNvPr id="7" name="Subtitle 2">
            <a:extLst>
              <a:ext uri="{FF2B5EF4-FFF2-40B4-BE49-F238E27FC236}">
                <a16:creationId xmlns:a16="http://schemas.microsoft.com/office/drawing/2014/main" id="{ED745B41-38CE-F311-989A-D7D26348DD5E}"/>
              </a:ext>
            </a:extLst>
          </p:cNvPr>
          <p:cNvSpPr txBox="1">
            <a:spLocks noGrp="1"/>
          </p:cNvSpPr>
          <p:nvPr>
            <p:ph type="subTitle" idx="4294967295"/>
          </p:nvPr>
        </p:nvSpPr>
        <p:spPr>
          <a:xfrm>
            <a:off x="802642" y="3602041"/>
            <a:ext cx="7617226" cy="1655758"/>
          </a:xfrm>
        </p:spPr>
        <p:txBody>
          <a:bodyPr/>
          <a:lstStyle>
            <a:lvl1pPr marL="0" indent="0">
              <a:buNone/>
              <a:defRPr/>
            </a:lvl1pPr>
          </a:lstStyle>
          <a:p>
            <a:pPr lvl="0"/>
            <a:r>
              <a:rPr lang="en-US"/>
              <a:t>Click to edit Master subtitle style</a:t>
            </a:r>
            <a:endParaRPr lang="en-GB"/>
          </a:p>
        </p:txBody>
      </p:sp>
    </p:spTree>
    <p:extLst>
      <p:ext uri="{BB962C8B-B14F-4D97-AF65-F5344CB8AC3E}">
        <p14:creationId xmlns:p14="http://schemas.microsoft.com/office/powerpoint/2010/main" val="1488295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st slide (option 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08E2AD60-294E-FFDF-82F6-6B429230445D}"/>
              </a:ext>
            </a:extLst>
          </p:cNvPr>
          <p:cNvSpPr/>
          <p:nvPr/>
        </p:nvSpPr>
        <p:spPr>
          <a:xfrm>
            <a:off x="0" y="0"/>
            <a:ext cx="9144000" cy="3429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01FF69B0-DA95-C552-87E5-5D18A096BD52}"/>
              </a:ext>
            </a:extLst>
          </p:cNvPr>
          <p:cNvSpPr txBox="1">
            <a:spLocks noGrp="1"/>
          </p:cNvSpPr>
          <p:nvPr>
            <p:ph type="sldNum" sz="quarter" idx="8"/>
          </p:nvPr>
        </p:nvSpPr>
        <p:spPr/>
        <p:txBody>
          <a:bodyPr/>
          <a:lstStyle>
            <a:lvl1pPr>
              <a:defRPr/>
            </a:lvl1pPr>
          </a:lstStyle>
          <a:p>
            <a:pPr lvl="0"/>
            <a:fld id="{89E3EC0B-FFF4-48ED-A84E-0F9AEFA26AB3}" type="slidenum">
              <a:t>‹#›</a:t>
            </a:fld>
            <a:endParaRPr lang="en-GB"/>
          </a:p>
        </p:txBody>
      </p:sp>
      <p:sp>
        <p:nvSpPr>
          <p:cNvPr id="4" name="Title 1">
            <a:extLst>
              <a:ext uri="{FF2B5EF4-FFF2-40B4-BE49-F238E27FC236}">
                <a16:creationId xmlns:a16="http://schemas.microsoft.com/office/drawing/2014/main" id="{D0D10F13-33E0-3EE6-A039-A70365D11E25}"/>
              </a:ext>
            </a:extLst>
          </p:cNvPr>
          <p:cNvSpPr txBox="1">
            <a:spLocks noGrp="1"/>
          </p:cNvSpPr>
          <p:nvPr>
            <p:ph type="title"/>
          </p:nvPr>
        </p:nvSpPr>
        <p:spPr>
          <a:xfrm>
            <a:off x="807762" y="1122361"/>
            <a:ext cx="7617226" cy="1240347"/>
          </a:xfrm>
        </p:spPr>
        <p:txBody>
          <a:bodyPr/>
          <a:lstStyle>
            <a:lvl1pPr>
              <a:defRPr sz="4500"/>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80F5CBEC-15AC-40B7-B302-F8E4B50B26E1}"/>
              </a:ext>
            </a:extLst>
          </p:cNvPr>
          <p:cNvCxnSpPr/>
          <p:nvPr/>
        </p:nvCxnSpPr>
        <p:spPr>
          <a:xfrm>
            <a:off x="628650" y="0"/>
            <a:ext cx="0" cy="2362709"/>
          </a:xfrm>
          <a:prstGeom prst="straightConnector1">
            <a:avLst/>
          </a:prstGeom>
          <a:noFill/>
          <a:ln w="28575" cap="flat">
            <a:solidFill>
              <a:srgbClr val="034EA2"/>
            </a:solidFill>
            <a:prstDash val="solid"/>
            <a:miter/>
          </a:ln>
        </p:spPr>
      </p:cxnSp>
      <p:sp>
        <p:nvSpPr>
          <p:cNvPr id="6" name="Subtitle 2">
            <a:extLst>
              <a:ext uri="{FF2B5EF4-FFF2-40B4-BE49-F238E27FC236}">
                <a16:creationId xmlns:a16="http://schemas.microsoft.com/office/drawing/2014/main" id="{EA397BBF-338A-0AD5-B87F-DF9270DE3339}"/>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406386629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st slide (option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F0748FF-24B8-9524-0137-5D1F6F09EA5D}"/>
              </a:ext>
            </a:extLst>
          </p:cNvPr>
          <p:cNvSpPr/>
          <p:nvPr/>
        </p:nvSpPr>
        <p:spPr>
          <a:xfrm>
            <a:off x="0" y="0"/>
            <a:ext cx="9144000" cy="3429000"/>
          </a:xfrm>
          <a:prstGeom prst="rect">
            <a:avLst/>
          </a:prstGeom>
          <a:solidFill>
            <a:srgbClr val="034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AE5F1877-2C1B-994D-BD42-D7C1E9DB3BE6}"/>
              </a:ext>
            </a:extLst>
          </p:cNvPr>
          <p:cNvSpPr txBox="1">
            <a:spLocks noGrp="1"/>
          </p:cNvSpPr>
          <p:nvPr>
            <p:ph type="sldNum" sz="quarter" idx="8"/>
          </p:nvPr>
        </p:nvSpPr>
        <p:spPr/>
        <p:txBody>
          <a:bodyPr/>
          <a:lstStyle>
            <a:lvl1pPr>
              <a:defRPr/>
            </a:lvl1pPr>
          </a:lstStyle>
          <a:p>
            <a:pPr lvl="0"/>
            <a:fld id="{9326F363-27A0-4839-9E89-8D640816133E}" type="slidenum">
              <a:t>‹#›</a:t>
            </a:fld>
            <a:endParaRPr lang="en-GB"/>
          </a:p>
        </p:txBody>
      </p:sp>
      <p:sp>
        <p:nvSpPr>
          <p:cNvPr id="4" name="Title 1">
            <a:extLst>
              <a:ext uri="{FF2B5EF4-FFF2-40B4-BE49-F238E27FC236}">
                <a16:creationId xmlns:a16="http://schemas.microsoft.com/office/drawing/2014/main" id="{90C98C96-BEAA-C778-DD07-62B19C4D2129}"/>
              </a:ext>
            </a:extLst>
          </p:cNvPr>
          <p:cNvSpPr txBox="1">
            <a:spLocks noGrp="1"/>
          </p:cNvSpPr>
          <p:nvPr>
            <p:ph type="title"/>
          </p:nvPr>
        </p:nvSpPr>
        <p:spPr>
          <a:xfrm>
            <a:off x="807762" y="1122361"/>
            <a:ext cx="7617226" cy="1240347"/>
          </a:xfrm>
        </p:spPr>
        <p:txBody>
          <a:bodyPr/>
          <a:lstStyle>
            <a:lvl1pPr>
              <a:defRPr sz="4500">
                <a:solidFill>
                  <a:srgbClr val="FFC000"/>
                </a:solidFill>
              </a:defRPr>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87FED23A-584B-AED7-73BB-6A67D2356436}"/>
              </a:ext>
            </a:extLst>
          </p:cNvPr>
          <p:cNvCxnSpPr/>
          <p:nvPr/>
        </p:nvCxnSpPr>
        <p:spPr>
          <a:xfrm>
            <a:off x="628650" y="0"/>
            <a:ext cx="0" cy="2362709"/>
          </a:xfrm>
          <a:prstGeom prst="straightConnector1">
            <a:avLst/>
          </a:prstGeom>
          <a:noFill/>
          <a:ln w="28575" cap="flat">
            <a:solidFill>
              <a:srgbClr val="FFC000"/>
            </a:solidFill>
            <a:prstDash val="solid"/>
            <a:miter/>
          </a:ln>
        </p:spPr>
      </p:cxnSp>
      <p:sp>
        <p:nvSpPr>
          <p:cNvPr id="6" name="Subtitle 2">
            <a:extLst>
              <a:ext uri="{FF2B5EF4-FFF2-40B4-BE49-F238E27FC236}">
                <a16:creationId xmlns:a16="http://schemas.microsoft.com/office/drawing/2014/main" id="{34DE5204-C77C-F36A-63C2-C956397B1CCA}"/>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148202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A569144-A4E4-E65F-7CD6-27D7B5638C25}"/>
              </a:ext>
            </a:extLst>
          </p:cNvPr>
          <p:cNvSpPr txBox="1">
            <a:spLocks noGrp="1"/>
          </p:cNvSpPr>
          <p:nvPr>
            <p:ph idx="4294967295"/>
          </p:nvPr>
        </p:nvSpPr>
        <p:spPr>
          <a:xfrm>
            <a:off x="628650" y="1825627"/>
            <a:ext cx="8179271" cy="38819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8B939517-607D-EB33-2987-BD21DB5DFD6A}"/>
              </a:ext>
            </a:extLst>
          </p:cNvPr>
          <p:cNvSpPr txBox="1">
            <a:spLocks noGrp="1"/>
          </p:cNvSpPr>
          <p:nvPr>
            <p:ph type="sldNum" sz="quarter" idx="8"/>
          </p:nvPr>
        </p:nvSpPr>
        <p:spPr/>
        <p:txBody>
          <a:bodyPr/>
          <a:lstStyle>
            <a:lvl1pPr>
              <a:defRPr/>
            </a:lvl1pPr>
          </a:lstStyle>
          <a:p>
            <a:pPr lvl="0"/>
            <a:fld id="{D24BC0DE-5466-4E9D-878F-B45896C3BC37}" type="slidenum">
              <a:t>‹#›</a:t>
            </a:fld>
            <a:endParaRPr lang="en-GB"/>
          </a:p>
        </p:txBody>
      </p:sp>
      <p:cxnSp>
        <p:nvCxnSpPr>
          <p:cNvPr id="4" name="Straight Connector 6">
            <a:extLst>
              <a:ext uri="{FF2B5EF4-FFF2-40B4-BE49-F238E27FC236}">
                <a16:creationId xmlns:a16="http://schemas.microsoft.com/office/drawing/2014/main" id="{576D7797-83F7-D9CE-6113-C99213CD8F57}"/>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5" name="Title Placeholder 1">
            <a:extLst>
              <a:ext uri="{FF2B5EF4-FFF2-40B4-BE49-F238E27FC236}">
                <a16:creationId xmlns:a16="http://schemas.microsoft.com/office/drawing/2014/main" id="{9C27D924-AFF6-3FC3-3ACE-6CB093606FD0}"/>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98588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48835-EB7D-E84C-CB89-B963A599C85B}"/>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4E30D9A1-F808-CA1E-A49C-03C9A472EFF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E8A98DBC-A404-22BC-A742-A396DB03E86B}"/>
              </a:ext>
            </a:extLst>
          </p:cNvPr>
          <p:cNvSpPr txBox="1">
            <a:spLocks noGrp="1"/>
          </p:cNvSpPr>
          <p:nvPr>
            <p:ph type="dt" sz="half" idx="7"/>
          </p:nvPr>
        </p:nvSpPr>
        <p:spPr/>
        <p:txBody>
          <a:bodyPr/>
          <a:lstStyle>
            <a:lvl1pPr>
              <a:defRPr/>
            </a:lvl1pPr>
          </a:lstStyle>
          <a:p>
            <a:pPr lvl="0"/>
            <a:fld id="{4156F8A1-AD9F-4FA5-8477-7DFBD0DC85CB}" type="datetime1">
              <a:rPr lang="fr-FR"/>
              <a:pPr lvl="0"/>
              <a:t>02/05/2025</a:t>
            </a:fld>
            <a:endParaRPr lang="fr-FR"/>
          </a:p>
        </p:txBody>
      </p:sp>
      <p:sp>
        <p:nvSpPr>
          <p:cNvPr id="5" name="Footer Placeholder 4">
            <a:extLst>
              <a:ext uri="{FF2B5EF4-FFF2-40B4-BE49-F238E27FC236}">
                <a16:creationId xmlns:a16="http://schemas.microsoft.com/office/drawing/2014/main" id="{E97AE47C-773A-88CE-33BD-7BFB067585BA}"/>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E2EE4E77-FF33-B684-9F71-D265CF9BCE8B}"/>
              </a:ext>
            </a:extLst>
          </p:cNvPr>
          <p:cNvSpPr txBox="1">
            <a:spLocks noGrp="1"/>
          </p:cNvSpPr>
          <p:nvPr>
            <p:ph type="sldNum" sz="quarter" idx="8"/>
          </p:nvPr>
        </p:nvSpPr>
        <p:spPr/>
        <p:txBody>
          <a:bodyPr/>
          <a:lstStyle>
            <a:lvl1pPr>
              <a:defRPr/>
            </a:lvl1pPr>
          </a:lstStyle>
          <a:p>
            <a:pPr lvl="0"/>
            <a:fld id="{8D12678E-9A8E-42CD-AD57-35E9A5A52AB9}" type="slidenum">
              <a:t>‹#›</a:t>
            </a:fld>
            <a:endParaRPr lang="fr-FR"/>
          </a:p>
        </p:txBody>
      </p:sp>
    </p:spTree>
    <p:extLst>
      <p:ext uri="{BB962C8B-B14F-4D97-AF65-F5344CB8AC3E}">
        <p14:creationId xmlns:p14="http://schemas.microsoft.com/office/powerpoint/2010/main" val="183549140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Objec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35D1E94-6846-2736-83EF-FF72FAC00553}"/>
              </a:ext>
            </a:extLst>
          </p:cNvPr>
          <p:cNvSpPr txBox="1">
            <a:spLocks noGrp="1"/>
          </p:cNvSpPr>
          <p:nvPr>
            <p:ph idx="4294967295"/>
          </p:nvPr>
        </p:nvSpPr>
        <p:spPr>
          <a:xfrm>
            <a:off x="628650"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310DE50C-47A4-51CF-086C-2016F961B829}"/>
              </a:ext>
            </a:extLst>
          </p:cNvPr>
          <p:cNvSpPr txBox="1">
            <a:spLocks noGrp="1"/>
          </p:cNvSpPr>
          <p:nvPr>
            <p:ph idx="4294967295"/>
          </p:nvPr>
        </p:nvSpPr>
        <p:spPr>
          <a:xfrm>
            <a:off x="4801688" y="1825627"/>
            <a:ext cx="3996001" cy="3906435"/>
          </a:xfrm>
        </p:spPr>
        <p:txBody>
          <a:bodyPr/>
          <a:lstStyle>
            <a:lvl1pPr marL="0" indent="0">
              <a:buNone/>
              <a:defRPr/>
            </a:lvl1pPr>
          </a:lstStyle>
          <a:p>
            <a:pPr lvl="0"/>
            <a:r>
              <a:rPr lang="en-US"/>
              <a:t>Edit Master text styles</a:t>
            </a:r>
          </a:p>
        </p:txBody>
      </p:sp>
      <p:sp>
        <p:nvSpPr>
          <p:cNvPr id="4" name="Slide Number Placeholder 6">
            <a:extLst>
              <a:ext uri="{FF2B5EF4-FFF2-40B4-BE49-F238E27FC236}">
                <a16:creationId xmlns:a16="http://schemas.microsoft.com/office/drawing/2014/main" id="{3A95BF60-1376-B501-0C92-8808078883E4}"/>
              </a:ext>
            </a:extLst>
          </p:cNvPr>
          <p:cNvSpPr txBox="1">
            <a:spLocks noGrp="1"/>
          </p:cNvSpPr>
          <p:nvPr>
            <p:ph type="sldNum" sz="quarter" idx="8"/>
          </p:nvPr>
        </p:nvSpPr>
        <p:spPr/>
        <p:txBody>
          <a:bodyPr/>
          <a:lstStyle>
            <a:lvl1pPr>
              <a:defRPr/>
            </a:lvl1pPr>
          </a:lstStyle>
          <a:p>
            <a:pPr lvl="0"/>
            <a:fld id="{2DD7238C-6E45-4FAD-B740-AA4081EBDEBE}" type="slidenum">
              <a:t>‹#›</a:t>
            </a:fld>
            <a:endParaRPr lang="en-GB"/>
          </a:p>
        </p:txBody>
      </p:sp>
      <p:cxnSp>
        <p:nvCxnSpPr>
          <p:cNvPr id="5" name="Straight Connector 8">
            <a:extLst>
              <a:ext uri="{FF2B5EF4-FFF2-40B4-BE49-F238E27FC236}">
                <a16:creationId xmlns:a16="http://schemas.microsoft.com/office/drawing/2014/main" id="{B4B5ED41-67A3-F2C0-8E8C-B442B0E909F9}"/>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C2937F2C-7C03-3DD2-B763-40DB48196D1C}"/>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299103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DCC75BE-2E67-876F-60F7-B96731584FC2}"/>
              </a:ext>
            </a:extLst>
          </p:cNvPr>
          <p:cNvSpPr txBox="1">
            <a:spLocks noGrp="1"/>
          </p:cNvSpPr>
          <p:nvPr>
            <p:ph idx="4294967295"/>
          </p:nvPr>
        </p:nvSpPr>
        <p:spPr>
          <a:xfrm>
            <a:off x="628650" y="1825627"/>
            <a:ext cx="3996001" cy="3906435"/>
          </a:xfrm>
        </p:spPr>
        <p:txBody>
          <a:bodyPr/>
          <a:lstStyle>
            <a:lvl1pPr>
              <a:defRPr/>
            </a:lvl1pPr>
            <a:lvl2pPr>
              <a:defRPr/>
            </a:lvl2pPr>
            <a:lvl3pPr>
              <a:spcBef>
                <a:spcPts val="0"/>
              </a:spcBef>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955C466C-C8B0-AC6F-0DCA-9D1DD9EFAD87}"/>
              </a:ext>
            </a:extLst>
          </p:cNvPr>
          <p:cNvSpPr txBox="1">
            <a:spLocks noGrp="1"/>
          </p:cNvSpPr>
          <p:nvPr>
            <p:ph idx="4294967295"/>
          </p:nvPr>
        </p:nvSpPr>
        <p:spPr>
          <a:xfrm>
            <a:off x="4801688"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a:extLst>
              <a:ext uri="{FF2B5EF4-FFF2-40B4-BE49-F238E27FC236}">
                <a16:creationId xmlns:a16="http://schemas.microsoft.com/office/drawing/2014/main" id="{053654B9-4AD3-E12D-A4CA-02AC285C57BA}"/>
              </a:ext>
            </a:extLst>
          </p:cNvPr>
          <p:cNvSpPr txBox="1">
            <a:spLocks noGrp="1"/>
          </p:cNvSpPr>
          <p:nvPr>
            <p:ph type="sldNum" sz="quarter" idx="8"/>
          </p:nvPr>
        </p:nvSpPr>
        <p:spPr/>
        <p:txBody>
          <a:bodyPr/>
          <a:lstStyle>
            <a:lvl1pPr>
              <a:defRPr/>
            </a:lvl1pPr>
          </a:lstStyle>
          <a:p>
            <a:pPr lvl="0"/>
            <a:fld id="{9C2A9EF3-11A3-4A45-8841-B389B3793A50}" type="slidenum">
              <a:t>‹#›</a:t>
            </a:fld>
            <a:endParaRPr lang="en-GB"/>
          </a:p>
        </p:txBody>
      </p:sp>
      <p:cxnSp>
        <p:nvCxnSpPr>
          <p:cNvPr id="5" name="Straight Connector 9">
            <a:extLst>
              <a:ext uri="{FF2B5EF4-FFF2-40B4-BE49-F238E27FC236}">
                <a16:creationId xmlns:a16="http://schemas.microsoft.com/office/drawing/2014/main" id="{F4E710F7-0F61-A11E-6C0F-1151D1E1DF25}"/>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32E5A7CD-9C04-D5D8-0A10-68931EB3C7BC}"/>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152851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C5B6C81-7D6F-3E22-0436-6CB7C7D0FF36}"/>
              </a:ext>
            </a:extLst>
          </p:cNvPr>
          <p:cNvSpPr txBox="1">
            <a:spLocks noGrp="1"/>
          </p:cNvSpPr>
          <p:nvPr>
            <p:ph idx="4294967295"/>
          </p:nvPr>
        </p:nvSpPr>
        <p:spPr>
          <a:xfrm>
            <a:off x="628650"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6">
            <a:extLst>
              <a:ext uri="{FF2B5EF4-FFF2-40B4-BE49-F238E27FC236}">
                <a16:creationId xmlns:a16="http://schemas.microsoft.com/office/drawing/2014/main" id="{36B83D90-E72B-BB39-3987-CBE1358D6C21}"/>
              </a:ext>
            </a:extLst>
          </p:cNvPr>
          <p:cNvSpPr txBox="1">
            <a:spLocks noGrp="1"/>
          </p:cNvSpPr>
          <p:nvPr>
            <p:ph type="sldNum" sz="quarter" idx="8"/>
          </p:nvPr>
        </p:nvSpPr>
        <p:spPr/>
        <p:txBody>
          <a:bodyPr/>
          <a:lstStyle>
            <a:lvl1pPr>
              <a:defRPr/>
            </a:lvl1pPr>
          </a:lstStyle>
          <a:p>
            <a:pPr lvl="0"/>
            <a:fld id="{B08B36ED-A9AB-4FA3-BB18-4B0AF2F2B347}" type="slidenum">
              <a:t>‹#›</a:t>
            </a:fld>
            <a:endParaRPr lang="en-GB"/>
          </a:p>
        </p:txBody>
      </p:sp>
      <p:sp>
        <p:nvSpPr>
          <p:cNvPr id="4" name="Content Placeholder 2">
            <a:extLst>
              <a:ext uri="{FF2B5EF4-FFF2-40B4-BE49-F238E27FC236}">
                <a16:creationId xmlns:a16="http://schemas.microsoft.com/office/drawing/2014/main" id="{9A4C337A-1735-48A4-7F38-0A4D1247B133}"/>
              </a:ext>
            </a:extLst>
          </p:cNvPr>
          <p:cNvSpPr txBox="1">
            <a:spLocks noGrp="1"/>
          </p:cNvSpPr>
          <p:nvPr>
            <p:ph idx="4294967295"/>
          </p:nvPr>
        </p:nvSpPr>
        <p:spPr>
          <a:xfrm>
            <a:off x="3453734"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036E0D92-3CD7-F8EC-46BC-0E1C668F2FCC}"/>
              </a:ext>
            </a:extLst>
          </p:cNvPr>
          <p:cNvSpPr txBox="1">
            <a:spLocks noGrp="1"/>
          </p:cNvSpPr>
          <p:nvPr>
            <p:ph idx="4294967295"/>
          </p:nvPr>
        </p:nvSpPr>
        <p:spPr>
          <a:xfrm>
            <a:off x="6278819"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11">
            <a:extLst>
              <a:ext uri="{FF2B5EF4-FFF2-40B4-BE49-F238E27FC236}">
                <a16:creationId xmlns:a16="http://schemas.microsoft.com/office/drawing/2014/main" id="{380925C8-6764-5A9E-8015-DAE3F72DC770}"/>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Title Placeholder 1">
            <a:extLst>
              <a:ext uri="{FF2B5EF4-FFF2-40B4-BE49-F238E27FC236}">
                <a16:creationId xmlns:a16="http://schemas.microsoft.com/office/drawing/2014/main" id="{1F9FC1E1-0954-43D8-1CE0-9DAAD0EBE1EC}"/>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771773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A0FE34C-5E24-A605-50C6-EF6764FF8DB8}"/>
              </a:ext>
            </a:extLst>
          </p:cNvPr>
          <p:cNvSpPr txBox="1">
            <a:spLocks noGrp="1"/>
          </p:cNvSpPr>
          <p:nvPr>
            <p:ph type="body" idx="4294967295"/>
          </p:nvPr>
        </p:nvSpPr>
        <p:spPr>
          <a:xfrm>
            <a:off x="629838" y="1681160"/>
            <a:ext cx="3868341" cy="823910"/>
          </a:xfrm>
        </p:spPr>
        <p:txBody>
          <a:bodyPr anchor="b"/>
          <a:lstStyle>
            <a:lvl1pPr marL="0" indent="0">
              <a:buNone/>
              <a:defRPr sz="2100" b="1">
                <a:solidFill>
                  <a:srgbClr val="034EA2"/>
                </a:solidFill>
              </a:defRPr>
            </a:lvl1pPr>
          </a:lstStyle>
          <a:p>
            <a:pPr lvl="0"/>
            <a:r>
              <a:rPr lang="en-US"/>
              <a:t>Edit Master text styles</a:t>
            </a:r>
          </a:p>
        </p:txBody>
      </p:sp>
      <p:sp>
        <p:nvSpPr>
          <p:cNvPr id="3" name="Content Placeholder 3">
            <a:extLst>
              <a:ext uri="{FF2B5EF4-FFF2-40B4-BE49-F238E27FC236}">
                <a16:creationId xmlns:a16="http://schemas.microsoft.com/office/drawing/2014/main" id="{3F28C011-85DF-61B9-C443-AF3D8A71E445}"/>
              </a:ext>
            </a:extLst>
          </p:cNvPr>
          <p:cNvSpPr txBox="1">
            <a:spLocks noGrp="1"/>
          </p:cNvSpPr>
          <p:nvPr>
            <p:ph idx="4294967295"/>
          </p:nvPr>
        </p:nvSpPr>
        <p:spPr>
          <a:xfrm>
            <a:off x="629838" y="2505071"/>
            <a:ext cx="3868341"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B6445670-6CAB-539C-53E1-93C265DE4E76}"/>
              </a:ext>
            </a:extLst>
          </p:cNvPr>
          <p:cNvSpPr txBox="1">
            <a:spLocks noGrp="1"/>
          </p:cNvSpPr>
          <p:nvPr>
            <p:ph type="body" idx="4294967295"/>
          </p:nvPr>
        </p:nvSpPr>
        <p:spPr>
          <a:xfrm>
            <a:off x="4629149" y="1681160"/>
            <a:ext cx="3887388" cy="823910"/>
          </a:xfrm>
        </p:spPr>
        <p:txBody>
          <a:bodyPr anchor="b"/>
          <a:lstStyle>
            <a:lvl1pPr marL="0" indent="0">
              <a:buNone/>
              <a:defRPr sz="2100" b="1">
                <a:solidFill>
                  <a:srgbClr val="034EA2"/>
                </a:solidFill>
              </a:defRPr>
            </a:lvl1pPr>
          </a:lstStyle>
          <a:p>
            <a:pPr lvl="0"/>
            <a:r>
              <a:rPr lang="en-US"/>
              <a:t>Edit Master text styles</a:t>
            </a:r>
          </a:p>
        </p:txBody>
      </p:sp>
      <p:sp>
        <p:nvSpPr>
          <p:cNvPr id="5" name="Content Placeholder 5">
            <a:extLst>
              <a:ext uri="{FF2B5EF4-FFF2-40B4-BE49-F238E27FC236}">
                <a16:creationId xmlns:a16="http://schemas.microsoft.com/office/drawing/2014/main" id="{7958E57D-3669-A87E-066A-460A621BE6ED}"/>
              </a:ext>
            </a:extLst>
          </p:cNvPr>
          <p:cNvSpPr txBox="1">
            <a:spLocks noGrp="1"/>
          </p:cNvSpPr>
          <p:nvPr>
            <p:ph idx="4294967295"/>
          </p:nvPr>
        </p:nvSpPr>
        <p:spPr>
          <a:xfrm>
            <a:off x="4629149" y="2505071"/>
            <a:ext cx="3887388"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8">
            <a:extLst>
              <a:ext uri="{FF2B5EF4-FFF2-40B4-BE49-F238E27FC236}">
                <a16:creationId xmlns:a16="http://schemas.microsoft.com/office/drawing/2014/main" id="{DEB8E1F4-89D5-E9EA-1D6E-3F3E2E8F32BD}"/>
              </a:ext>
            </a:extLst>
          </p:cNvPr>
          <p:cNvSpPr txBox="1">
            <a:spLocks noGrp="1"/>
          </p:cNvSpPr>
          <p:nvPr>
            <p:ph type="sldNum" sz="quarter" idx="8"/>
          </p:nvPr>
        </p:nvSpPr>
        <p:spPr/>
        <p:txBody>
          <a:bodyPr/>
          <a:lstStyle>
            <a:lvl1pPr>
              <a:defRPr/>
            </a:lvl1pPr>
          </a:lstStyle>
          <a:p>
            <a:pPr lvl="0"/>
            <a:fld id="{3D57FF27-1B03-4034-A9CD-06C46C41B049}" type="slidenum">
              <a:t>‹#›</a:t>
            </a:fld>
            <a:endParaRPr lang="en-GB"/>
          </a:p>
        </p:txBody>
      </p:sp>
      <p:cxnSp>
        <p:nvCxnSpPr>
          <p:cNvPr id="7" name="Straight Connector 11">
            <a:extLst>
              <a:ext uri="{FF2B5EF4-FFF2-40B4-BE49-F238E27FC236}">
                <a16:creationId xmlns:a16="http://schemas.microsoft.com/office/drawing/2014/main" id="{5CA75652-9524-A949-2950-983DCE35340A}"/>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8" name="Title Placeholder 1">
            <a:extLst>
              <a:ext uri="{FF2B5EF4-FFF2-40B4-BE49-F238E27FC236}">
                <a16:creationId xmlns:a16="http://schemas.microsoft.com/office/drawing/2014/main" id="{77B9D2A0-414E-85A2-1B05-CC98984D4093}"/>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452781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B6AE153-950B-87EE-6FBF-D90256A6E475}"/>
              </a:ext>
            </a:extLst>
          </p:cNvPr>
          <p:cNvSpPr txBox="1">
            <a:spLocks noGrp="1"/>
          </p:cNvSpPr>
          <p:nvPr>
            <p:ph type="sldNum" sz="quarter" idx="8"/>
          </p:nvPr>
        </p:nvSpPr>
        <p:spPr/>
        <p:txBody>
          <a:bodyPr/>
          <a:lstStyle>
            <a:lvl1pPr>
              <a:defRPr/>
            </a:lvl1pPr>
          </a:lstStyle>
          <a:p>
            <a:pPr lvl="0"/>
            <a:fld id="{9B9EAB4D-7FC8-4F9A-B452-EDB0D102F88E}" type="slidenum">
              <a:t>‹#›</a:t>
            </a:fld>
            <a:endParaRPr lang="en-GB"/>
          </a:p>
        </p:txBody>
      </p:sp>
      <p:cxnSp>
        <p:nvCxnSpPr>
          <p:cNvPr id="3" name="Straight Connector 7">
            <a:extLst>
              <a:ext uri="{FF2B5EF4-FFF2-40B4-BE49-F238E27FC236}">
                <a16:creationId xmlns:a16="http://schemas.microsoft.com/office/drawing/2014/main" id="{9916E823-F098-2A27-C7C1-B275051DD4A0}"/>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804C7A50-1916-E595-C69E-A9A21D8287BE}"/>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414885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3E2FECEB-0C5B-2EA7-722C-8901A886FFFC}"/>
              </a:ext>
            </a:extLst>
          </p:cNvPr>
          <p:cNvSpPr txBox="1">
            <a:spLocks noGrp="1"/>
          </p:cNvSpPr>
          <p:nvPr>
            <p:ph type="pic" idx="4294967295"/>
          </p:nvPr>
        </p:nvSpPr>
        <p:spPr>
          <a:xfrm>
            <a:off x="-44723" y="-59637"/>
            <a:ext cx="4616723" cy="6983894"/>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
        <p:nvSpPr>
          <p:cNvPr id="3" name="Rectangle 9">
            <a:extLst>
              <a:ext uri="{FF2B5EF4-FFF2-40B4-BE49-F238E27FC236}">
                <a16:creationId xmlns:a16="http://schemas.microsoft.com/office/drawing/2014/main" id="{0717630A-2E2C-E656-82A3-9CEF1857594B}"/>
              </a:ext>
            </a:extLst>
          </p:cNvPr>
          <p:cNvSpPr/>
          <p:nvPr/>
        </p:nvSpPr>
        <p:spPr>
          <a:xfrm>
            <a:off x="2410532" y="1992578"/>
            <a:ext cx="6412742" cy="36166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pic>
        <p:nvPicPr>
          <p:cNvPr id="4" name="Picture 8">
            <a:extLst>
              <a:ext uri="{FF2B5EF4-FFF2-40B4-BE49-F238E27FC236}">
                <a16:creationId xmlns:a16="http://schemas.microsoft.com/office/drawing/2014/main" id="{FAE06299-7DBE-B12C-6503-EE15C744AB8D}"/>
              </a:ext>
            </a:extLst>
          </p:cNvPr>
          <p:cNvPicPr>
            <a:picLocks noChangeAspect="1"/>
          </p:cNvPicPr>
          <p:nvPr/>
        </p:nvPicPr>
        <p:blipFill>
          <a:blip r:embed="rId2"/>
          <a:stretch>
            <a:fillRect/>
          </a:stretch>
        </p:blipFill>
        <p:spPr>
          <a:xfrm>
            <a:off x="8414583" y="743800"/>
            <a:ext cx="408691" cy="544927"/>
          </a:xfrm>
          <a:prstGeom prst="rect">
            <a:avLst/>
          </a:prstGeom>
          <a:noFill/>
          <a:ln cap="flat">
            <a:noFill/>
          </a:ln>
        </p:spPr>
      </p:pic>
      <p:sp>
        <p:nvSpPr>
          <p:cNvPr id="5" name="Content Placeholder 2">
            <a:extLst>
              <a:ext uri="{FF2B5EF4-FFF2-40B4-BE49-F238E27FC236}">
                <a16:creationId xmlns:a16="http://schemas.microsoft.com/office/drawing/2014/main" id="{EC0CA500-4052-873E-091E-54D754D33476}"/>
              </a:ext>
            </a:extLst>
          </p:cNvPr>
          <p:cNvSpPr txBox="1">
            <a:spLocks noGrp="1"/>
          </p:cNvSpPr>
          <p:nvPr>
            <p:ph idx="4294967295"/>
          </p:nvPr>
        </p:nvSpPr>
        <p:spPr>
          <a:xfrm>
            <a:off x="2653744" y="1992569"/>
            <a:ext cx="6169529" cy="3616653"/>
          </a:xfrm>
          <a:solidFill>
            <a:srgbClr val="FFFFFF"/>
          </a:solidFill>
        </p:spPr>
        <p:txBody>
          <a:bodyPr lIns="359999" tIns="359999" rIns="359999" bIns="359999" anchor="ctr"/>
          <a:lstStyle>
            <a:lvl1pPr marL="0" indent="0">
              <a:buNone/>
              <a:defRPr i="1">
                <a:solidFill>
                  <a:srgbClr val="034EA2"/>
                </a:solidFill>
              </a:defRPr>
            </a:lvl1pPr>
          </a:lstStyle>
          <a:p>
            <a:pPr lvl="0"/>
            <a:r>
              <a:rPr lang="en-US"/>
              <a:t>Edit Master text styles</a:t>
            </a:r>
          </a:p>
        </p:txBody>
      </p:sp>
    </p:spTree>
    <p:extLst>
      <p:ext uri="{BB962C8B-B14F-4D97-AF65-F5344CB8AC3E}">
        <p14:creationId xmlns:p14="http://schemas.microsoft.com/office/powerpoint/2010/main" val="3012815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and Content (half p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CCF03FA-CD53-FADB-A46E-2ECE9514DD77}"/>
              </a:ext>
            </a:extLst>
          </p:cNvPr>
          <p:cNvSpPr txBox="1">
            <a:spLocks noGrp="1"/>
          </p:cNvSpPr>
          <p:nvPr>
            <p:ph idx="4294967295"/>
          </p:nvPr>
        </p:nvSpPr>
        <p:spPr>
          <a:xfrm>
            <a:off x="5112794" y="1825627"/>
            <a:ext cx="3695126" cy="3769961"/>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F0F7137C-CB7A-92FB-E753-48214C7D074D}"/>
              </a:ext>
            </a:extLst>
          </p:cNvPr>
          <p:cNvSpPr txBox="1">
            <a:spLocks noGrp="1"/>
          </p:cNvSpPr>
          <p:nvPr>
            <p:ph type="sldNum" sz="quarter" idx="8"/>
          </p:nvPr>
        </p:nvSpPr>
        <p:spPr/>
        <p:txBody>
          <a:bodyPr/>
          <a:lstStyle>
            <a:lvl1pPr>
              <a:defRPr/>
            </a:lvl1pPr>
          </a:lstStyle>
          <a:p>
            <a:pPr lvl="0"/>
            <a:fld id="{A447FC32-8374-46C3-B6B8-9CDA6F510804}" type="slidenum">
              <a:t>‹#›</a:t>
            </a:fld>
            <a:endParaRPr lang="en-GB"/>
          </a:p>
        </p:txBody>
      </p:sp>
      <p:sp>
        <p:nvSpPr>
          <p:cNvPr id="4" name="Title Placeholder 1">
            <a:extLst>
              <a:ext uri="{FF2B5EF4-FFF2-40B4-BE49-F238E27FC236}">
                <a16:creationId xmlns:a16="http://schemas.microsoft.com/office/drawing/2014/main" id="{C98303EC-F5D0-0EA8-A6F0-D5BE0C513EEE}"/>
              </a:ext>
            </a:extLst>
          </p:cNvPr>
          <p:cNvSpPr txBox="1">
            <a:spLocks noGrp="1"/>
          </p:cNvSpPr>
          <p:nvPr>
            <p:ph type="title"/>
          </p:nvPr>
        </p:nvSpPr>
        <p:spPr>
          <a:xfrm>
            <a:off x="5112794" y="482858"/>
            <a:ext cx="3501950" cy="782360"/>
          </a:xfrm>
        </p:spPr>
        <p:txBody>
          <a:bodyPr/>
          <a:lstStyle>
            <a:lvl1pPr>
              <a:defRPr/>
            </a:lvl1pPr>
          </a:lstStyle>
          <a:p>
            <a:pPr lvl="0"/>
            <a:r>
              <a:rPr lang="en-US"/>
              <a:t>Click to edit Master title style</a:t>
            </a:r>
            <a:endParaRPr lang="en-GB"/>
          </a:p>
        </p:txBody>
      </p:sp>
      <p:sp>
        <p:nvSpPr>
          <p:cNvPr id="5" name="Picture Placeholder 4">
            <a:extLst>
              <a:ext uri="{FF2B5EF4-FFF2-40B4-BE49-F238E27FC236}">
                <a16:creationId xmlns:a16="http://schemas.microsoft.com/office/drawing/2014/main" id="{0518B046-9086-8334-CFD1-4AC91C1975E5}"/>
              </a:ext>
            </a:extLst>
          </p:cNvPr>
          <p:cNvSpPr txBox="1">
            <a:spLocks noGrp="1"/>
          </p:cNvSpPr>
          <p:nvPr>
            <p:ph type="pic" idx="4294967295"/>
          </p:nvPr>
        </p:nvSpPr>
        <p:spPr>
          <a:xfrm>
            <a:off x="-34783" y="-46387"/>
            <a:ext cx="4606783" cy="6964015"/>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Tree>
    <p:extLst>
      <p:ext uri="{BB962C8B-B14F-4D97-AF65-F5344CB8AC3E}">
        <p14:creationId xmlns:p14="http://schemas.microsoft.com/office/powerpoint/2010/main" val="131442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F1462D80-FFBF-4C64-6DA2-99BFCC6A5D29}"/>
              </a:ext>
            </a:extLst>
          </p:cNvPr>
          <p:cNvSpPr txBox="1">
            <a:spLocks noGrp="1"/>
          </p:cNvSpPr>
          <p:nvPr>
            <p:ph type="sldNum" sz="quarter" idx="8"/>
          </p:nvPr>
        </p:nvSpPr>
        <p:spPr/>
        <p:txBody>
          <a:bodyPr/>
          <a:lstStyle>
            <a:lvl1pPr>
              <a:defRPr/>
            </a:lvl1pPr>
          </a:lstStyle>
          <a:p>
            <a:pPr lvl="0"/>
            <a:fld id="{F420C2EC-8294-4985-B8EE-A738A04A986C}" type="slidenum">
              <a:t>‹#›</a:t>
            </a:fld>
            <a:endParaRPr lang="en-GB"/>
          </a:p>
        </p:txBody>
      </p:sp>
      <p:cxnSp>
        <p:nvCxnSpPr>
          <p:cNvPr id="3" name="Straight Connector 7">
            <a:extLst>
              <a:ext uri="{FF2B5EF4-FFF2-40B4-BE49-F238E27FC236}">
                <a16:creationId xmlns:a16="http://schemas.microsoft.com/office/drawing/2014/main" id="{4B358AC6-953C-D185-5FFB-320CCA7A9E87}"/>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FB3215B4-6FEB-A652-9C4F-C1996926DB2E}"/>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38492E02-402F-C064-0C86-A1078F0B087C}"/>
              </a:ext>
            </a:extLst>
          </p:cNvPr>
          <p:cNvSpPr txBox="1">
            <a:spLocks noGrp="1"/>
          </p:cNvSpPr>
          <p:nvPr>
            <p:ph type="pic" idx="4294967295"/>
          </p:nvPr>
        </p:nvSpPr>
        <p:spPr>
          <a:xfrm>
            <a:off x="728045" y="2284664"/>
            <a:ext cx="2356244" cy="2090739"/>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0EEF03EB-4A8B-7B71-4D79-A15B3C664068}"/>
              </a:ext>
            </a:extLst>
          </p:cNvPr>
          <p:cNvSpPr txBox="1">
            <a:spLocks noGrp="1"/>
          </p:cNvSpPr>
          <p:nvPr>
            <p:ph type="pic" idx="4294967295"/>
          </p:nvPr>
        </p:nvSpPr>
        <p:spPr>
          <a:xfrm>
            <a:off x="5926089" y="2284664"/>
            <a:ext cx="2356244" cy="2090739"/>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7D7FBD76-4ACA-0B07-98A8-3F0EF0649801}"/>
              </a:ext>
            </a:extLst>
          </p:cNvPr>
          <p:cNvSpPr txBox="1">
            <a:spLocks noGrp="1"/>
          </p:cNvSpPr>
          <p:nvPr>
            <p:ph type="pic" idx="4294967295"/>
          </p:nvPr>
        </p:nvSpPr>
        <p:spPr>
          <a:xfrm>
            <a:off x="3327062" y="2284664"/>
            <a:ext cx="2356244" cy="2090739"/>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73F18F20-E344-135B-D5A7-BE7798512A1B}"/>
              </a:ext>
            </a:extLst>
          </p:cNvPr>
          <p:cNvSpPr txBox="1">
            <a:spLocks noGrp="1"/>
          </p:cNvSpPr>
          <p:nvPr>
            <p:ph type="body" idx="4294967295"/>
          </p:nvPr>
        </p:nvSpPr>
        <p:spPr>
          <a:xfrm>
            <a:off x="905082" y="4038685"/>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9BF2DCCB-22C6-FEC3-6697-B0480DB5838D}"/>
              </a:ext>
            </a:extLst>
          </p:cNvPr>
          <p:cNvSpPr txBox="1">
            <a:spLocks noGrp="1"/>
          </p:cNvSpPr>
          <p:nvPr>
            <p:ph type="body" idx="4294967295"/>
          </p:nvPr>
        </p:nvSpPr>
        <p:spPr>
          <a:xfrm>
            <a:off x="3504099" y="4041940"/>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10" name="Text Placeholder 12">
            <a:extLst>
              <a:ext uri="{FF2B5EF4-FFF2-40B4-BE49-F238E27FC236}">
                <a16:creationId xmlns:a16="http://schemas.microsoft.com/office/drawing/2014/main" id="{3E889D7D-443B-0F49-BB44-862E50419449}"/>
              </a:ext>
            </a:extLst>
          </p:cNvPr>
          <p:cNvSpPr txBox="1">
            <a:spLocks noGrp="1"/>
          </p:cNvSpPr>
          <p:nvPr>
            <p:ph type="body" idx="4294967295"/>
          </p:nvPr>
        </p:nvSpPr>
        <p:spPr>
          <a:xfrm>
            <a:off x="6103126" y="4037441"/>
            <a:ext cx="2002170" cy="1524231"/>
          </a:xfrm>
          <a:solidFill>
            <a:srgbClr val="FFFFFF"/>
          </a:solidFill>
        </p:spPr>
        <p:txBody>
          <a:bodyPr tIns="90004" anchorCtr="1"/>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3519004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1E5B6F7-46CA-CC92-79B8-799D23E19365}"/>
              </a:ext>
            </a:extLst>
          </p:cNvPr>
          <p:cNvSpPr txBox="1">
            <a:spLocks noGrp="1"/>
          </p:cNvSpPr>
          <p:nvPr>
            <p:ph type="sldNum" sz="quarter" idx="8"/>
          </p:nvPr>
        </p:nvSpPr>
        <p:spPr/>
        <p:txBody>
          <a:bodyPr/>
          <a:lstStyle>
            <a:lvl1pPr>
              <a:defRPr/>
            </a:lvl1pPr>
          </a:lstStyle>
          <a:p>
            <a:pPr lvl="0"/>
            <a:fld id="{2BCA0F26-1B02-49B0-92F9-2BD8185CDD45}" type="slidenum">
              <a:t>‹#›</a:t>
            </a:fld>
            <a:endParaRPr lang="en-GB"/>
          </a:p>
        </p:txBody>
      </p:sp>
      <p:cxnSp>
        <p:nvCxnSpPr>
          <p:cNvPr id="3" name="Straight Connector 7">
            <a:extLst>
              <a:ext uri="{FF2B5EF4-FFF2-40B4-BE49-F238E27FC236}">
                <a16:creationId xmlns:a16="http://schemas.microsoft.com/office/drawing/2014/main" id="{C2A3D9C4-1724-C45C-4C67-95DB216AF9DD}"/>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B76C154C-4E84-52EB-0EE8-8C31BD463D94}"/>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B93EAE3C-6F22-E1EF-FF18-5469BD731773}"/>
              </a:ext>
            </a:extLst>
          </p:cNvPr>
          <p:cNvSpPr txBox="1">
            <a:spLocks noGrp="1"/>
          </p:cNvSpPr>
          <p:nvPr>
            <p:ph type="pic" idx="4294967295"/>
          </p:nvPr>
        </p:nvSpPr>
        <p:spPr>
          <a:xfrm>
            <a:off x="2785399" y="2159959"/>
            <a:ext cx="1846191" cy="1638156"/>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7115466F-1B2C-4E31-2A90-0CF2CA62A9CD}"/>
              </a:ext>
            </a:extLst>
          </p:cNvPr>
          <p:cNvSpPr txBox="1">
            <a:spLocks noGrp="1"/>
          </p:cNvSpPr>
          <p:nvPr>
            <p:ph type="pic" idx="4294967295"/>
          </p:nvPr>
        </p:nvSpPr>
        <p:spPr>
          <a:xfrm>
            <a:off x="2785399" y="3968880"/>
            <a:ext cx="1846191" cy="1638156"/>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B2E8D9C2-FFF0-834B-E48D-CA55755495A8}"/>
              </a:ext>
            </a:extLst>
          </p:cNvPr>
          <p:cNvSpPr txBox="1">
            <a:spLocks noGrp="1"/>
          </p:cNvSpPr>
          <p:nvPr>
            <p:ph type="pic" idx="4294967295"/>
          </p:nvPr>
        </p:nvSpPr>
        <p:spPr>
          <a:xfrm>
            <a:off x="4743413" y="2159959"/>
            <a:ext cx="1846191" cy="1638156"/>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8A860D08-48E3-4FB1-E1EB-B2D67C73D75F}"/>
              </a:ext>
            </a:extLst>
          </p:cNvPr>
          <p:cNvSpPr txBox="1">
            <a:spLocks noGrp="1"/>
          </p:cNvSpPr>
          <p:nvPr>
            <p:ph type="body" idx="4294967295"/>
          </p:nvPr>
        </p:nvSpPr>
        <p:spPr>
          <a:xfrm>
            <a:off x="6701418" y="3968880"/>
            <a:ext cx="1890000" cy="1638156"/>
          </a:xfrm>
        </p:spPr>
        <p:txBody>
          <a:bodyPr tIns="90004"/>
          <a:lstStyle>
            <a:lvl1pPr marL="0" indent="0">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84A07952-1E7A-2D9D-E0DC-424E50569612}"/>
              </a:ext>
            </a:extLst>
          </p:cNvPr>
          <p:cNvSpPr txBox="1">
            <a:spLocks noGrp="1"/>
          </p:cNvSpPr>
          <p:nvPr>
            <p:ph type="body" idx="4294967295"/>
          </p:nvPr>
        </p:nvSpPr>
        <p:spPr>
          <a:xfrm>
            <a:off x="775210" y="2159959"/>
            <a:ext cx="1890000" cy="1638156"/>
          </a:xfrm>
        </p:spPr>
        <p:txBody>
          <a:bodyPr tIns="90004"/>
          <a:lstStyle>
            <a:lvl1pPr marL="0" indent="0" algn="r">
              <a:buNone/>
              <a:defRPr sz="1500"/>
            </a:lvl1pPr>
          </a:lstStyle>
          <a:p>
            <a:pPr lvl="0"/>
            <a:r>
              <a:rPr lang="en-US"/>
              <a:t>Edit Master text styles</a:t>
            </a:r>
          </a:p>
        </p:txBody>
      </p:sp>
      <p:sp>
        <p:nvSpPr>
          <p:cNvPr id="10" name="Picture Placeholder 2">
            <a:extLst>
              <a:ext uri="{FF2B5EF4-FFF2-40B4-BE49-F238E27FC236}">
                <a16:creationId xmlns:a16="http://schemas.microsoft.com/office/drawing/2014/main" id="{C47B8E8A-1850-660E-36A4-1681ED0C60D8}"/>
              </a:ext>
            </a:extLst>
          </p:cNvPr>
          <p:cNvSpPr txBox="1">
            <a:spLocks noGrp="1"/>
          </p:cNvSpPr>
          <p:nvPr>
            <p:ph type="pic" idx="4294967295"/>
          </p:nvPr>
        </p:nvSpPr>
        <p:spPr>
          <a:xfrm>
            <a:off x="4743413" y="3968880"/>
            <a:ext cx="1846191" cy="1638156"/>
          </a:xfrm>
          <a:solidFill>
            <a:srgbClr val="D3E8F9"/>
          </a:solidFill>
        </p:spPr>
        <p:txBody>
          <a:bodyPr/>
          <a:lstStyle>
            <a:lvl1pPr>
              <a:defRPr/>
            </a:lvl1pPr>
          </a:lstStyle>
          <a:p>
            <a:pPr lvl="0"/>
            <a:r>
              <a:rPr lang="en-US"/>
              <a:t>Click icon to add picture</a:t>
            </a:r>
            <a:endParaRPr lang="en-GB"/>
          </a:p>
        </p:txBody>
      </p:sp>
      <p:sp>
        <p:nvSpPr>
          <p:cNvPr id="11" name="Text Placeholder 12">
            <a:extLst>
              <a:ext uri="{FF2B5EF4-FFF2-40B4-BE49-F238E27FC236}">
                <a16:creationId xmlns:a16="http://schemas.microsoft.com/office/drawing/2014/main" id="{B14AF425-9651-6DEC-4A1E-B06D9406F0F8}"/>
              </a:ext>
            </a:extLst>
          </p:cNvPr>
          <p:cNvSpPr txBox="1">
            <a:spLocks noGrp="1"/>
          </p:cNvSpPr>
          <p:nvPr>
            <p:ph type="body" idx="4294967295"/>
          </p:nvPr>
        </p:nvSpPr>
        <p:spPr>
          <a:xfrm>
            <a:off x="775210" y="3968880"/>
            <a:ext cx="1890000" cy="1638156"/>
          </a:xfrm>
        </p:spPr>
        <p:txBody>
          <a:bodyPr tIns="90004"/>
          <a:lstStyle>
            <a:lvl1pPr marL="0" indent="0" algn="r">
              <a:buNone/>
              <a:defRPr sz="1500"/>
            </a:lvl1pPr>
          </a:lstStyle>
          <a:p>
            <a:pPr lvl="0"/>
            <a:r>
              <a:rPr lang="en-US"/>
              <a:t>Edit Master text styles</a:t>
            </a:r>
          </a:p>
        </p:txBody>
      </p:sp>
      <p:sp>
        <p:nvSpPr>
          <p:cNvPr id="12" name="Text Placeholder 12">
            <a:extLst>
              <a:ext uri="{FF2B5EF4-FFF2-40B4-BE49-F238E27FC236}">
                <a16:creationId xmlns:a16="http://schemas.microsoft.com/office/drawing/2014/main" id="{47978780-D57C-AB7A-7BEB-3577F9B3D578}"/>
              </a:ext>
            </a:extLst>
          </p:cNvPr>
          <p:cNvSpPr txBox="1">
            <a:spLocks noGrp="1"/>
          </p:cNvSpPr>
          <p:nvPr>
            <p:ph type="body" idx="4294967295"/>
          </p:nvPr>
        </p:nvSpPr>
        <p:spPr>
          <a:xfrm>
            <a:off x="6724744" y="2159959"/>
            <a:ext cx="1890000" cy="1638156"/>
          </a:xfrm>
        </p:spPr>
        <p:txBody>
          <a:bodyPr tIns="90004"/>
          <a:lstStyle>
            <a:lvl1pPr marL="0" indent="0">
              <a:buNone/>
              <a:defRPr sz="1500"/>
            </a:lvl1pPr>
          </a:lstStyle>
          <a:p>
            <a:pPr lvl="0"/>
            <a:r>
              <a:rPr lang="en-US"/>
              <a:t>Edit Master text styles</a:t>
            </a:r>
          </a:p>
        </p:txBody>
      </p:sp>
    </p:spTree>
    <p:extLst>
      <p:ext uri="{BB962C8B-B14F-4D97-AF65-F5344CB8AC3E}">
        <p14:creationId xmlns:p14="http://schemas.microsoft.com/office/powerpoint/2010/main" val="2113266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2471B1B-AFA9-2F3C-2133-B0FE28DD3520}"/>
              </a:ext>
            </a:extLst>
          </p:cNvPr>
          <p:cNvSpPr txBox="1">
            <a:spLocks noGrp="1"/>
          </p:cNvSpPr>
          <p:nvPr>
            <p:ph type="pic" idx="4294967295"/>
          </p:nvPr>
        </p:nvSpPr>
        <p:spPr>
          <a:xfrm>
            <a:off x="0" y="0"/>
            <a:ext cx="9144000" cy="3429000"/>
          </a:xfrm>
          <a:solidFill>
            <a:srgbClr val="D3E8F9"/>
          </a:solidFill>
        </p:spPr>
        <p:txBody>
          <a:bodyPr/>
          <a:lstStyle>
            <a:lvl1pPr>
              <a:defRPr/>
            </a:lvl1pPr>
          </a:lstStyle>
          <a:p>
            <a:pPr lvl="0"/>
            <a:r>
              <a:rPr lang="en-US"/>
              <a:t>Click icon to add picture</a:t>
            </a:r>
            <a:endParaRPr lang="en-GB"/>
          </a:p>
        </p:txBody>
      </p:sp>
      <p:sp>
        <p:nvSpPr>
          <p:cNvPr id="3" name="Title 1">
            <a:extLst>
              <a:ext uri="{FF2B5EF4-FFF2-40B4-BE49-F238E27FC236}">
                <a16:creationId xmlns:a16="http://schemas.microsoft.com/office/drawing/2014/main" id="{8E98692C-CAFA-2D47-A3AD-73FACB94C616}"/>
              </a:ext>
            </a:extLst>
          </p:cNvPr>
          <p:cNvSpPr txBox="1">
            <a:spLocks noGrp="1"/>
          </p:cNvSpPr>
          <p:nvPr>
            <p:ph type="title"/>
          </p:nvPr>
        </p:nvSpPr>
        <p:spPr>
          <a:xfrm>
            <a:off x="628650" y="2646648"/>
            <a:ext cx="7886700" cy="782360"/>
          </a:xfrm>
          <a:solidFill>
            <a:srgbClr val="FFFFFF"/>
          </a:solidFill>
        </p:spPr>
        <p:txBody>
          <a:bodyPr/>
          <a:lstStyle>
            <a:lvl1pPr>
              <a:defRPr/>
            </a:lvl1pPr>
          </a:lstStyle>
          <a:p>
            <a:pPr lvl="0"/>
            <a:r>
              <a:rPr lang="en-US"/>
              <a:t>Click to edit Master title style</a:t>
            </a:r>
            <a:endParaRPr lang="en-GB"/>
          </a:p>
        </p:txBody>
      </p:sp>
      <p:sp>
        <p:nvSpPr>
          <p:cNvPr id="4" name="Slide Number Placeholder 2">
            <a:extLst>
              <a:ext uri="{FF2B5EF4-FFF2-40B4-BE49-F238E27FC236}">
                <a16:creationId xmlns:a16="http://schemas.microsoft.com/office/drawing/2014/main" id="{4BA8D2AC-FD23-03AB-6917-5C5BE261757B}"/>
              </a:ext>
            </a:extLst>
          </p:cNvPr>
          <p:cNvSpPr txBox="1">
            <a:spLocks noGrp="1"/>
          </p:cNvSpPr>
          <p:nvPr>
            <p:ph type="sldNum" sz="quarter" idx="8"/>
          </p:nvPr>
        </p:nvSpPr>
        <p:spPr/>
        <p:txBody>
          <a:bodyPr/>
          <a:lstStyle>
            <a:lvl1pPr>
              <a:defRPr/>
            </a:lvl1pPr>
          </a:lstStyle>
          <a:p>
            <a:pPr lvl="0"/>
            <a:fld id="{2681D3F6-854A-453A-8E84-0DD2455A852E}" type="slidenum">
              <a:t>‹#›</a:t>
            </a:fld>
            <a:endParaRPr lang="en-GB"/>
          </a:p>
        </p:txBody>
      </p:sp>
      <p:sp>
        <p:nvSpPr>
          <p:cNvPr id="5" name="Text Placeholder 5">
            <a:extLst>
              <a:ext uri="{FF2B5EF4-FFF2-40B4-BE49-F238E27FC236}">
                <a16:creationId xmlns:a16="http://schemas.microsoft.com/office/drawing/2014/main" id="{5BF386E0-B64A-2098-67D1-44A00CE520B0}"/>
              </a:ext>
            </a:extLst>
          </p:cNvPr>
          <p:cNvSpPr txBox="1">
            <a:spLocks noGrp="1"/>
          </p:cNvSpPr>
          <p:nvPr>
            <p:ph type="body" idx="4294967295"/>
          </p:nvPr>
        </p:nvSpPr>
        <p:spPr>
          <a:xfrm>
            <a:off x="628650" y="3630616"/>
            <a:ext cx="7886700" cy="203517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905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1B68-04CD-FBE8-863F-B03046DA78C4}"/>
              </a:ext>
            </a:extLst>
          </p:cNvPr>
          <p:cNvSpPr txBox="1">
            <a:spLocks noGrp="1"/>
          </p:cNvSpPr>
          <p:nvPr>
            <p:ph type="title"/>
          </p:nvPr>
        </p:nvSpPr>
        <p:spPr>
          <a:xfrm>
            <a:off x="623885" y="1709735"/>
            <a:ext cx="7886700" cy="2852735"/>
          </a:xfrm>
        </p:spPr>
        <p:txBody>
          <a:bodyPr anchor="b"/>
          <a:lstStyle>
            <a:lvl1pPr>
              <a:defRPr sz="4500"/>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FC96BCE1-581D-5CEF-ADE3-7E14E1066191}"/>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36E50E68-7C34-7C84-9807-0D9745C26DC2}"/>
              </a:ext>
            </a:extLst>
          </p:cNvPr>
          <p:cNvSpPr txBox="1">
            <a:spLocks noGrp="1"/>
          </p:cNvSpPr>
          <p:nvPr>
            <p:ph type="dt" sz="half" idx="7"/>
          </p:nvPr>
        </p:nvSpPr>
        <p:spPr/>
        <p:txBody>
          <a:bodyPr/>
          <a:lstStyle>
            <a:lvl1pPr>
              <a:defRPr/>
            </a:lvl1pPr>
          </a:lstStyle>
          <a:p>
            <a:pPr lvl="0"/>
            <a:fld id="{F9B311A3-BECC-475E-90E4-3805A30B675B}" type="datetime1">
              <a:rPr lang="fr-FR"/>
              <a:pPr lvl="0"/>
              <a:t>02/05/2025</a:t>
            </a:fld>
            <a:endParaRPr lang="fr-FR"/>
          </a:p>
        </p:txBody>
      </p:sp>
      <p:sp>
        <p:nvSpPr>
          <p:cNvPr id="5" name="Footer Placeholder 4">
            <a:extLst>
              <a:ext uri="{FF2B5EF4-FFF2-40B4-BE49-F238E27FC236}">
                <a16:creationId xmlns:a16="http://schemas.microsoft.com/office/drawing/2014/main" id="{F122E45D-847D-A70F-7477-89638D81FD0F}"/>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1EE8AED1-CE8A-4F7D-0F2A-42636163C252}"/>
              </a:ext>
            </a:extLst>
          </p:cNvPr>
          <p:cNvSpPr txBox="1">
            <a:spLocks noGrp="1"/>
          </p:cNvSpPr>
          <p:nvPr>
            <p:ph type="sldNum" sz="quarter" idx="8"/>
          </p:nvPr>
        </p:nvSpPr>
        <p:spPr/>
        <p:txBody>
          <a:bodyPr/>
          <a:lstStyle>
            <a:lvl1pPr>
              <a:defRPr/>
            </a:lvl1pPr>
          </a:lstStyle>
          <a:p>
            <a:pPr lvl="0"/>
            <a:fld id="{3C8A4216-41CA-489F-BBCA-B1112A30A928}" type="slidenum">
              <a:t>‹#›</a:t>
            </a:fld>
            <a:endParaRPr lang="fr-FR"/>
          </a:p>
        </p:txBody>
      </p:sp>
    </p:spTree>
    <p:extLst>
      <p:ext uri="{BB962C8B-B14F-4D97-AF65-F5344CB8AC3E}">
        <p14:creationId xmlns:p14="http://schemas.microsoft.com/office/powerpoint/2010/main" val="472566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CBCF4DD-BBC9-1046-8B4F-7752A3474FAD}"/>
              </a:ext>
            </a:extLst>
          </p:cNvPr>
          <p:cNvSpPr txBox="1">
            <a:spLocks noGrp="1"/>
          </p:cNvSpPr>
          <p:nvPr>
            <p:ph type="sldNum" sz="quarter" idx="8"/>
          </p:nvPr>
        </p:nvSpPr>
        <p:spPr/>
        <p:txBody>
          <a:bodyPr/>
          <a:lstStyle>
            <a:lvl1pPr>
              <a:defRPr/>
            </a:lvl1pPr>
          </a:lstStyle>
          <a:p>
            <a:pPr lvl="0"/>
            <a:fld id="{4142DF0C-31DD-4B0F-B88D-4CE7E459C06A}" type="slidenum">
              <a:t>‹#›</a:t>
            </a:fld>
            <a:endParaRPr lang="en-GB"/>
          </a:p>
        </p:txBody>
      </p:sp>
    </p:spTree>
    <p:extLst>
      <p:ext uri="{BB962C8B-B14F-4D97-AF65-F5344CB8AC3E}">
        <p14:creationId xmlns:p14="http://schemas.microsoft.com/office/powerpoint/2010/main" val="3258371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Coll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CE3B450A-8F5D-BF2D-407A-525EA97BEDF0}"/>
              </a:ext>
            </a:extLst>
          </p:cNvPr>
          <p:cNvSpPr txBox="1">
            <a:spLocks noGrp="1"/>
          </p:cNvSpPr>
          <p:nvPr>
            <p:ph type="pic" idx="4294967295"/>
          </p:nvPr>
        </p:nvSpPr>
        <p:spPr>
          <a:xfrm>
            <a:off x="7108966" y="1913418"/>
            <a:ext cx="1406383" cy="243430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3" name="Picture Placeholder 5">
            <a:extLst>
              <a:ext uri="{FF2B5EF4-FFF2-40B4-BE49-F238E27FC236}">
                <a16:creationId xmlns:a16="http://schemas.microsoft.com/office/drawing/2014/main" id="{2CD21086-FB20-91D7-7C0E-75F3C32C65EE}"/>
              </a:ext>
            </a:extLst>
          </p:cNvPr>
          <p:cNvSpPr txBox="1">
            <a:spLocks noGrp="1"/>
          </p:cNvSpPr>
          <p:nvPr>
            <p:ph type="pic" idx="4294967295"/>
          </p:nvPr>
        </p:nvSpPr>
        <p:spPr>
          <a:xfrm>
            <a:off x="5288551" y="2898474"/>
            <a:ext cx="1730465" cy="23072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4" name="Picture Placeholder 5">
            <a:extLst>
              <a:ext uri="{FF2B5EF4-FFF2-40B4-BE49-F238E27FC236}">
                <a16:creationId xmlns:a16="http://schemas.microsoft.com/office/drawing/2014/main" id="{E17C4DD4-DA09-846E-1608-BB23BF401146}"/>
              </a:ext>
            </a:extLst>
          </p:cNvPr>
          <p:cNvSpPr txBox="1">
            <a:spLocks noGrp="1"/>
          </p:cNvSpPr>
          <p:nvPr>
            <p:ph type="pic" idx="4294967295"/>
          </p:nvPr>
        </p:nvSpPr>
        <p:spPr>
          <a:xfrm>
            <a:off x="3061484" y="1913418"/>
            <a:ext cx="2389135"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5" name="Slide Number Placeholder 2">
            <a:extLst>
              <a:ext uri="{FF2B5EF4-FFF2-40B4-BE49-F238E27FC236}">
                <a16:creationId xmlns:a16="http://schemas.microsoft.com/office/drawing/2014/main" id="{D3FEB45C-6092-E65D-12EC-6079D7E6A6A9}"/>
              </a:ext>
            </a:extLst>
          </p:cNvPr>
          <p:cNvSpPr txBox="1">
            <a:spLocks noGrp="1"/>
          </p:cNvSpPr>
          <p:nvPr>
            <p:ph type="sldNum" sz="quarter" idx="8"/>
          </p:nvPr>
        </p:nvSpPr>
        <p:spPr/>
        <p:txBody>
          <a:bodyPr/>
          <a:lstStyle>
            <a:lvl1pPr>
              <a:defRPr/>
            </a:lvl1pPr>
          </a:lstStyle>
          <a:p>
            <a:pPr lvl="0"/>
            <a:fld id="{B786FD34-BA77-4C20-80F9-603EB0DDDA5D}" type="slidenum">
              <a:t>‹#›</a:t>
            </a:fld>
            <a:endParaRPr lang="en-GB"/>
          </a:p>
        </p:txBody>
      </p:sp>
      <p:cxnSp>
        <p:nvCxnSpPr>
          <p:cNvPr id="6" name="Straight Connector 3">
            <a:extLst>
              <a:ext uri="{FF2B5EF4-FFF2-40B4-BE49-F238E27FC236}">
                <a16:creationId xmlns:a16="http://schemas.microsoft.com/office/drawing/2014/main" id="{FB02F474-BA35-8FF7-EB94-4329B16BAEAC}"/>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Picture Placeholder 5">
            <a:extLst>
              <a:ext uri="{FF2B5EF4-FFF2-40B4-BE49-F238E27FC236}">
                <a16:creationId xmlns:a16="http://schemas.microsoft.com/office/drawing/2014/main" id="{20C3B63A-510D-3588-BBDD-3FCE74F2EF27}"/>
              </a:ext>
            </a:extLst>
          </p:cNvPr>
          <p:cNvSpPr txBox="1">
            <a:spLocks noGrp="1"/>
          </p:cNvSpPr>
          <p:nvPr>
            <p:ph type="pic" idx="4294967295"/>
          </p:nvPr>
        </p:nvSpPr>
        <p:spPr>
          <a:xfrm>
            <a:off x="703658" y="1748076"/>
            <a:ext cx="1982391" cy="1868484"/>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8" name="Picture Placeholder 5">
            <a:extLst>
              <a:ext uri="{FF2B5EF4-FFF2-40B4-BE49-F238E27FC236}">
                <a16:creationId xmlns:a16="http://schemas.microsoft.com/office/drawing/2014/main" id="{A4C63E9F-ECA8-2611-A8DC-D9ED41D85E7E}"/>
              </a:ext>
            </a:extLst>
          </p:cNvPr>
          <p:cNvSpPr txBox="1">
            <a:spLocks noGrp="1"/>
          </p:cNvSpPr>
          <p:nvPr>
            <p:ph type="pic" idx="4294967295"/>
          </p:nvPr>
        </p:nvSpPr>
        <p:spPr>
          <a:xfrm>
            <a:off x="2130186" y="2860828"/>
            <a:ext cx="1215319"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9" name="Picture Placeholder 11">
            <a:extLst>
              <a:ext uri="{FF2B5EF4-FFF2-40B4-BE49-F238E27FC236}">
                <a16:creationId xmlns:a16="http://schemas.microsoft.com/office/drawing/2014/main" id="{6C2DA710-0376-97DA-9F13-550B55593E94}"/>
              </a:ext>
            </a:extLst>
          </p:cNvPr>
          <p:cNvSpPr txBox="1">
            <a:spLocks noGrp="1"/>
          </p:cNvSpPr>
          <p:nvPr>
            <p:ph type="pic" idx="4294967295"/>
          </p:nvPr>
        </p:nvSpPr>
        <p:spPr>
          <a:xfrm>
            <a:off x="3689320" y="3790928"/>
            <a:ext cx="1490664" cy="1987548"/>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0" name="Picture Placeholder 11">
            <a:extLst>
              <a:ext uri="{FF2B5EF4-FFF2-40B4-BE49-F238E27FC236}">
                <a16:creationId xmlns:a16="http://schemas.microsoft.com/office/drawing/2014/main" id="{0FCB486A-4283-0F10-EBB1-0CEB21BEA1B1}"/>
              </a:ext>
            </a:extLst>
          </p:cNvPr>
          <p:cNvSpPr txBox="1">
            <a:spLocks noGrp="1"/>
          </p:cNvSpPr>
          <p:nvPr>
            <p:ph type="pic" idx="4294967295"/>
          </p:nvPr>
        </p:nvSpPr>
        <p:spPr>
          <a:xfrm>
            <a:off x="703658" y="3908959"/>
            <a:ext cx="1313617" cy="17514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1" name="Title Placeholder 1">
            <a:extLst>
              <a:ext uri="{FF2B5EF4-FFF2-40B4-BE49-F238E27FC236}">
                <a16:creationId xmlns:a16="http://schemas.microsoft.com/office/drawing/2014/main" id="{04D539F7-85AC-622C-E192-BE51A773C719}"/>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9125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631A-202E-3DCD-4316-43B61D85F995}"/>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82EA3D3C-B923-9507-4289-0BF7B582725D}"/>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FC85D8CE-74F5-4851-A500-7533CE1FAB85}"/>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2EE24130-9D1C-2290-5702-3E4451E16BE0}"/>
              </a:ext>
            </a:extLst>
          </p:cNvPr>
          <p:cNvSpPr txBox="1">
            <a:spLocks noGrp="1"/>
          </p:cNvSpPr>
          <p:nvPr>
            <p:ph type="dt" sz="half" idx="7"/>
          </p:nvPr>
        </p:nvSpPr>
        <p:spPr/>
        <p:txBody>
          <a:bodyPr/>
          <a:lstStyle>
            <a:lvl1pPr>
              <a:defRPr/>
            </a:lvl1pPr>
          </a:lstStyle>
          <a:p>
            <a:pPr lvl="0"/>
            <a:fld id="{86FE06DD-5648-48F2-8617-CF237C7AA84D}" type="datetime1">
              <a:rPr lang="fr-FR"/>
              <a:pPr lvl="0"/>
              <a:t>02/05/2025</a:t>
            </a:fld>
            <a:endParaRPr lang="fr-FR"/>
          </a:p>
        </p:txBody>
      </p:sp>
      <p:sp>
        <p:nvSpPr>
          <p:cNvPr id="6" name="Footer Placeholder 5">
            <a:extLst>
              <a:ext uri="{FF2B5EF4-FFF2-40B4-BE49-F238E27FC236}">
                <a16:creationId xmlns:a16="http://schemas.microsoft.com/office/drawing/2014/main" id="{5E71FEB9-0B3D-2CF3-C7E5-C15D3DCDE879}"/>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3A800735-E506-4C92-EE07-0DC4D4B70B07}"/>
              </a:ext>
            </a:extLst>
          </p:cNvPr>
          <p:cNvSpPr txBox="1">
            <a:spLocks noGrp="1"/>
          </p:cNvSpPr>
          <p:nvPr>
            <p:ph type="sldNum" sz="quarter" idx="8"/>
          </p:nvPr>
        </p:nvSpPr>
        <p:spPr/>
        <p:txBody>
          <a:bodyPr/>
          <a:lstStyle>
            <a:lvl1pPr>
              <a:defRPr/>
            </a:lvl1pPr>
          </a:lstStyle>
          <a:p>
            <a:pPr lvl="0"/>
            <a:fld id="{67E1C02F-A614-443C-BC76-C726B0305E45}" type="slidenum">
              <a:t>‹#›</a:t>
            </a:fld>
            <a:endParaRPr lang="fr-FR"/>
          </a:p>
        </p:txBody>
      </p:sp>
    </p:spTree>
    <p:extLst>
      <p:ext uri="{BB962C8B-B14F-4D97-AF65-F5344CB8AC3E}">
        <p14:creationId xmlns:p14="http://schemas.microsoft.com/office/powerpoint/2010/main" val="3234289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D104-0C24-D53E-BF09-6261A8256BA5}"/>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86566587-44BB-5B30-46DC-ECD976B7C0FF}"/>
              </a:ext>
            </a:extLst>
          </p:cNvPr>
          <p:cNvSpPr txBox="1">
            <a:spLocks noGrp="1"/>
          </p:cNvSpPr>
          <p:nvPr>
            <p:ph type="body" idx="1"/>
          </p:nvPr>
        </p:nvSpPr>
        <p:spPr>
          <a:xfrm>
            <a:off x="629838" y="1681160"/>
            <a:ext cx="3868341" cy="823910"/>
          </a:xfrm>
        </p:spPr>
        <p:txBody>
          <a:bodyPr anchor="b"/>
          <a:lstStyle>
            <a:lvl1pPr marL="0" indent="0">
              <a:buNone/>
              <a:defRPr sz="1800" b="1"/>
            </a:lvl1pPr>
          </a:lstStyle>
          <a:p>
            <a:pPr lvl="0"/>
            <a:r>
              <a:rPr lang="en-US"/>
              <a:t>Edit Master text styles</a:t>
            </a:r>
          </a:p>
        </p:txBody>
      </p:sp>
      <p:sp>
        <p:nvSpPr>
          <p:cNvPr id="4" name="Content Placeholder 3">
            <a:extLst>
              <a:ext uri="{FF2B5EF4-FFF2-40B4-BE49-F238E27FC236}">
                <a16:creationId xmlns:a16="http://schemas.microsoft.com/office/drawing/2014/main" id="{B3DDCAB2-C805-8230-0C91-FB60EA70B4D0}"/>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AF4868DC-404C-0D04-7B36-F297BA3F1AFC}"/>
              </a:ext>
            </a:extLst>
          </p:cNvPr>
          <p:cNvSpPr txBox="1">
            <a:spLocks noGrp="1"/>
          </p:cNvSpPr>
          <p:nvPr>
            <p:ph type="body" idx="3"/>
          </p:nvPr>
        </p:nvSpPr>
        <p:spPr>
          <a:xfrm>
            <a:off x="4629149" y="1681160"/>
            <a:ext cx="3887388" cy="823910"/>
          </a:xfrm>
        </p:spPr>
        <p:txBody>
          <a:bodyPr anchor="b"/>
          <a:lstStyle>
            <a:lvl1pPr marL="0" indent="0">
              <a:buNone/>
              <a:defRPr sz="1800" b="1"/>
            </a:lvl1pPr>
          </a:lstStyle>
          <a:p>
            <a:pPr lvl="0"/>
            <a:r>
              <a:rPr lang="en-US"/>
              <a:t>Edit Master text styles</a:t>
            </a:r>
          </a:p>
        </p:txBody>
      </p:sp>
      <p:sp>
        <p:nvSpPr>
          <p:cNvPr id="6" name="Content Placeholder 5">
            <a:extLst>
              <a:ext uri="{FF2B5EF4-FFF2-40B4-BE49-F238E27FC236}">
                <a16:creationId xmlns:a16="http://schemas.microsoft.com/office/drawing/2014/main" id="{286369B9-475E-9B0E-2B15-70D0E99EF75B}"/>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579452EB-4691-B5B1-D37E-C8DE0768AEDA}"/>
              </a:ext>
            </a:extLst>
          </p:cNvPr>
          <p:cNvSpPr txBox="1">
            <a:spLocks noGrp="1"/>
          </p:cNvSpPr>
          <p:nvPr>
            <p:ph type="dt" sz="half" idx="7"/>
          </p:nvPr>
        </p:nvSpPr>
        <p:spPr/>
        <p:txBody>
          <a:bodyPr/>
          <a:lstStyle>
            <a:lvl1pPr>
              <a:defRPr/>
            </a:lvl1pPr>
          </a:lstStyle>
          <a:p>
            <a:pPr lvl="0"/>
            <a:fld id="{FB96B55C-BC2F-45CC-87EF-47FADC8FEBF9}" type="datetime1">
              <a:rPr lang="fr-FR"/>
              <a:pPr lvl="0"/>
              <a:t>02/05/2025</a:t>
            </a:fld>
            <a:endParaRPr lang="fr-FR"/>
          </a:p>
        </p:txBody>
      </p:sp>
      <p:sp>
        <p:nvSpPr>
          <p:cNvPr id="8" name="Footer Placeholder 7">
            <a:extLst>
              <a:ext uri="{FF2B5EF4-FFF2-40B4-BE49-F238E27FC236}">
                <a16:creationId xmlns:a16="http://schemas.microsoft.com/office/drawing/2014/main" id="{5C7B757F-802A-5FE7-2138-CAA3FF3D1F61}"/>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93B9E695-671C-76FE-6296-942B58D2F053}"/>
              </a:ext>
            </a:extLst>
          </p:cNvPr>
          <p:cNvSpPr txBox="1">
            <a:spLocks noGrp="1"/>
          </p:cNvSpPr>
          <p:nvPr>
            <p:ph type="sldNum" sz="quarter" idx="8"/>
          </p:nvPr>
        </p:nvSpPr>
        <p:spPr/>
        <p:txBody>
          <a:bodyPr/>
          <a:lstStyle>
            <a:lvl1pPr>
              <a:defRPr/>
            </a:lvl1pPr>
          </a:lstStyle>
          <a:p>
            <a:pPr lvl="0"/>
            <a:fld id="{82A690D8-A1F3-4F4B-BED3-889C0F6373E7}" type="slidenum">
              <a:t>‹#›</a:t>
            </a:fld>
            <a:endParaRPr lang="fr-FR"/>
          </a:p>
        </p:txBody>
      </p:sp>
    </p:spTree>
    <p:extLst>
      <p:ext uri="{BB962C8B-B14F-4D97-AF65-F5344CB8AC3E}">
        <p14:creationId xmlns:p14="http://schemas.microsoft.com/office/powerpoint/2010/main" val="341585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CE04-B3CB-DEC3-E370-E7181564C875}"/>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Date Placeholder 2">
            <a:extLst>
              <a:ext uri="{FF2B5EF4-FFF2-40B4-BE49-F238E27FC236}">
                <a16:creationId xmlns:a16="http://schemas.microsoft.com/office/drawing/2014/main" id="{FD26CFEA-DA30-6012-650F-D25C909E6934}"/>
              </a:ext>
            </a:extLst>
          </p:cNvPr>
          <p:cNvSpPr txBox="1">
            <a:spLocks noGrp="1"/>
          </p:cNvSpPr>
          <p:nvPr>
            <p:ph type="dt" sz="half" idx="7"/>
          </p:nvPr>
        </p:nvSpPr>
        <p:spPr/>
        <p:txBody>
          <a:bodyPr/>
          <a:lstStyle>
            <a:lvl1pPr>
              <a:defRPr/>
            </a:lvl1pPr>
          </a:lstStyle>
          <a:p>
            <a:pPr lvl="0"/>
            <a:fld id="{5C7CDD8D-234E-46C0-B74E-1B2C424ED4B0}" type="datetime1">
              <a:rPr lang="fr-FR"/>
              <a:pPr lvl="0"/>
              <a:t>02/05/2025</a:t>
            </a:fld>
            <a:endParaRPr lang="fr-FR"/>
          </a:p>
        </p:txBody>
      </p:sp>
      <p:sp>
        <p:nvSpPr>
          <p:cNvPr id="4" name="Footer Placeholder 3">
            <a:extLst>
              <a:ext uri="{FF2B5EF4-FFF2-40B4-BE49-F238E27FC236}">
                <a16:creationId xmlns:a16="http://schemas.microsoft.com/office/drawing/2014/main" id="{10FB66F6-AB1D-178A-6450-57BDFA4B66F9}"/>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0D07C4DC-89D0-31F3-1DE4-FDDD16CB8513}"/>
              </a:ext>
            </a:extLst>
          </p:cNvPr>
          <p:cNvSpPr txBox="1">
            <a:spLocks noGrp="1"/>
          </p:cNvSpPr>
          <p:nvPr>
            <p:ph type="sldNum" sz="quarter" idx="8"/>
          </p:nvPr>
        </p:nvSpPr>
        <p:spPr/>
        <p:txBody>
          <a:bodyPr/>
          <a:lstStyle>
            <a:lvl1pPr>
              <a:defRPr/>
            </a:lvl1pPr>
          </a:lstStyle>
          <a:p>
            <a:pPr lvl="0"/>
            <a:fld id="{0B1BE7FF-4CD6-467F-9694-EBAEFF5AEE1C}" type="slidenum">
              <a:t>‹#›</a:t>
            </a:fld>
            <a:endParaRPr lang="fr-FR"/>
          </a:p>
        </p:txBody>
      </p:sp>
    </p:spTree>
    <p:extLst>
      <p:ext uri="{BB962C8B-B14F-4D97-AF65-F5344CB8AC3E}">
        <p14:creationId xmlns:p14="http://schemas.microsoft.com/office/powerpoint/2010/main" val="180171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90283-76DE-C050-BA76-1C8A2563DDC7}"/>
              </a:ext>
            </a:extLst>
          </p:cNvPr>
          <p:cNvSpPr txBox="1">
            <a:spLocks noGrp="1"/>
          </p:cNvSpPr>
          <p:nvPr>
            <p:ph type="dt" sz="half" idx="7"/>
          </p:nvPr>
        </p:nvSpPr>
        <p:spPr/>
        <p:txBody>
          <a:bodyPr/>
          <a:lstStyle>
            <a:lvl1pPr>
              <a:defRPr/>
            </a:lvl1pPr>
          </a:lstStyle>
          <a:p>
            <a:pPr lvl="0"/>
            <a:fld id="{6CC5E6E4-3B74-4276-8933-68BECACFCFC5}" type="datetime1">
              <a:rPr lang="fr-FR"/>
              <a:pPr lvl="0"/>
              <a:t>02/05/2025</a:t>
            </a:fld>
            <a:endParaRPr lang="fr-FR"/>
          </a:p>
        </p:txBody>
      </p:sp>
      <p:sp>
        <p:nvSpPr>
          <p:cNvPr id="3" name="Footer Placeholder 2">
            <a:extLst>
              <a:ext uri="{FF2B5EF4-FFF2-40B4-BE49-F238E27FC236}">
                <a16:creationId xmlns:a16="http://schemas.microsoft.com/office/drawing/2014/main" id="{48F4595F-95DB-61DC-F72A-4A87A62551E9}"/>
              </a:ext>
            </a:extLst>
          </p:cNvPr>
          <p:cNvSpPr txBox="1">
            <a:spLocks noGrp="1"/>
          </p:cNvSpPr>
          <p:nvPr>
            <p:ph type="ftr" sz="quarter" idx="9"/>
          </p:nvPr>
        </p:nvSpPr>
        <p:spPr/>
        <p:txBody>
          <a:bodyPr/>
          <a:lstStyle>
            <a:lvl1pPr>
              <a:defRPr/>
            </a:lvl1pPr>
          </a:lstStyle>
          <a:p>
            <a:pPr lvl="0"/>
            <a:endParaRPr lang="fr-FR"/>
          </a:p>
        </p:txBody>
      </p:sp>
      <p:sp>
        <p:nvSpPr>
          <p:cNvPr id="4" name="Slide Number Placeholder 3">
            <a:extLst>
              <a:ext uri="{FF2B5EF4-FFF2-40B4-BE49-F238E27FC236}">
                <a16:creationId xmlns:a16="http://schemas.microsoft.com/office/drawing/2014/main" id="{172DF2B3-7D19-74AB-D3CB-6FD75E4C931C}"/>
              </a:ext>
            </a:extLst>
          </p:cNvPr>
          <p:cNvSpPr txBox="1">
            <a:spLocks noGrp="1"/>
          </p:cNvSpPr>
          <p:nvPr>
            <p:ph type="sldNum" sz="quarter" idx="8"/>
          </p:nvPr>
        </p:nvSpPr>
        <p:spPr/>
        <p:txBody>
          <a:bodyPr/>
          <a:lstStyle>
            <a:lvl1pPr>
              <a:defRPr/>
            </a:lvl1pPr>
          </a:lstStyle>
          <a:p>
            <a:pPr lvl="0"/>
            <a:fld id="{20129A6C-0BDF-4053-B9D0-F340D2771AA0}" type="slidenum">
              <a:t>‹#›</a:t>
            </a:fld>
            <a:endParaRPr lang="fr-FR"/>
          </a:p>
        </p:txBody>
      </p:sp>
    </p:spTree>
    <p:extLst>
      <p:ext uri="{BB962C8B-B14F-4D97-AF65-F5344CB8AC3E}">
        <p14:creationId xmlns:p14="http://schemas.microsoft.com/office/powerpoint/2010/main" val="154320869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0188-026A-28D5-EB20-6351829A47BD}"/>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482E90BB-9370-5119-F65C-28A4EB566C58}"/>
              </a:ext>
            </a:extLst>
          </p:cNvPr>
          <p:cNvSpPr txBox="1">
            <a:spLocks noGrp="1"/>
          </p:cNvSpPr>
          <p:nvPr>
            <p:ph idx="1"/>
          </p:nvPr>
        </p:nvSpPr>
        <p:spPr>
          <a:xfrm>
            <a:off x="3887388" y="987423"/>
            <a:ext cx="4629149" cy="4873623"/>
          </a:xfrm>
        </p:spPr>
        <p:txBody>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20C7A2C4-56F5-7794-CF04-AC58C698E178}"/>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CBCADAD1-B279-E2D1-5594-61F53706FB00}"/>
              </a:ext>
            </a:extLst>
          </p:cNvPr>
          <p:cNvSpPr txBox="1">
            <a:spLocks noGrp="1"/>
          </p:cNvSpPr>
          <p:nvPr>
            <p:ph type="dt" sz="half" idx="7"/>
          </p:nvPr>
        </p:nvSpPr>
        <p:spPr/>
        <p:txBody>
          <a:bodyPr/>
          <a:lstStyle>
            <a:lvl1pPr>
              <a:defRPr/>
            </a:lvl1pPr>
          </a:lstStyle>
          <a:p>
            <a:pPr lvl="0"/>
            <a:fld id="{C182AEC7-7110-4815-951C-9FBF626CD2D7}" type="datetime1">
              <a:rPr lang="fr-FR"/>
              <a:pPr lvl="0"/>
              <a:t>02/05/2025</a:t>
            </a:fld>
            <a:endParaRPr lang="fr-FR"/>
          </a:p>
        </p:txBody>
      </p:sp>
      <p:sp>
        <p:nvSpPr>
          <p:cNvPr id="6" name="Footer Placeholder 5">
            <a:extLst>
              <a:ext uri="{FF2B5EF4-FFF2-40B4-BE49-F238E27FC236}">
                <a16:creationId xmlns:a16="http://schemas.microsoft.com/office/drawing/2014/main" id="{A3221370-F24A-AC97-E104-638F17E3017A}"/>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A141DC53-D017-AC41-D0C6-8EA116DBFBFA}"/>
              </a:ext>
            </a:extLst>
          </p:cNvPr>
          <p:cNvSpPr txBox="1">
            <a:spLocks noGrp="1"/>
          </p:cNvSpPr>
          <p:nvPr>
            <p:ph type="sldNum" sz="quarter" idx="8"/>
          </p:nvPr>
        </p:nvSpPr>
        <p:spPr/>
        <p:txBody>
          <a:bodyPr/>
          <a:lstStyle>
            <a:lvl1pPr>
              <a:defRPr/>
            </a:lvl1pPr>
          </a:lstStyle>
          <a:p>
            <a:pPr lvl="0"/>
            <a:fld id="{07E2BB16-112E-4314-9E0B-A71582FE6E7C}" type="slidenum">
              <a:t>‹#›</a:t>
            </a:fld>
            <a:endParaRPr lang="fr-FR"/>
          </a:p>
        </p:txBody>
      </p:sp>
    </p:spTree>
    <p:extLst>
      <p:ext uri="{BB962C8B-B14F-4D97-AF65-F5344CB8AC3E}">
        <p14:creationId xmlns:p14="http://schemas.microsoft.com/office/powerpoint/2010/main" val="399810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1575-BD05-1328-2EA6-ACA5A8534C29}"/>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Picture Placeholder 2">
            <a:extLst>
              <a:ext uri="{FF2B5EF4-FFF2-40B4-BE49-F238E27FC236}">
                <a16:creationId xmlns:a16="http://schemas.microsoft.com/office/drawing/2014/main" id="{8D53E808-8BD8-4CC2-2146-B0DEAADAAD7E}"/>
              </a:ext>
            </a:extLst>
          </p:cNvPr>
          <p:cNvSpPr txBox="1">
            <a:spLocks noGrp="1"/>
          </p:cNvSpPr>
          <p:nvPr>
            <p:ph type="pic" idx="1"/>
          </p:nvPr>
        </p:nvSpPr>
        <p:spPr>
          <a:xfrm>
            <a:off x="3887388" y="987423"/>
            <a:ext cx="4629149" cy="4873623"/>
          </a:xfrm>
        </p:spPr>
        <p:txBody>
          <a:bodyPr/>
          <a:lstStyle>
            <a:lvl1pPr marL="0" indent="0">
              <a:buNone/>
              <a:defRPr lang="fr-BE" sz="2400"/>
            </a:lvl1pPr>
          </a:lstStyle>
          <a:p>
            <a:pPr lvl="0"/>
            <a:endParaRPr lang="fr-BE"/>
          </a:p>
        </p:txBody>
      </p:sp>
      <p:sp>
        <p:nvSpPr>
          <p:cNvPr id="4" name="Text Placeholder 3">
            <a:extLst>
              <a:ext uri="{FF2B5EF4-FFF2-40B4-BE49-F238E27FC236}">
                <a16:creationId xmlns:a16="http://schemas.microsoft.com/office/drawing/2014/main" id="{68B125C1-26C1-1457-B57C-5CAC9E980452}"/>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1705E28E-3B8C-44A7-2956-044F94FD1C0E}"/>
              </a:ext>
            </a:extLst>
          </p:cNvPr>
          <p:cNvSpPr txBox="1">
            <a:spLocks noGrp="1"/>
          </p:cNvSpPr>
          <p:nvPr>
            <p:ph type="dt" sz="half" idx="7"/>
          </p:nvPr>
        </p:nvSpPr>
        <p:spPr/>
        <p:txBody>
          <a:bodyPr/>
          <a:lstStyle>
            <a:lvl1pPr>
              <a:defRPr/>
            </a:lvl1pPr>
          </a:lstStyle>
          <a:p>
            <a:pPr lvl="0"/>
            <a:fld id="{11C95E50-3A81-42C8-910C-9DD0937C6F39}" type="datetime1">
              <a:rPr lang="fr-FR"/>
              <a:pPr lvl="0"/>
              <a:t>02/05/2025</a:t>
            </a:fld>
            <a:endParaRPr lang="fr-FR"/>
          </a:p>
        </p:txBody>
      </p:sp>
      <p:sp>
        <p:nvSpPr>
          <p:cNvPr id="6" name="Footer Placeholder 5">
            <a:extLst>
              <a:ext uri="{FF2B5EF4-FFF2-40B4-BE49-F238E27FC236}">
                <a16:creationId xmlns:a16="http://schemas.microsoft.com/office/drawing/2014/main" id="{8677AF2B-505E-E6E7-84A3-FD189B54D3C2}"/>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33A6805B-C54E-B227-7173-636B435EC1E5}"/>
              </a:ext>
            </a:extLst>
          </p:cNvPr>
          <p:cNvSpPr txBox="1">
            <a:spLocks noGrp="1"/>
          </p:cNvSpPr>
          <p:nvPr>
            <p:ph type="sldNum" sz="quarter" idx="8"/>
          </p:nvPr>
        </p:nvSpPr>
        <p:spPr/>
        <p:txBody>
          <a:bodyPr/>
          <a:lstStyle>
            <a:lvl1pPr>
              <a:defRPr/>
            </a:lvl1pPr>
          </a:lstStyle>
          <a:p>
            <a:pPr lvl="0"/>
            <a:fld id="{ABE82B66-596B-4024-BE13-3AE91D56AD87}" type="slidenum">
              <a:t>‹#›</a:t>
            </a:fld>
            <a:endParaRPr lang="fr-FR"/>
          </a:p>
        </p:txBody>
      </p:sp>
    </p:spTree>
    <p:extLst>
      <p:ext uri="{BB962C8B-B14F-4D97-AF65-F5344CB8AC3E}">
        <p14:creationId xmlns:p14="http://schemas.microsoft.com/office/powerpoint/2010/main" val="1619143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F2BBB6-F9EF-2894-6E5F-5D6D6DF291BC}"/>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5443091E-325B-8B37-AD25-081E6817B646}"/>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50BED964-CC91-FB1D-7600-C7A5C3C26E50}"/>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65D9994D-DB7B-45F9-BA26-4C398582888E}" type="datetime1">
              <a:rPr lang="fr-FR"/>
              <a:pPr lvl="0"/>
              <a:t>02/05/2025</a:t>
            </a:fld>
            <a:endParaRPr lang="fr-FR"/>
          </a:p>
        </p:txBody>
      </p:sp>
      <p:sp>
        <p:nvSpPr>
          <p:cNvPr id="5" name="Footer Placeholder 4">
            <a:extLst>
              <a:ext uri="{FF2B5EF4-FFF2-40B4-BE49-F238E27FC236}">
                <a16:creationId xmlns:a16="http://schemas.microsoft.com/office/drawing/2014/main" id="{6903F7AD-4C7F-F0ED-78DE-64AAA276D49F}"/>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endParaRPr lang="fr-FR"/>
          </a:p>
        </p:txBody>
      </p:sp>
      <p:sp>
        <p:nvSpPr>
          <p:cNvPr id="6" name="Slide Number Placeholder 5">
            <a:extLst>
              <a:ext uri="{FF2B5EF4-FFF2-40B4-BE49-F238E27FC236}">
                <a16:creationId xmlns:a16="http://schemas.microsoft.com/office/drawing/2014/main" id="{2D78365B-0139-9E90-4474-16AE343C74E6}"/>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E6B74C3F-7F95-4840-AE0F-277246F9ADF2}" type="slidenum">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19BB05-5C2E-F887-4CE6-52959455A583}"/>
              </a:ext>
            </a:extLst>
          </p:cNvPr>
          <p:cNvSpPr txBox="1">
            <a:spLocks noGrp="1"/>
          </p:cNvSpPr>
          <p:nvPr>
            <p:ph type="title"/>
          </p:nvPr>
        </p:nvSpPr>
        <p:spPr>
          <a:xfrm>
            <a:off x="628650" y="482858"/>
            <a:ext cx="7886700" cy="782360"/>
          </a:xfrm>
          <a:prstGeom prst="rect">
            <a:avLst/>
          </a:prstGeom>
          <a:noFill/>
          <a:ln>
            <a:noFill/>
          </a:ln>
        </p:spPr>
        <p:txBody>
          <a:bodyPr vert="horz" wrap="square" lIns="91440" tIns="45720" rIns="91440" bIns="0" anchor="b"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C45FC8BB-41C0-C270-98F5-6006EC06367B}"/>
              </a:ext>
            </a:extLst>
          </p:cNvPr>
          <p:cNvSpPr txBox="1">
            <a:spLocks noGrp="1"/>
          </p:cNvSpPr>
          <p:nvPr>
            <p:ph type="body" idx="1"/>
          </p:nvPr>
        </p:nvSpPr>
        <p:spPr>
          <a:xfrm>
            <a:off x="628650" y="1825627"/>
            <a:ext cx="7886700" cy="3881902"/>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A71FBA30-5107-C6F6-DFD5-C3B582E47096}"/>
              </a:ext>
            </a:extLst>
          </p:cNvPr>
          <p:cNvSpPr txBox="1">
            <a:spLocks noGrp="1"/>
          </p:cNvSpPr>
          <p:nvPr>
            <p:ph type="sldNum" sz="quarter" idx="4"/>
          </p:nvPr>
        </p:nvSpPr>
        <p:spPr>
          <a:xfrm>
            <a:off x="628650" y="6131289"/>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900" b="0" i="0" u="none" strike="noStrike" kern="1200" cap="none" spc="0" baseline="0">
                <a:solidFill>
                  <a:srgbClr val="969696"/>
                </a:solidFill>
                <a:uFillTx/>
                <a:latin typeface="Arial"/>
              </a:defRPr>
            </a:lvl1pPr>
          </a:lstStyle>
          <a:p>
            <a:pPr lvl="0"/>
            <a:fld id="{20F06CC8-2A0D-467E-A4A0-AD9D17FA710D}" type="slidenum">
              <a:t>‹#›</a:t>
            </a:fld>
            <a:endParaRPr lang="en-GB"/>
          </a:p>
        </p:txBody>
      </p:sp>
      <p:pic>
        <p:nvPicPr>
          <p:cNvPr id="5" name="Picture 6">
            <a:extLst>
              <a:ext uri="{FF2B5EF4-FFF2-40B4-BE49-F238E27FC236}">
                <a16:creationId xmlns:a16="http://schemas.microsoft.com/office/drawing/2014/main" id="{EAB8889F-A2F4-D341-CF20-4A8DA55CF3BA}"/>
              </a:ext>
            </a:extLst>
          </p:cNvPr>
          <p:cNvPicPr>
            <a:picLocks noChangeAspect="1"/>
          </p:cNvPicPr>
          <p:nvPr/>
        </p:nvPicPr>
        <p:blipFill>
          <a:blip r:embed="rId22"/>
          <a:stretch>
            <a:fillRect/>
          </a:stretch>
        </p:blipFill>
        <p:spPr>
          <a:xfrm>
            <a:off x="7525393" y="6045985"/>
            <a:ext cx="1286798" cy="450424"/>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marL="0" marR="0" lvl="0" indent="0" algn="l" defTabSz="685800" rtl="0" fontAlgn="auto" hangingPunct="1">
        <a:lnSpc>
          <a:spcPct val="90000"/>
        </a:lnSpc>
        <a:spcBef>
          <a:spcPts val="0"/>
        </a:spcBef>
        <a:spcAft>
          <a:spcPts val="0"/>
        </a:spcAft>
        <a:buNone/>
        <a:tabLst/>
        <a:defRPr lang="en-US" sz="3000" b="0" i="0" u="none" strike="noStrike" kern="1200" cap="none" spc="0" baseline="0">
          <a:solidFill>
            <a:srgbClr val="034EA2"/>
          </a:solidFill>
          <a:uFillTx/>
          <a:latin typeface="Arial"/>
        </a:defRPr>
      </a:lvl1pPr>
    </p:titleStyle>
    <p:bodyStyle>
      <a:lvl1pPr marL="171450" marR="0" lvl="0" indent="-171450" algn="l" defTabSz="685800" rtl="0" fontAlgn="auto" hangingPunct="1">
        <a:lnSpc>
          <a:spcPct val="100000"/>
        </a:lnSpc>
        <a:spcBef>
          <a:spcPts val="0"/>
        </a:spcBef>
        <a:spcAft>
          <a:spcPts val="1350"/>
        </a:spcAft>
        <a:buClr>
          <a:srgbClr val="034EA2"/>
        </a:buClr>
        <a:buSzPct val="100000"/>
        <a:buFont typeface="Arial" pitchFamily="34"/>
        <a:buChar char="•"/>
        <a:tabLst/>
        <a:defRPr lang="en-US" sz="1800" b="0" i="0" u="none" strike="noStrike" kern="1200" cap="none" spc="0" baseline="0">
          <a:solidFill>
            <a:srgbClr val="4D4D4D"/>
          </a:solidFill>
          <a:uFillTx/>
          <a:latin typeface="Arial"/>
        </a:defRPr>
      </a:lvl1pPr>
      <a:lvl2pPr marL="514350" marR="0" lvl="1"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500" b="0" i="0" u="none" strike="noStrike" kern="1200" cap="none" spc="0" baseline="0">
          <a:solidFill>
            <a:srgbClr val="4D4D4D"/>
          </a:solidFill>
          <a:uFillTx/>
          <a:latin typeface="Arial"/>
        </a:defRPr>
      </a:lvl2pPr>
      <a:lvl3pPr marL="857250" marR="0" lvl="2"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350" b="0" i="0" u="none" strike="noStrike" kern="1200" cap="none" spc="0" baseline="0">
          <a:solidFill>
            <a:srgbClr val="4D4D4D"/>
          </a:solidFill>
          <a:uFillTx/>
          <a:latin typeface="Arial"/>
        </a:defRPr>
      </a:lvl3pPr>
      <a:lvl4pPr marL="1200150" marR="0" lvl="3"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4pPr>
      <a:lvl5pPr marL="1543050" marR="0" lvl="4"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64.jpe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de"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social-networks_de" TargetMode="External"/><Relationship Id="rId5" Type="http://schemas.openxmlformats.org/officeDocument/2006/relationships/hyperlink" Target="https://europa.eu/european-union/contact/meet-us_de" TargetMode="External"/><Relationship Id="rId4" Type="http://schemas.openxmlformats.org/officeDocument/2006/relationships/hyperlink" Target="https://europa.eu/european-union/contact_de"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hyperlink" Target="https://creativecommons.org/licenses/by/4.0/"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92.png"/><Relationship Id="rId5" Type="http://schemas.openxmlformats.org/officeDocument/2006/relationships/hyperlink" Target="mailto:COMM-A2@ec.europa.eu" TargetMode="External"/><Relationship Id="rId4" Type="http://schemas.openxmlformats.org/officeDocument/2006/relationships/hyperlink" Target="https://europa.eu/learning-corner/home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72">
    <p:bg>
      <p:bgPr>
        <a:blipFill>
          <a:blip r:embed="rId3">
            <a:alphaModFix amt="97000"/>
          </a:blip>
          <a:stretch>
            <a:fillRect/>
          </a:stretch>
        </a:blipFill>
        <a:effectLst/>
      </p:bgPr>
    </p:bg>
    <p:spTree>
      <p:nvGrpSpPr>
        <p:cNvPr id="1" name=""/>
        <p:cNvGrpSpPr/>
        <p:nvPr/>
      </p:nvGrpSpPr>
      <p:grpSpPr>
        <a:xfrm>
          <a:off x="0" y="0"/>
          <a:ext cx="0" cy="0"/>
          <a:chOff x="0" y="0"/>
          <a:chExt cx="0" cy="0"/>
        </a:xfrm>
      </p:grpSpPr>
      <p:sp>
        <p:nvSpPr>
          <p:cNvPr id="2" name="Folded Corner 1">
            <a:extLst>
              <a:ext uri="{FF2B5EF4-FFF2-40B4-BE49-F238E27FC236}">
                <a16:creationId xmlns:a16="http://schemas.microsoft.com/office/drawing/2014/main" id="{DD063320-6F0D-D5DF-966D-EB6CEA49F69A}"/>
              </a:ext>
            </a:extLst>
          </p:cNvPr>
          <p:cNvSpPr/>
          <p:nvPr/>
        </p:nvSpPr>
        <p:spPr>
          <a:xfrm rot="21415100">
            <a:off x="1760101" y="1497037"/>
            <a:ext cx="3503194" cy="3068872"/>
          </a:xfrm>
          <a:custGeom>
            <a:avLst/>
            <a:gdLst>
              <a:gd name="f0" fmla="val w"/>
              <a:gd name="f1" fmla="val h"/>
              <a:gd name="f2" fmla="val ss"/>
              <a:gd name="f3" fmla="val 0"/>
              <a:gd name="f4" fmla="val 16667"/>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27 1 5"/>
              <a:gd name="f29" fmla="+- f18 0 f27"/>
              <a:gd name="f30" fmla="+- f19 0 f27"/>
              <a:gd name="f31" fmla="+- f29 f28 0"/>
              <a:gd name="f32" fmla="+- f30 f28 0"/>
              <a:gd name="f33" fmla="*/ f30 f15 1"/>
              <a:gd name="f34" fmla="*/ f29 f15 1"/>
              <a:gd name="f35" fmla="*/ f31 f15 1"/>
              <a:gd name="f36" fmla="*/ f32 f15 1"/>
            </a:gdLst>
            <a:ahLst/>
            <a:cxnLst>
              <a:cxn ang="3cd4">
                <a:pos x="hc" y="t"/>
              </a:cxn>
              <a:cxn ang="0">
                <a:pos x="r" y="vc"/>
              </a:cxn>
              <a:cxn ang="cd4">
                <a:pos x="hc" y="b"/>
              </a:cxn>
              <a:cxn ang="cd2">
                <a:pos x="l" y="vc"/>
              </a:cxn>
            </a:cxnLst>
            <a:rect l="f20" t="f20" r="f23" b="f33"/>
            <a:pathLst>
              <a:path stroke="0">
                <a:moveTo>
                  <a:pt x="f20" y="f20"/>
                </a:moveTo>
                <a:lnTo>
                  <a:pt x="f23" y="f20"/>
                </a:lnTo>
                <a:lnTo>
                  <a:pt x="f23" y="f33"/>
                </a:lnTo>
                <a:lnTo>
                  <a:pt x="f34" y="f24"/>
                </a:lnTo>
                <a:lnTo>
                  <a:pt x="f20" y="f24"/>
                </a:lnTo>
                <a:close/>
              </a:path>
              <a:path stroke="0">
                <a:moveTo>
                  <a:pt x="f34" y="f24"/>
                </a:moveTo>
                <a:lnTo>
                  <a:pt x="f35" y="f36"/>
                </a:lnTo>
                <a:lnTo>
                  <a:pt x="f23" y="f33"/>
                </a:lnTo>
                <a:close/>
              </a:path>
              <a:path fill="none">
                <a:moveTo>
                  <a:pt x="f34" y="f24"/>
                </a:moveTo>
                <a:lnTo>
                  <a:pt x="f35" y="f36"/>
                </a:lnTo>
                <a:lnTo>
                  <a:pt x="f23" y="f33"/>
                </a:lnTo>
                <a:lnTo>
                  <a:pt x="f34" y="f24"/>
                </a:lnTo>
                <a:lnTo>
                  <a:pt x="f20" y="f24"/>
                </a:lnTo>
                <a:lnTo>
                  <a:pt x="f20" y="f20"/>
                </a:lnTo>
                <a:lnTo>
                  <a:pt x="f23" y="f20"/>
                </a:lnTo>
                <a:lnTo>
                  <a:pt x="f23" y="f33"/>
                </a:lnTo>
              </a:path>
            </a:pathLst>
          </a:custGeom>
          <a:solidFill>
            <a:srgbClr val="FF0000">
              <a:alpha val="91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TextBox 2">
            <a:extLst>
              <a:ext uri="{FF2B5EF4-FFF2-40B4-BE49-F238E27FC236}">
                <a16:creationId xmlns:a16="http://schemas.microsoft.com/office/drawing/2014/main" id="{2C8C57F5-827D-C184-8EF6-7C75D42F8622}"/>
              </a:ext>
            </a:extLst>
          </p:cNvPr>
          <p:cNvSpPr txBox="1"/>
          <p:nvPr/>
        </p:nvSpPr>
        <p:spPr>
          <a:xfrm>
            <a:off x="1878634" y="2253008"/>
            <a:ext cx="3169447" cy="156965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4800" b="1" i="0" u="none" strike="noStrike" kern="1200" cap="none" spc="0" baseline="0">
                <a:solidFill>
                  <a:srgbClr val="FFFFFF"/>
                </a:solidFill>
                <a:uFillTx/>
                <a:latin typeface="Calibri"/>
              </a:rPr>
              <a:t>DIE EU IM ÜBERBLICK</a:t>
            </a:r>
          </a:p>
        </p:txBody>
      </p:sp>
      <p:cxnSp>
        <p:nvCxnSpPr>
          <p:cNvPr id="4" name="Straight Connector 7">
            <a:extLst>
              <a:ext uri="{FF2B5EF4-FFF2-40B4-BE49-F238E27FC236}">
                <a16:creationId xmlns:a16="http://schemas.microsoft.com/office/drawing/2014/main" id="{DE35477C-6BED-FC03-1B97-4DF1DBE73E8A}"/>
              </a:ext>
            </a:extLst>
          </p:cNvPr>
          <p:cNvCxnSpPr/>
          <p:nvPr/>
        </p:nvCxnSpPr>
        <p:spPr>
          <a:xfrm>
            <a:off x="1878634" y="1920752"/>
            <a:ext cx="145125" cy="4228908"/>
          </a:xfrm>
          <a:prstGeom prst="straightConnector1">
            <a:avLst/>
          </a:prstGeom>
          <a:noFill/>
          <a:ln w="38103" cap="sq">
            <a:solidFill>
              <a:srgbClr val="767171"/>
            </a:solidFill>
            <a:prstDash val="solid"/>
            <a:miter/>
          </a:ln>
        </p:spPr>
      </p:cxnSp>
      <p:sp>
        <p:nvSpPr>
          <p:cNvPr id="5" name="TextBox 4">
            <a:extLst>
              <a:ext uri="{FF2B5EF4-FFF2-40B4-BE49-F238E27FC236}">
                <a16:creationId xmlns:a16="http://schemas.microsoft.com/office/drawing/2014/main" id="{E2816FFE-B427-0A3D-A86E-E238E8FAAC45}"/>
              </a:ext>
            </a:extLst>
          </p:cNvPr>
          <p:cNvSpPr txBox="1"/>
          <p:nvPr/>
        </p:nvSpPr>
        <p:spPr>
          <a:xfrm>
            <a:off x="8331372" y="667632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6" name="Picture 5" descr="A blue flag with yellow stars and a blue flag with black lines&#10;&#10;Description automatically generated">
            <a:extLst>
              <a:ext uri="{FF2B5EF4-FFF2-40B4-BE49-F238E27FC236}">
                <a16:creationId xmlns:a16="http://schemas.microsoft.com/office/drawing/2014/main" id="{68FAB702-210A-2470-4EEC-B17D4151D009}"/>
              </a:ext>
            </a:extLst>
          </p:cNvPr>
          <p:cNvPicPr>
            <a:picLocks noChangeAspect="1"/>
          </p:cNvPicPr>
          <p:nvPr/>
        </p:nvPicPr>
        <p:blipFill>
          <a:blip r:embed="rId4"/>
          <a:stretch>
            <a:fillRect/>
          </a:stretch>
        </p:blipFill>
        <p:spPr>
          <a:xfrm>
            <a:off x="170912" y="6343503"/>
            <a:ext cx="852893" cy="51748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62">
    <p:bg>
      <p:bgPr>
        <a:solidFill>
          <a:srgbClr val="F0F4FA"/>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1B4BFD1-3FC5-2164-0858-3E5B341C9ECF}"/>
              </a:ext>
            </a:extLst>
          </p:cNvPr>
          <p:cNvSpPr/>
          <p:nvPr/>
        </p:nvSpPr>
        <p:spPr>
          <a:xfrm rot="16200004">
            <a:off x="8330655" y="6044636"/>
            <a:ext cx="138050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WAS IST EUROPA?</a:t>
            </a:r>
          </a:p>
        </p:txBody>
      </p:sp>
      <p:cxnSp>
        <p:nvCxnSpPr>
          <p:cNvPr id="3" name="Connecteur droit 11">
            <a:extLst>
              <a:ext uri="{FF2B5EF4-FFF2-40B4-BE49-F238E27FC236}">
                <a16:creationId xmlns:a16="http://schemas.microsoft.com/office/drawing/2014/main" id="{033B9962-9FAA-75B0-16ED-C4487E19864A}"/>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4" name="TextBox 17">
            <a:extLst>
              <a:ext uri="{FF2B5EF4-FFF2-40B4-BE49-F238E27FC236}">
                <a16:creationId xmlns:a16="http://schemas.microsoft.com/office/drawing/2014/main" id="{A3CA2CCB-D382-B6F5-2B4D-FD12BC03BC76}"/>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8CF2924F-0B0A-1455-03E0-4A0A15D1D374}"/>
              </a:ext>
            </a:extLst>
          </p:cNvPr>
          <p:cNvSpPr txBox="1"/>
          <p:nvPr/>
        </p:nvSpPr>
        <p:spPr>
          <a:xfrm>
            <a:off x="1178332" y="1767836"/>
            <a:ext cx="682266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2000" b="0" i="0" u="none" strike="noStrike" kern="1200" cap="none" spc="0" baseline="0">
              <a:solidFill>
                <a:srgbClr val="000000"/>
              </a:solidFill>
              <a:uFillTx/>
              <a:latin typeface="Calibri"/>
            </a:endParaRPr>
          </a:p>
        </p:txBody>
      </p:sp>
      <p:sp>
        <p:nvSpPr>
          <p:cNvPr id="6" name="TextBox 1">
            <a:extLst>
              <a:ext uri="{FF2B5EF4-FFF2-40B4-BE49-F238E27FC236}">
                <a16:creationId xmlns:a16="http://schemas.microsoft.com/office/drawing/2014/main" id="{22963393-B96D-FD9C-17F2-63FD45035886}"/>
              </a:ext>
            </a:extLst>
          </p:cNvPr>
          <p:cNvSpPr txBox="1"/>
          <p:nvPr/>
        </p:nvSpPr>
        <p:spPr>
          <a:xfrm>
            <a:off x="868680" y="304796"/>
            <a:ext cx="665987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3200" b="1" i="0" u="none" strike="noStrike" kern="1200" cap="none" spc="0" baseline="0">
                <a:solidFill>
                  <a:srgbClr val="003296"/>
                </a:solidFill>
                <a:uFillTx/>
                <a:latin typeface="Calibri"/>
              </a:rPr>
              <a:t>DIE 24 AMTSSPRACHEN DER EU</a:t>
            </a:r>
            <a:endParaRPr lang="en-IE" sz="3200" b="1" i="0" u="none" strike="noStrike" kern="1200" cap="none" spc="0" baseline="0">
              <a:solidFill>
                <a:srgbClr val="003296"/>
              </a:solidFill>
              <a:uFillTx/>
              <a:latin typeface="Calibri"/>
            </a:endParaRPr>
          </a:p>
        </p:txBody>
      </p:sp>
      <p:sp>
        <p:nvSpPr>
          <p:cNvPr id="7" name="Larme 8">
            <a:extLst>
              <a:ext uri="{FF2B5EF4-FFF2-40B4-BE49-F238E27FC236}">
                <a16:creationId xmlns:a16="http://schemas.microsoft.com/office/drawing/2014/main" id="{EF890377-1CF1-C35A-2D16-BEA2B02F8B40}"/>
              </a:ext>
            </a:extLst>
          </p:cNvPr>
          <p:cNvSpPr/>
          <p:nvPr/>
        </p:nvSpPr>
        <p:spPr>
          <a:xfrm rot="5400013">
            <a:off x="217351" y="123974"/>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8" name="Picture 8" descr="A group of multicolored text on a black background&#10;&#10;Description automatically generated">
            <a:extLst>
              <a:ext uri="{FF2B5EF4-FFF2-40B4-BE49-F238E27FC236}">
                <a16:creationId xmlns:a16="http://schemas.microsoft.com/office/drawing/2014/main" id="{5A3FCC18-A24D-1C32-BDFC-F5F3E31F1B6E}"/>
              </a:ext>
            </a:extLst>
          </p:cNvPr>
          <p:cNvPicPr>
            <a:picLocks noChangeAspect="1"/>
          </p:cNvPicPr>
          <p:nvPr/>
        </p:nvPicPr>
        <p:blipFill>
          <a:blip r:embed="rId3"/>
          <a:stretch>
            <a:fillRect/>
          </a:stretch>
        </p:blipFill>
        <p:spPr>
          <a:xfrm>
            <a:off x="2514600" y="1371600"/>
            <a:ext cx="4114800" cy="411480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61">
    <p:bg>
      <p:bgPr>
        <a:solidFill>
          <a:srgbClr val="F0F4FA"/>
        </a:solidFill>
        <a:effectLst/>
      </p:bgPr>
    </p:bg>
    <p:spTree>
      <p:nvGrpSpPr>
        <p:cNvPr id="1" name=""/>
        <p:cNvGrpSpPr/>
        <p:nvPr/>
      </p:nvGrpSpPr>
      <p:grpSpPr>
        <a:xfrm>
          <a:off x="0" y="0"/>
          <a:ext cx="0" cy="0"/>
          <a:chOff x="0" y="0"/>
          <a:chExt cx="0" cy="0"/>
        </a:xfrm>
      </p:grpSpPr>
      <p:grpSp>
        <p:nvGrpSpPr>
          <p:cNvPr id="2" name="Diagram 13">
            <a:extLst>
              <a:ext uri="{FF2B5EF4-FFF2-40B4-BE49-F238E27FC236}">
                <a16:creationId xmlns:a16="http://schemas.microsoft.com/office/drawing/2014/main" id="{4DAA704B-674A-08C1-8EB1-A4CB99C6C935}"/>
              </a:ext>
            </a:extLst>
          </p:cNvPr>
          <p:cNvGrpSpPr/>
          <p:nvPr/>
        </p:nvGrpSpPr>
        <p:grpSpPr>
          <a:xfrm>
            <a:off x="1386733" y="869914"/>
            <a:ext cx="6418035" cy="5850797"/>
            <a:chOff x="1386733" y="869914"/>
            <a:chExt cx="6418035" cy="5850797"/>
          </a:xfrm>
        </p:grpSpPr>
        <p:sp>
          <p:nvSpPr>
            <p:cNvPr id="3" name="Freeform: Shape 2">
              <a:extLst>
                <a:ext uri="{FF2B5EF4-FFF2-40B4-BE49-F238E27FC236}">
                  <a16:creationId xmlns:a16="http://schemas.microsoft.com/office/drawing/2014/main" id="{1AEF8452-7FC5-B62A-C85C-00F1B9E42FDF}"/>
                </a:ext>
              </a:extLst>
            </p:cNvPr>
            <p:cNvSpPr/>
            <p:nvPr/>
          </p:nvSpPr>
          <p:spPr>
            <a:xfrm>
              <a:off x="3182047" y="2415524"/>
              <a:ext cx="2865107" cy="2820631"/>
            </a:xfrm>
            <a:custGeom>
              <a:avLst/>
              <a:gdLst>
                <a:gd name="f0" fmla="val 10800000"/>
                <a:gd name="f1" fmla="val 5400000"/>
                <a:gd name="f2" fmla="val 180"/>
                <a:gd name="f3" fmla="val w"/>
                <a:gd name="f4" fmla="val h"/>
                <a:gd name="f5" fmla="val 0"/>
                <a:gd name="f6" fmla="val 2865104"/>
                <a:gd name="f7" fmla="val 2820629"/>
                <a:gd name="f8" fmla="val 1410315"/>
                <a:gd name="f9" fmla="val 631420"/>
                <a:gd name="f10" fmla="val 641375"/>
                <a:gd name="f11" fmla="val 1432552"/>
                <a:gd name="f12" fmla="val 2223729"/>
                <a:gd name="f13" fmla="val 2189210"/>
                <a:gd name="f14" fmla="val 2820630"/>
                <a:gd name="f15" fmla="+- 0 0 -90"/>
                <a:gd name="f16" fmla="*/ f3 1 2865104"/>
                <a:gd name="f17" fmla="*/ f4 1 2820629"/>
                <a:gd name="f18" fmla="+- f7 0 f5"/>
                <a:gd name="f19" fmla="+- f6 0 f5"/>
                <a:gd name="f20" fmla="*/ f15 f0 1"/>
                <a:gd name="f21" fmla="*/ f19 1 2865104"/>
                <a:gd name="f22" fmla="*/ f18 1 2820629"/>
                <a:gd name="f23" fmla="*/ 0 f19 1"/>
                <a:gd name="f24" fmla="*/ 1410315 f18 1"/>
                <a:gd name="f25" fmla="*/ 1432552 f19 1"/>
                <a:gd name="f26" fmla="*/ 0 f18 1"/>
                <a:gd name="f27" fmla="*/ 2865104 f19 1"/>
                <a:gd name="f28" fmla="*/ 2820630 f18 1"/>
                <a:gd name="f29" fmla="*/ f20 1 f2"/>
                <a:gd name="f30" fmla="*/ f23 1 2865104"/>
                <a:gd name="f31" fmla="*/ f24 1 2820629"/>
                <a:gd name="f32" fmla="*/ f25 1 2865104"/>
                <a:gd name="f33" fmla="*/ f26 1 2820629"/>
                <a:gd name="f34" fmla="*/ f27 1 2865104"/>
                <a:gd name="f35" fmla="*/ f28 1 2820629"/>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865104" h="2820629">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005674">
                <a:alpha val="50000"/>
              </a:srgbClr>
            </a:solidFill>
            <a:ln w="12701" cap="flat">
              <a:solidFill>
                <a:srgbClr val="FFFFFF"/>
              </a:solidFill>
              <a:prstDash val="solid"/>
              <a:miter/>
            </a:ln>
          </p:spPr>
          <p:txBody>
            <a:bodyPr vert="horz" wrap="square" lIns="447525" tIns="441015" rIns="447525" bIns="441015" anchor="ctr" anchorCtr="1" compatLnSpc="1">
              <a:noAutofit/>
            </a:bodyPr>
            <a:lstStyle/>
            <a:p>
              <a:pPr marL="0" marR="0" lvl="0" indent="0" algn="ctr" defTabSz="977895" rtl="0" fontAlgn="auto" hangingPunct="1">
                <a:lnSpc>
                  <a:spcPct val="90000"/>
                </a:lnSpc>
                <a:spcBef>
                  <a:spcPts val="0"/>
                </a:spcBef>
                <a:spcAft>
                  <a:spcPts val="900"/>
                </a:spcAft>
                <a:buNone/>
                <a:tabLst/>
                <a:defRPr sz="1800" b="0" i="0" u="none" strike="noStrike" kern="0" cap="none" spc="0" baseline="0">
                  <a:solidFill>
                    <a:srgbClr val="000000"/>
                  </a:solidFill>
                  <a:uFillTx/>
                </a:defRPr>
              </a:pPr>
              <a:r>
                <a:rPr lang="en-US" sz="2200" b="1" i="0" u="none" strike="noStrike" kern="1200" cap="none" spc="0" baseline="0">
                  <a:solidFill>
                    <a:srgbClr val="000000"/>
                  </a:solidFill>
                  <a:uFillTx/>
                  <a:latin typeface="Calibri"/>
                </a:rPr>
                <a:t>24 AMTSSPRACHEN DER EU </a:t>
              </a:r>
            </a:p>
          </p:txBody>
        </p:sp>
        <p:sp>
          <p:nvSpPr>
            <p:cNvPr id="4" name="Freeform: Shape 3">
              <a:extLst>
                <a:ext uri="{FF2B5EF4-FFF2-40B4-BE49-F238E27FC236}">
                  <a16:creationId xmlns:a16="http://schemas.microsoft.com/office/drawing/2014/main" id="{4FB11EAF-7CDA-23B7-DA16-143093F9947A}"/>
                </a:ext>
              </a:extLst>
            </p:cNvPr>
            <p:cNvSpPr/>
            <p:nvPr/>
          </p:nvSpPr>
          <p:spPr>
            <a:xfrm>
              <a:off x="3486278" y="869914"/>
              <a:ext cx="2164064" cy="2029126"/>
            </a:xfrm>
            <a:custGeom>
              <a:avLst/>
              <a:gdLst>
                <a:gd name="f0" fmla="val 10800000"/>
                <a:gd name="f1" fmla="val 5400000"/>
                <a:gd name="f2" fmla="val 180"/>
                <a:gd name="f3" fmla="val w"/>
                <a:gd name="f4" fmla="val h"/>
                <a:gd name="f5" fmla="val 0"/>
                <a:gd name="f6" fmla="val 2164065"/>
                <a:gd name="f7" fmla="val 2029129"/>
                <a:gd name="f8" fmla="val 1014565"/>
                <a:gd name="f9" fmla="val 454236"/>
                <a:gd name="f10" fmla="val 484443"/>
                <a:gd name="f11" fmla="val 1082033"/>
                <a:gd name="f12" fmla="val 1679623"/>
                <a:gd name="f13" fmla="val 2164066"/>
                <a:gd name="f14" fmla="val 1574894"/>
                <a:gd name="f15" fmla="val 2029130"/>
                <a:gd name="f16" fmla="+- 0 0 -90"/>
                <a:gd name="f17" fmla="*/ f3 1 2164065"/>
                <a:gd name="f18" fmla="*/ f4 1 2029129"/>
                <a:gd name="f19" fmla="+- f7 0 f5"/>
                <a:gd name="f20" fmla="+- f6 0 f5"/>
                <a:gd name="f21" fmla="*/ f16 f0 1"/>
                <a:gd name="f22" fmla="*/ f20 1 2164065"/>
                <a:gd name="f23" fmla="*/ f19 1 2029129"/>
                <a:gd name="f24" fmla="*/ 0 f20 1"/>
                <a:gd name="f25" fmla="*/ 1014565 f19 1"/>
                <a:gd name="f26" fmla="*/ 1082033 f20 1"/>
                <a:gd name="f27" fmla="*/ 0 f19 1"/>
                <a:gd name="f28" fmla="*/ 2164066 f20 1"/>
                <a:gd name="f29" fmla="*/ 2029130 f19 1"/>
                <a:gd name="f30" fmla="*/ f21 1 f2"/>
                <a:gd name="f31" fmla="*/ f24 1 2164065"/>
                <a:gd name="f32" fmla="*/ f25 1 2029129"/>
                <a:gd name="f33" fmla="*/ f26 1 2164065"/>
                <a:gd name="f34" fmla="*/ f27 1 2029129"/>
                <a:gd name="f35" fmla="*/ f28 1 2164065"/>
                <a:gd name="f36" fmla="*/ f29 1 2029129"/>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2164065" h="2029129">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86F011">
                <a:alpha val="50000"/>
              </a:srgbClr>
            </a:solidFill>
            <a:ln w="12701" cap="flat">
              <a:solidFill>
                <a:srgbClr val="FFFFFF"/>
              </a:solidFill>
              <a:prstDash val="solid"/>
              <a:miter/>
            </a:ln>
          </p:spPr>
          <p:txBody>
            <a:bodyPr vert="horz" wrap="square" lIns="334697" tIns="314937" rIns="334697" bIns="314937"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de-DE" sz="1400" b="1" i="0" u="none" strike="noStrike" kern="1200" cap="none" spc="0" baseline="0">
                  <a:solidFill>
                    <a:srgbClr val="000000"/>
                  </a:solidFill>
                  <a:uFillTx/>
                  <a:latin typeface="Calibri"/>
                </a:rPr>
                <a:t>Slawische Sprachen: </a:t>
              </a:r>
              <a:r>
                <a:rPr lang="de-DE" sz="1400" b="0" i="0" u="none" strike="noStrike" kern="1200" cap="none" spc="0" baseline="0">
                  <a:solidFill>
                    <a:srgbClr val="000000"/>
                  </a:solidFill>
                  <a:uFillTx/>
                  <a:latin typeface="Calibri"/>
                </a:rPr>
                <a:t>Bulgarisch, Tschechisch, Kroatisch, Polnisch, Slowakisch und Slowenisch</a:t>
              </a:r>
              <a:endParaRPr lang="en-US" sz="14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872BCA06-9682-16CD-655D-584A198B64D3}"/>
                </a:ext>
              </a:extLst>
            </p:cNvPr>
            <p:cNvSpPr/>
            <p:nvPr/>
          </p:nvSpPr>
          <p:spPr>
            <a:xfrm>
              <a:off x="5626275" y="2742185"/>
              <a:ext cx="2178493" cy="2103942"/>
            </a:xfrm>
            <a:custGeom>
              <a:avLst/>
              <a:gdLst>
                <a:gd name="f0" fmla="val 10800000"/>
                <a:gd name="f1" fmla="val 5400000"/>
                <a:gd name="f2" fmla="val 180"/>
                <a:gd name="f3" fmla="val w"/>
                <a:gd name="f4" fmla="val h"/>
                <a:gd name="f5" fmla="val 0"/>
                <a:gd name="f6" fmla="val 2178497"/>
                <a:gd name="f7" fmla="val 2103946"/>
                <a:gd name="f8" fmla="val 1051973"/>
                <a:gd name="f9" fmla="val 470984"/>
                <a:gd name="f10" fmla="val 487673"/>
                <a:gd name="f11" fmla="val 1089249"/>
                <a:gd name="f12" fmla="val 1690825"/>
                <a:gd name="f13" fmla="val 2178498"/>
                <a:gd name="f14" fmla="val 1632962"/>
                <a:gd name="f15" fmla="+- 0 0 -90"/>
                <a:gd name="f16" fmla="*/ f3 1 2178497"/>
                <a:gd name="f17" fmla="*/ f4 1 2103946"/>
                <a:gd name="f18" fmla="+- f7 0 f5"/>
                <a:gd name="f19" fmla="+- f6 0 f5"/>
                <a:gd name="f20" fmla="*/ f15 f0 1"/>
                <a:gd name="f21" fmla="*/ f19 1 2178497"/>
                <a:gd name="f22" fmla="*/ f18 1 2103946"/>
                <a:gd name="f23" fmla="*/ 0 f19 1"/>
                <a:gd name="f24" fmla="*/ 1051973 f18 1"/>
                <a:gd name="f25" fmla="*/ 1089249 f19 1"/>
                <a:gd name="f26" fmla="*/ 0 f18 1"/>
                <a:gd name="f27" fmla="*/ 2178498 f19 1"/>
                <a:gd name="f28" fmla="*/ 2103946 f18 1"/>
                <a:gd name="f29" fmla="*/ f20 1 f2"/>
                <a:gd name="f30" fmla="*/ f23 1 2178497"/>
                <a:gd name="f31" fmla="*/ f24 1 2103946"/>
                <a:gd name="f32" fmla="*/ f25 1 2178497"/>
                <a:gd name="f33" fmla="*/ f26 1 2103946"/>
                <a:gd name="f34" fmla="*/ f27 1 2178497"/>
                <a:gd name="f35" fmla="*/ f28 1 2103946"/>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178497" h="2103946">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C55A11">
                <a:alpha val="50000"/>
              </a:srgbClr>
            </a:solidFill>
            <a:ln w="12701" cap="flat">
              <a:solidFill>
                <a:srgbClr val="FFFFFF"/>
              </a:solidFill>
              <a:prstDash val="solid"/>
              <a:miter/>
            </a:ln>
          </p:spPr>
          <p:txBody>
            <a:bodyPr vert="horz" wrap="square" lIns="336810" tIns="325892" rIns="336810" bIns="325892"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de-DE" sz="1400" b="1" i="0" u="none" strike="noStrike" kern="1200" cap="none" spc="0" baseline="0">
                  <a:solidFill>
                    <a:srgbClr val="000000"/>
                  </a:solidFill>
                  <a:uFillTx/>
                  <a:latin typeface="Calibri"/>
                </a:rPr>
                <a:t>Germanische Sprachen: </a:t>
              </a:r>
              <a:r>
                <a:rPr lang="de-DE" sz="1400" b="0" i="0" u="none" strike="noStrike" kern="1200" cap="none" spc="0" baseline="0">
                  <a:solidFill>
                    <a:srgbClr val="000000"/>
                  </a:solidFill>
                  <a:uFillTx/>
                  <a:latin typeface="Calibri"/>
                </a:rPr>
                <a:t>Dänisch, Deutsch, Englisch, Niederländisch und Schwedisch</a:t>
              </a:r>
              <a:endParaRPr lang="en-US" sz="14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F545B416-9534-41ED-E4E8-7DA47A56DB26}"/>
                </a:ext>
              </a:extLst>
            </p:cNvPr>
            <p:cNvSpPr/>
            <p:nvPr/>
          </p:nvSpPr>
          <p:spPr>
            <a:xfrm>
              <a:off x="3419901" y="4539090"/>
              <a:ext cx="2239877" cy="2181621"/>
            </a:xfrm>
            <a:custGeom>
              <a:avLst/>
              <a:gdLst>
                <a:gd name="f0" fmla="val 10800000"/>
                <a:gd name="f1" fmla="val 5400000"/>
                <a:gd name="f2" fmla="val 180"/>
                <a:gd name="f3" fmla="val w"/>
                <a:gd name="f4" fmla="val h"/>
                <a:gd name="f5" fmla="val 0"/>
                <a:gd name="f6" fmla="val 2239879"/>
                <a:gd name="f7" fmla="val 2181620"/>
                <a:gd name="f8" fmla="val 1090810"/>
                <a:gd name="f9" fmla="val 488372"/>
                <a:gd name="f10" fmla="val 501414"/>
                <a:gd name="f11" fmla="val 1119940"/>
                <a:gd name="f12" fmla="val 1738466"/>
                <a:gd name="f13" fmla="val 2239880"/>
                <a:gd name="f14" fmla="val 1693248"/>
                <a:gd name="f15" fmla="+- 0 0 -90"/>
                <a:gd name="f16" fmla="*/ f3 1 2239879"/>
                <a:gd name="f17" fmla="*/ f4 1 2181620"/>
                <a:gd name="f18" fmla="+- f7 0 f5"/>
                <a:gd name="f19" fmla="+- f6 0 f5"/>
                <a:gd name="f20" fmla="*/ f15 f0 1"/>
                <a:gd name="f21" fmla="*/ f19 1 2239879"/>
                <a:gd name="f22" fmla="*/ f18 1 2181620"/>
                <a:gd name="f23" fmla="*/ 0 f19 1"/>
                <a:gd name="f24" fmla="*/ 1090810 f18 1"/>
                <a:gd name="f25" fmla="*/ 1119940 f19 1"/>
                <a:gd name="f26" fmla="*/ 0 f18 1"/>
                <a:gd name="f27" fmla="*/ 2239880 f19 1"/>
                <a:gd name="f28" fmla="*/ 2181620 f18 1"/>
                <a:gd name="f29" fmla="*/ f20 1 f2"/>
                <a:gd name="f30" fmla="*/ f23 1 2239879"/>
                <a:gd name="f31" fmla="*/ f24 1 2181620"/>
                <a:gd name="f32" fmla="*/ f25 1 2239879"/>
                <a:gd name="f33" fmla="*/ f26 1 2181620"/>
                <a:gd name="f34" fmla="*/ f27 1 2239879"/>
                <a:gd name="f35" fmla="*/ f28 1 2181620"/>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239879" h="2181620">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33D2C5">
                <a:alpha val="50000"/>
              </a:srgbClr>
            </a:solidFill>
            <a:ln w="12701" cap="flat">
              <a:solidFill>
                <a:srgbClr val="FFFFFF"/>
              </a:solidFill>
              <a:prstDash val="solid"/>
              <a:miter/>
            </a:ln>
          </p:spPr>
          <p:txBody>
            <a:bodyPr vert="horz" wrap="square" lIns="345798" tIns="337267" rIns="345798" bIns="337267"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de-DE" sz="1400" b="1" i="0" u="none" strike="noStrike" kern="1200" cap="none" spc="0" baseline="0">
                  <a:solidFill>
                    <a:srgbClr val="000000"/>
                  </a:solidFill>
                  <a:uFillTx/>
                  <a:latin typeface="Calibri"/>
                </a:rPr>
                <a:t>Romanische Sprachen: </a:t>
              </a:r>
              <a:r>
                <a:rPr lang="de-DE" sz="1400" b="0" i="0" u="none" strike="noStrike" kern="1200" cap="none" spc="0" baseline="0">
                  <a:solidFill>
                    <a:srgbClr val="000000"/>
                  </a:solidFill>
                  <a:uFillTx/>
                  <a:latin typeface="Calibri"/>
                </a:rPr>
                <a:t>Spanisch, Französisch, Italienisch, Portugiesisch und Rumänisch</a:t>
              </a:r>
              <a:endParaRPr lang="en-US" sz="14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2C49D76A-1700-06C9-3317-D47D61B8EF8A}"/>
                </a:ext>
              </a:extLst>
            </p:cNvPr>
            <p:cNvSpPr/>
            <p:nvPr/>
          </p:nvSpPr>
          <p:spPr>
            <a:xfrm>
              <a:off x="1386733" y="2736799"/>
              <a:ext cx="2227057" cy="2178082"/>
            </a:xfrm>
            <a:custGeom>
              <a:avLst/>
              <a:gdLst>
                <a:gd name="f0" fmla="val 10800000"/>
                <a:gd name="f1" fmla="val 5400000"/>
                <a:gd name="f2" fmla="val 180"/>
                <a:gd name="f3" fmla="val w"/>
                <a:gd name="f4" fmla="val h"/>
                <a:gd name="f5" fmla="val 0"/>
                <a:gd name="f6" fmla="val 2227058"/>
                <a:gd name="f7" fmla="val 2178082"/>
                <a:gd name="f8" fmla="val 1089041"/>
                <a:gd name="f9" fmla="val 487580"/>
                <a:gd name="f10" fmla="val 498544"/>
                <a:gd name="f11" fmla="val 1113529"/>
                <a:gd name="f12" fmla="val 1728514"/>
                <a:gd name="f13" fmla="val 1690502"/>
                <a:gd name="f14" fmla="+- 0 0 -90"/>
                <a:gd name="f15" fmla="*/ f3 1 2227058"/>
                <a:gd name="f16" fmla="*/ f4 1 2178082"/>
                <a:gd name="f17" fmla="+- f7 0 f5"/>
                <a:gd name="f18" fmla="+- f6 0 f5"/>
                <a:gd name="f19" fmla="*/ f14 f0 1"/>
                <a:gd name="f20" fmla="*/ f18 1 2227058"/>
                <a:gd name="f21" fmla="*/ f17 1 2178082"/>
                <a:gd name="f22" fmla="*/ 0 f18 1"/>
                <a:gd name="f23" fmla="*/ 1089041 f17 1"/>
                <a:gd name="f24" fmla="*/ 1113529 f18 1"/>
                <a:gd name="f25" fmla="*/ 0 f17 1"/>
                <a:gd name="f26" fmla="*/ 2227058 f18 1"/>
                <a:gd name="f27" fmla="*/ 2178082 f17 1"/>
                <a:gd name="f28" fmla="*/ f19 1 f2"/>
                <a:gd name="f29" fmla="*/ f22 1 2227058"/>
                <a:gd name="f30" fmla="*/ f23 1 2178082"/>
                <a:gd name="f31" fmla="*/ f24 1 2227058"/>
                <a:gd name="f32" fmla="*/ f25 1 2178082"/>
                <a:gd name="f33" fmla="*/ f26 1 2227058"/>
                <a:gd name="f34" fmla="*/ f27 1 2178082"/>
                <a:gd name="f35" fmla="*/ f5 1 f20"/>
                <a:gd name="f36" fmla="*/ f6 1 f20"/>
                <a:gd name="f37" fmla="*/ f5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2" y="f53"/>
                </a:cxn>
                <a:cxn ang="f39">
                  <a:pos x="f54" y="f51"/>
                </a:cxn>
                <a:cxn ang="f39">
                  <a:pos x="f52" y="f55"/>
                </a:cxn>
                <a:cxn ang="f39">
                  <a:pos x="f50" y="f51"/>
                </a:cxn>
              </a:cxnLst>
              <a:rect l="f46" t="f49" r="f47" b="f48"/>
              <a:pathLst>
                <a:path w="2227058" h="2178082">
                  <a:moveTo>
                    <a:pt x="f5" y="f8"/>
                  </a:moveTo>
                  <a:cubicBezTo>
                    <a:pt x="f5" y="f9"/>
                    <a:pt x="f10" y="f5"/>
                    <a:pt x="f11" y="f5"/>
                  </a:cubicBezTo>
                  <a:cubicBezTo>
                    <a:pt x="f12" y="f5"/>
                    <a:pt x="f6" y="f9"/>
                    <a:pt x="f6" y="f8"/>
                  </a:cubicBezTo>
                  <a:cubicBezTo>
                    <a:pt x="f6" y="f13"/>
                    <a:pt x="f12" y="f7"/>
                    <a:pt x="f11" y="f7"/>
                  </a:cubicBezTo>
                  <a:cubicBezTo>
                    <a:pt x="f10" y="f7"/>
                    <a:pt x="f5" y="f13"/>
                    <a:pt x="f5" y="f8"/>
                  </a:cubicBezTo>
                  <a:close/>
                </a:path>
              </a:pathLst>
            </a:custGeom>
            <a:solidFill>
              <a:srgbClr val="FFC000">
                <a:alpha val="50000"/>
              </a:srgbClr>
            </a:solidFill>
            <a:ln w="12701" cap="flat">
              <a:solidFill>
                <a:srgbClr val="FFFFFF"/>
              </a:solidFill>
              <a:prstDash val="solid"/>
              <a:miter/>
            </a:ln>
          </p:spPr>
          <p:txBody>
            <a:bodyPr vert="horz" wrap="square" lIns="343924" tIns="336755" rIns="343924" bIns="336755"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de-DE" sz="1400" b="1" i="0" u="none" strike="noStrike" kern="1200" cap="none" spc="0" baseline="0">
                  <a:solidFill>
                    <a:srgbClr val="000000"/>
                  </a:solidFill>
                  <a:uFillTx/>
                  <a:latin typeface="Calibri"/>
                </a:rPr>
                <a:t>Andere Sprachen: </a:t>
              </a:r>
              <a:r>
                <a:rPr lang="de-DE" sz="1400" b="0" i="0" u="none" strike="noStrike" kern="1200" cap="none" spc="0" baseline="0">
                  <a:solidFill>
                    <a:srgbClr val="000000"/>
                  </a:solidFill>
                  <a:uFillTx/>
                  <a:latin typeface="Calibri"/>
                </a:rPr>
                <a:t>Estnisch und Finnisch, Griechisch, Irisch, Litauisch und Lettisch, Ungarisch, Maltesisch</a:t>
              </a:r>
              <a:endParaRPr lang="en-US" sz="1400" b="0" i="0" u="none" strike="noStrike" kern="1200" cap="none" spc="0" baseline="0">
                <a:solidFill>
                  <a:srgbClr val="000000"/>
                </a:solidFill>
                <a:uFillTx/>
                <a:latin typeface="Calibri"/>
              </a:endParaRPr>
            </a:p>
          </p:txBody>
        </p:sp>
      </p:grpSp>
      <p:sp>
        <p:nvSpPr>
          <p:cNvPr id="8" name="Larme 8">
            <a:extLst>
              <a:ext uri="{FF2B5EF4-FFF2-40B4-BE49-F238E27FC236}">
                <a16:creationId xmlns:a16="http://schemas.microsoft.com/office/drawing/2014/main" id="{7179F677-5BD5-FAEA-1E68-F764ABFAB478}"/>
              </a:ext>
            </a:extLst>
          </p:cNvPr>
          <p:cNvSpPr/>
          <p:nvPr/>
        </p:nvSpPr>
        <p:spPr>
          <a:xfrm rot="5400013">
            <a:off x="110678"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ZoneTexte 9">
            <a:extLst>
              <a:ext uri="{FF2B5EF4-FFF2-40B4-BE49-F238E27FC236}">
                <a16:creationId xmlns:a16="http://schemas.microsoft.com/office/drawing/2014/main" id="{72FD3FD3-01AC-3A24-0DD8-334207CAD32A}"/>
              </a:ext>
            </a:extLst>
          </p:cNvPr>
          <p:cNvSpPr txBox="1"/>
          <p:nvPr/>
        </p:nvSpPr>
        <p:spPr>
          <a:xfrm>
            <a:off x="762006" y="177512"/>
            <a:ext cx="57911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EU-SPRACHFAMILIEN</a:t>
            </a:r>
          </a:p>
        </p:txBody>
      </p:sp>
      <p:sp>
        <p:nvSpPr>
          <p:cNvPr id="10" name="Rectangle 11">
            <a:extLst>
              <a:ext uri="{FF2B5EF4-FFF2-40B4-BE49-F238E27FC236}">
                <a16:creationId xmlns:a16="http://schemas.microsoft.com/office/drawing/2014/main" id="{FB64ABFD-1BD2-E4EE-9B27-9A85C95D4C4B}"/>
              </a:ext>
            </a:extLst>
          </p:cNvPr>
          <p:cNvSpPr/>
          <p:nvPr/>
        </p:nvSpPr>
        <p:spPr>
          <a:xfrm rot="16200004">
            <a:off x="8330655" y="6044636"/>
            <a:ext cx="138050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WAS IST EUROPA?</a:t>
            </a:r>
          </a:p>
        </p:txBody>
      </p:sp>
      <p:cxnSp>
        <p:nvCxnSpPr>
          <p:cNvPr id="11" name="Connecteur droit 11">
            <a:extLst>
              <a:ext uri="{FF2B5EF4-FFF2-40B4-BE49-F238E27FC236}">
                <a16:creationId xmlns:a16="http://schemas.microsoft.com/office/drawing/2014/main" id="{BFA464A7-B7F3-1B21-A6F1-7118FD14410A}"/>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12" name="TextBox 17">
            <a:extLst>
              <a:ext uri="{FF2B5EF4-FFF2-40B4-BE49-F238E27FC236}">
                <a16:creationId xmlns:a16="http://schemas.microsoft.com/office/drawing/2014/main" id="{0575D73E-E777-D249-21D3-914DCF12550E}"/>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0C9A2E-AAD0-E4DD-0543-30B7A4C81597}"/>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1CAA2BEE-F542-A26A-3CA0-24D1F3FF8E71}"/>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F4C5588D-3063-1F32-B42B-683300519027}"/>
              </a:ext>
            </a:extLst>
          </p:cNvPr>
          <p:cNvSpPr/>
          <p:nvPr/>
        </p:nvSpPr>
        <p:spPr>
          <a:xfrm>
            <a:off x="0" y="0"/>
            <a:ext cx="9144000" cy="6858000"/>
          </a:xfrm>
          <a:prstGeom prst="rect">
            <a:avLst/>
          </a:pr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0082B0"/>
              </a:solidFill>
              <a:uFillTx/>
              <a:latin typeface="Calibri"/>
            </a:endParaRPr>
          </a:p>
        </p:txBody>
      </p:sp>
      <p:sp>
        <p:nvSpPr>
          <p:cNvPr id="5" name="Larme 4">
            <a:extLst>
              <a:ext uri="{FF2B5EF4-FFF2-40B4-BE49-F238E27FC236}">
                <a16:creationId xmlns:a16="http://schemas.microsoft.com/office/drawing/2014/main" id="{9C0242A9-3D79-365D-DD90-D3462C6B8780}"/>
              </a:ext>
            </a:extLst>
          </p:cNvPr>
          <p:cNvSpPr/>
          <p:nvPr/>
        </p:nvSpPr>
        <p:spPr>
          <a:xfrm rot="5400013">
            <a:off x="1062550" y="2182024"/>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F9D7D19D-5C82-D9F5-2F8C-5D9C0EE3FBB1}"/>
              </a:ext>
            </a:extLst>
          </p:cNvPr>
          <p:cNvSpPr txBox="1"/>
          <p:nvPr/>
        </p:nvSpPr>
        <p:spPr>
          <a:xfrm>
            <a:off x="1299408" y="1625538"/>
            <a:ext cx="6545174" cy="25853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DAS EUROPÄISCHE PROJEKT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1"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99E6CD4C-3DF4-BBB8-23A1-8B71AF894BB0}"/>
              </a:ext>
            </a:extLst>
          </p:cNvPr>
          <p:cNvPicPr>
            <a:picLocks noChangeAspect="1"/>
          </p:cNvPicPr>
          <p:nvPr/>
        </p:nvPicPr>
        <p:blipFill>
          <a:blip r:embed="rId3"/>
          <a:stretch>
            <a:fillRect/>
          </a:stretch>
        </p:blipFill>
        <p:spPr>
          <a:xfrm>
            <a:off x="5524503" y="3550898"/>
            <a:ext cx="2713335" cy="669523"/>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1">
    <p:bg>
      <p:bgPr>
        <a:blipFill>
          <a:blip r:embed="rId3"/>
          <a:stretch>
            <a:fillRect/>
          </a:stretch>
        </a:blip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E7E01E5E-8999-F4BD-35F3-F1EAD80B8FA2}"/>
              </a:ext>
            </a:extLst>
          </p:cNvPr>
          <p:cNvSpPr/>
          <p:nvPr/>
        </p:nvSpPr>
        <p:spPr>
          <a:xfrm rot="5400013">
            <a:off x="1779550" y="619881"/>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AEBAC07B-1D1C-6FFC-4D04-5B3EB6AD895E}"/>
              </a:ext>
            </a:extLst>
          </p:cNvPr>
          <p:cNvSpPr txBox="1"/>
          <p:nvPr/>
        </p:nvSpPr>
        <p:spPr>
          <a:xfrm>
            <a:off x="2329854" y="1305342"/>
            <a:ext cx="4484281" cy="42473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5400" b="1" i="0" u="none" strike="noStrike" kern="1200" cap="none" spc="0" baseline="0">
                <a:solidFill>
                  <a:srgbClr val="FFFFFF"/>
                </a:solidFill>
                <a:uFillTx/>
                <a:latin typeface="Calibri"/>
              </a:rPr>
              <a:t>WELCHE LÄNDER GRÜNDETEN DIE EU - UND WARUM?</a:t>
            </a:r>
            <a:endParaRPr lang="fr-FR" sz="54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4A078CC2-5978-98C2-71D2-5A808715D7E4}"/>
              </a:ext>
            </a:extLst>
          </p:cNvPr>
          <p:cNvSpPr txBox="1"/>
          <p:nvPr/>
        </p:nvSpPr>
        <p:spPr>
          <a:xfrm>
            <a:off x="833137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155">
    <p:bg>
      <p:bgPr>
        <a:solidFill>
          <a:srgbClr val="F7FD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E6A7-EFD6-4210-BEAF-6F9032DE8A88}"/>
              </a:ext>
            </a:extLst>
          </p:cNvPr>
          <p:cNvSpPr txBox="1">
            <a:spLocks noGrp="1"/>
          </p:cNvSpPr>
          <p:nvPr>
            <p:ph type="title" idx="4294967295"/>
          </p:nvPr>
        </p:nvSpPr>
        <p:spPr>
          <a:xfrm>
            <a:off x="0" y="131765"/>
            <a:ext cx="5926043" cy="792163"/>
          </a:xfrm>
        </p:spPr>
        <p:txBody>
          <a:bodyPr>
            <a:noAutofit/>
          </a:bodyPr>
          <a:lstStyle/>
          <a:p>
            <a:pPr lvl="0"/>
            <a:r>
              <a:rPr lang="en-IE" sz="3200" b="1">
                <a:solidFill>
                  <a:srgbClr val="203864"/>
                </a:solidFill>
              </a:rPr>
              <a:t>       </a:t>
            </a:r>
            <a:r>
              <a:rPr lang="en-IE" sz="3200" b="1">
                <a:solidFill>
                  <a:srgbClr val="00B0F0"/>
                </a:solidFill>
                <a:latin typeface="Calibri"/>
              </a:rPr>
              <a:t>VOM KRIEG ZUM FRIEDEN</a:t>
            </a:r>
          </a:p>
        </p:txBody>
      </p:sp>
      <p:sp>
        <p:nvSpPr>
          <p:cNvPr id="3" name="Larme 12">
            <a:extLst>
              <a:ext uri="{FF2B5EF4-FFF2-40B4-BE49-F238E27FC236}">
                <a16:creationId xmlns:a16="http://schemas.microsoft.com/office/drawing/2014/main" id="{B2E77CC7-A227-BCE5-4D60-153249877316}"/>
              </a:ext>
            </a:extLst>
          </p:cNvPr>
          <p:cNvSpPr/>
          <p:nvPr/>
        </p:nvSpPr>
        <p:spPr>
          <a:xfrm rot="5400013">
            <a:off x="87256" y="13045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4" name="Rectangle 3">
            <a:extLst>
              <a:ext uri="{FF2B5EF4-FFF2-40B4-BE49-F238E27FC236}">
                <a16:creationId xmlns:a16="http://schemas.microsoft.com/office/drawing/2014/main" id="{F64AFDAC-1EF0-1AFF-FC9F-35E976B9AE91}"/>
              </a:ext>
            </a:extLst>
          </p:cNvPr>
          <p:cNvSpPr/>
          <p:nvPr/>
        </p:nvSpPr>
        <p:spPr>
          <a:xfrm>
            <a:off x="8900156" y="4251959"/>
            <a:ext cx="243843" cy="2606039"/>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DAS EUROPÄISCHE EINIGUNGSWERK</a:t>
            </a:r>
          </a:p>
        </p:txBody>
      </p:sp>
      <p:cxnSp>
        <p:nvCxnSpPr>
          <p:cNvPr id="5" name="Connecteur droit 12">
            <a:extLst>
              <a:ext uri="{FF2B5EF4-FFF2-40B4-BE49-F238E27FC236}">
                <a16:creationId xmlns:a16="http://schemas.microsoft.com/office/drawing/2014/main" id="{45E1A6ED-EF07-DEB9-2BC5-1EA0F07FC2C4}"/>
              </a:ext>
            </a:extLst>
          </p:cNvPr>
          <p:cNvCxnSpPr/>
          <p:nvPr/>
        </p:nvCxnSpPr>
        <p:spPr>
          <a:xfrm>
            <a:off x="8900156" y="4251959"/>
            <a:ext cx="246221" cy="0"/>
          </a:xfrm>
          <a:prstGeom prst="straightConnector1">
            <a:avLst/>
          </a:prstGeom>
          <a:noFill/>
          <a:ln w="12701" cap="flat">
            <a:solidFill>
              <a:srgbClr val="00B0F0"/>
            </a:solidFill>
            <a:prstDash val="solid"/>
            <a:miter/>
          </a:ln>
        </p:spPr>
      </p:cxnSp>
      <p:grpSp>
        <p:nvGrpSpPr>
          <p:cNvPr id="6" name="Diagram 11">
            <a:extLst>
              <a:ext uri="{FF2B5EF4-FFF2-40B4-BE49-F238E27FC236}">
                <a16:creationId xmlns:a16="http://schemas.microsoft.com/office/drawing/2014/main" id="{62877C64-1C67-27F4-3075-7BDC881027E4}"/>
              </a:ext>
            </a:extLst>
          </p:cNvPr>
          <p:cNvGrpSpPr/>
          <p:nvPr/>
        </p:nvGrpSpPr>
        <p:grpSpPr>
          <a:xfrm>
            <a:off x="1955563" y="1416140"/>
            <a:ext cx="5232873" cy="4025719"/>
            <a:chOff x="1955563" y="1416140"/>
            <a:chExt cx="5232873" cy="4025719"/>
          </a:xfrm>
        </p:grpSpPr>
        <p:sp>
          <p:nvSpPr>
            <p:cNvPr id="7" name="Rectangle 6">
              <a:extLst>
                <a:ext uri="{FF2B5EF4-FFF2-40B4-BE49-F238E27FC236}">
                  <a16:creationId xmlns:a16="http://schemas.microsoft.com/office/drawing/2014/main" id="{2A1B8BCE-ED78-ACC3-7DE0-4968A38C89BE}"/>
                </a:ext>
              </a:extLst>
            </p:cNvPr>
            <p:cNvSpPr/>
            <p:nvPr/>
          </p:nvSpPr>
          <p:spPr>
            <a:xfrm>
              <a:off x="1955563" y="1416140"/>
              <a:ext cx="2326270" cy="171909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045B425E-57F8-E7D5-C207-BCD1C3503F3A}"/>
                </a:ext>
              </a:extLst>
            </p:cNvPr>
            <p:cNvSpPr/>
            <p:nvPr/>
          </p:nvSpPr>
          <p:spPr>
            <a:xfrm>
              <a:off x="2425766"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1914</a:t>
              </a:r>
            </a:p>
          </p:txBody>
        </p:sp>
        <p:sp>
          <p:nvSpPr>
            <p:cNvPr id="9" name="Rectangle 8">
              <a:extLst>
                <a:ext uri="{FF2B5EF4-FFF2-40B4-BE49-F238E27FC236}">
                  <a16:creationId xmlns:a16="http://schemas.microsoft.com/office/drawing/2014/main" id="{B9F64386-BDD3-A13E-7186-2E5BF7AD7E8E}"/>
                </a:ext>
              </a:extLst>
            </p:cNvPr>
            <p:cNvSpPr/>
            <p:nvPr/>
          </p:nvSpPr>
          <p:spPr>
            <a:xfrm>
              <a:off x="4713686" y="1416140"/>
              <a:ext cx="2326270" cy="171909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492176A2-D885-BF4E-4840-354F380C0305}"/>
                </a:ext>
              </a:extLst>
            </p:cNvPr>
            <p:cNvSpPr/>
            <p:nvPr/>
          </p:nvSpPr>
          <p:spPr>
            <a:xfrm>
              <a:off x="5183889"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1918</a:t>
              </a:r>
            </a:p>
          </p:txBody>
        </p:sp>
        <p:sp>
          <p:nvSpPr>
            <p:cNvPr id="11" name="Rectangle 10">
              <a:extLst>
                <a:ext uri="{FF2B5EF4-FFF2-40B4-BE49-F238E27FC236}">
                  <a16:creationId xmlns:a16="http://schemas.microsoft.com/office/drawing/2014/main" id="{42F56E9F-BF80-5B79-93C2-F3E1D494365A}"/>
                </a:ext>
              </a:extLst>
            </p:cNvPr>
            <p:cNvSpPr/>
            <p:nvPr/>
          </p:nvSpPr>
          <p:spPr>
            <a:xfrm>
              <a:off x="1955563" y="3552736"/>
              <a:ext cx="2326270" cy="171909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57BB3A1E-33B8-645B-72B9-A5822EE5913A}"/>
                </a:ext>
              </a:extLst>
            </p:cNvPr>
            <p:cNvSpPr/>
            <p:nvPr/>
          </p:nvSpPr>
          <p:spPr>
            <a:xfrm>
              <a:off x="2425766"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1939</a:t>
              </a:r>
            </a:p>
          </p:txBody>
        </p:sp>
        <p:sp>
          <p:nvSpPr>
            <p:cNvPr id="13" name="Rectangle 12">
              <a:extLst>
                <a:ext uri="{FF2B5EF4-FFF2-40B4-BE49-F238E27FC236}">
                  <a16:creationId xmlns:a16="http://schemas.microsoft.com/office/drawing/2014/main" id="{4273FE86-A290-7AED-152E-20DE63DD78FB}"/>
                </a:ext>
              </a:extLst>
            </p:cNvPr>
            <p:cNvSpPr/>
            <p:nvPr/>
          </p:nvSpPr>
          <p:spPr>
            <a:xfrm>
              <a:off x="4713686" y="3552736"/>
              <a:ext cx="2326270" cy="171909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7D6CB21B-9025-4BAE-F129-9642C0A1C6AE}"/>
                </a:ext>
              </a:extLst>
            </p:cNvPr>
            <p:cNvSpPr/>
            <p:nvPr/>
          </p:nvSpPr>
          <p:spPr>
            <a:xfrm>
              <a:off x="5183889"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1945</a:t>
              </a:r>
            </a:p>
          </p:txBody>
        </p:sp>
      </p:grpSp>
      <p:sp>
        <p:nvSpPr>
          <p:cNvPr id="15" name="TextBox 12">
            <a:extLst>
              <a:ext uri="{FF2B5EF4-FFF2-40B4-BE49-F238E27FC236}">
                <a16:creationId xmlns:a16="http://schemas.microsoft.com/office/drawing/2014/main" id="{BA0539D6-A70D-CF37-F2C5-B4270DD87AE4}"/>
              </a:ext>
            </a:extLst>
          </p:cNvPr>
          <p:cNvSpPr txBox="1"/>
          <p:nvPr/>
        </p:nvSpPr>
        <p:spPr>
          <a:xfrm>
            <a:off x="1932428" y="1397002"/>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6" name="TextBox 13">
            <a:extLst>
              <a:ext uri="{FF2B5EF4-FFF2-40B4-BE49-F238E27FC236}">
                <a16:creationId xmlns:a16="http://schemas.microsoft.com/office/drawing/2014/main" id="{978F01C5-ACC5-6281-F9C0-EC33605014CE}"/>
              </a:ext>
            </a:extLst>
          </p:cNvPr>
          <p:cNvSpPr txBox="1"/>
          <p:nvPr/>
        </p:nvSpPr>
        <p:spPr>
          <a:xfrm>
            <a:off x="4667783" y="1397002"/>
            <a:ext cx="125826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endParaRPr lang="en-IE" sz="6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8">
            <a:extLst>
              <a:ext uri="{FF2B5EF4-FFF2-40B4-BE49-F238E27FC236}">
                <a16:creationId xmlns:a16="http://schemas.microsoft.com/office/drawing/2014/main" id="{8F63F717-1562-D2D3-A3A1-3184F6DF3C36}"/>
              </a:ext>
            </a:extLst>
          </p:cNvPr>
          <p:cNvSpPr txBox="1"/>
          <p:nvPr/>
        </p:nvSpPr>
        <p:spPr>
          <a:xfrm>
            <a:off x="1932428"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8" name="TextBox 20">
            <a:extLst>
              <a:ext uri="{FF2B5EF4-FFF2-40B4-BE49-F238E27FC236}">
                <a16:creationId xmlns:a16="http://schemas.microsoft.com/office/drawing/2014/main" id="{0AF4BE81-2B67-831E-4A89-9627148A6F29}"/>
              </a:ext>
            </a:extLst>
          </p:cNvPr>
          <p:cNvSpPr txBox="1"/>
          <p:nvPr/>
        </p:nvSpPr>
        <p:spPr>
          <a:xfrm>
            <a:off x="4667783"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3BACE-0180-4E7C-59FA-F9EB517032F0}"/>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Rectangle 2">
            <a:extLst>
              <a:ext uri="{FF2B5EF4-FFF2-40B4-BE49-F238E27FC236}">
                <a16:creationId xmlns:a16="http://schemas.microsoft.com/office/drawing/2014/main" id="{7236ACAC-0171-A1E6-BB6A-0D959064A390}"/>
              </a:ext>
            </a:extLst>
          </p:cNvPr>
          <p:cNvSpPr/>
          <p:nvPr/>
        </p:nvSpPr>
        <p:spPr>
          <a:xfrm>
            <a:off x="0" y="0"/>
            <a:ext cx="5425436" cy="789794"/>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5B9BD5"/>
                </a:solidFill>
                <a:uFillTx/>
                <a:latin typeface="Calibri"/>
                <a:ea typeface="Calibri"/>
                <a:cs typeface="Calibri"/>
              </a:rPr>
              <a:t>      </a:t>
            </a:r>
            <a:r>
              <a:rPr lang="fr-FR" sz="3200" b="1" i="0" u="none" strike="noStrike" kern="1200" cap="none" spc="0" baseline="0">
                <a:solidFill>
                  <a:srgbClr val="00B0F0"/>
                </a:solidFill>
                <a:uFillTx/>
                <a:latin typeface="Calibri"/>
                <a:ea typeface="Calibri"/>
                <a:cs typeface="Calibri"/>
              </a:rPr>
              <a:t> VOM KRIEG ZUM FRIEDEN</a:t>
            </a:r>
            <a:endParaRPr lang="fr-FR" sz="3200" b="0" i="0" u="none" strike="noStrike" kern="1200" cap="none" spc="0" baseline="0">
              <a:solidFill>
                <a:srgbClr val="00B0F0"/>
              </a:solidFill>
              <a:uFillTx/>
              <a:latin typeface="Calibri"/>
              <a:ea typeface="Calibri"/>
              <a:cs typeface="Calibri"/>
            </a:endParaRPr>
          </a:p>
        </p:txBody>
      </p:sp>
      <p:sp>
        <p:nvSpPr>
          <p:cNvPr id="4" name="Flowchart: Connector 4">
            <a:extLst>
              <a:ext uri="{FF2B5EF4-FFF2-40B4-BE49-F238E27FC236}">
                <a16:creationId xmlns:a16="http://schemas.microsoft.com/office/drawing/2014/main" id="{DA5BCF91-11DB-C3D7-6D23-C330FC157C46}"/>
              </a:ext>
            </a:extLst>
          </p:cNvPr>
          <p:cNvSpPr/>
          <p:nvPr/>
        </p:nvSpPr>
        <p:spPr>
          <a:xfrm>
            <a:off x="6187443" y="0"/>
            <a:ext cx="2956556" cy="28803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1" i="0" u="none" strike="noStrike" kern="1200" cap="none" spc="0" baseline="0">
                <a:solidFill>
                  <a:srgbClr val="00B0F0"/>
                </a:solidFill>
                <a:uFillTx/>
                <a:latin typeface="Calibri"/>
              </a:rPr>
              <a:t>Frieden war eines der Ziele bei der Gründung der Europäischen Union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1" i="0" u="none" strike="noStrike" kern="1200" cap="none" spc="0" baseline="0">
                <a:solidFill>
                  <a:srgbClr val="00B0F0"/>
                </a:solidFill>
                <a:uFillTx/>
                <a:latin typeface="Calibri"/>
              </a:rPr>
              <a:t>Die EU erhielt im Jahr 2012 den Friedensnobelpreis</a:t>
            </a:r>
            <a:endParaRPr lang="en-US" sz="1800" b="1" i="0" u="none" strike="noStrike" kern="1200" cap="none" spc="0" baseline="0">
              <a:solidFill>
                <a:srgbClr val="00B0F0"/>
              </a:solidFill>
              <a:uFillTx/>
              <a:latin typeface="Calibri"/>
            </a:endParaRPr>
          </a:p>
        </p:txBody>
      </p:sp>
      <p:sp>
        <p:nvSpPr>
          <p:cNvPr id="5" name="Larme 12">
            <a:extLst>
              <a:ext uri="{FF2B5EF4-FFF2-40B4-BE49-F238E27FC236}">
                <a16:creationId xmlns:a16="http://schemas.microsoft.com/office/drawing/2014/main" id="{598B2547-18A0-63D5-5E71-233BCCCEC3AF}"/>
              </a:ext>
            </a:extLst>
          </p:cNvPr>
          <p:cNvSpPr/>
          <p:nvPr/>
        </p:nvSpPr>
        <p:spPr>
          <a:xfrm rot="5400013">
            <a:off x="1714"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6" name="Rectangle 3">
            <a:extLst>
              <a:ext uri="{FF2B5EF4-FFF2-40B4-BE49-F238E27FC236}">
                <a16:creationId xmlns:a16="http://schemas.microsoft.com/office/drawing/2014/main" id="{AEBFCDA2-C03C-78BE-B5DE-668EBAFF0CDF}"/>
              </a:ext>
            </a:extLst>
          </p:cNvPr>
          <p:cNvSpPr/>
          <p:nvPr/>
        </p:nvSpPr>
        <p:spPr>
          <a:xfrm>
            <a:off x="8289282" y="-3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6">
            <a:extLst>
              <a:ext uri="{FF2B5EF4-FFF2-40B4-BE49-F238E27FC236}">
                <a16:creationId xmlns:a16="http://schemas.microsoft.com/office/drawing/2014/main" id="{A185EEC0-70C5-6B8D-DD66-DCA7F53A936C}"/>
              </a:ext>
            </a:extLst>
          </p:cNvPr>
          <p:cNvSpPr/>
          <p:nvPr/>
        </p:nvSpPr>
        <p:spPr>
          <a:xfrm>
            <a:off x="8864614" y="4343400"/>
            <a:ext cx="279385" cy="2514600"/>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8" name="TextBox 8">
            <a:extLst>
              <a:ext uri="{FF2B5EF4-FFF2-40B4-BE49-F238E27FC236}">
                <a16:creationId xmlns:a16="http://schemas.microsoft.com/office/drawing/2014/main" id="{00C2BA83-8B6A-7BB9-7940-F46B8852B193}"/>
              </a:ext>
            </a:extLst>
          </p:cNvPr>
          <p:cNvSpPr txBox="1"/>
          <p:nvPr/>
        </p:nvSpPr>
        <p:spPr>
          <a:xfrm>
            <a:off x="8864614" y="4343400"/>
            <a:ext cx="461662" cy="254878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DAS EUROPÄISCHE EINIGUNGSWERK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800" b="0" i="0" u="none" strike="noStrike" kern="1200" cap="none" spc="0" baseline="0">
              <a:solidFill>
                <a:srgbClr val="000000"/>
              </a:solidFill>
              <a:uFillTx/>
              <a:latin typeface="Calibri"/>
            </a:endParaRPr>
          </a:p>
        </p:txBody>
      </p:sp>
      <p:cxnSp>
        <p:nvCxnSpPr>
          <p:cNvPr id="9" name="Straight Connector 13">
            <a:extLst>
              <a:ext uri="{FF2B5EF4-FFF2-40B4-BE49-F238E27FC236}">
                <a16:creationId xmlns:a16="http://schemas.microsoft.com/office/drawing/2014/main" id="{D50EF4B8-88A3-3220-9FB3-D5EFEC629C39}"/>
              </a:ext>
            </a:extLst>
          </p:cNvPr>
          <p:cNvCxnSpPr/>
          <p:nvPr/>
        </p:nvCxnSpPr>
        <p:spPr>
          <a:xfrm>
            <a:off x="8864614" y="4343400"/>
            <a:ext cx="279386" cy="0"/>
          </a:xfrm>
          <a:prstGeom prst="straightConnector1">
            <a:avLst/>
          </a:prstGeom>
          <a:noFill/>
          <a:ln w="6345" cap="flat">
            <a:solidFill>
              <a:srgbClr val="5B9BD5"/>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45">
    <p:bg>
      <p:bgPr>
        <a:solidFill>
          <a:srgbClr val="F7FDFF"/>
        </a:solid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D6D628B8-568E-F9D0-FA5F-7B0658DD998C}"/>
              </a:ext>
            </a:extLst>
          </p:cNvPr>
          <p:cNvSpPr/>
          <p:nvPr/>
        </p:nvSpPr>
        <p:spPr>
          <a:xfrm>
            <a:off x="7739326" y="3696526"/>
            <a:ext cx="1404673" cy="1148312"/>
          </a:xfrm>
          <a:prstGeom prst="rect">
            <a:avLst/>
          </a:prstGeom>
          <a:solidFill>
            <a:srgbClr val="F7FD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Rectangle 11">
            <a:extLst>
              <a:ext uri="{FF2B5EF4-FFF2-40B4-BE49-F238E27FC236}">
                <a16:creationId xmlns:a16="http://schemas.microsoft.com/office/drawing/2014/main" id="{A83A7D1A-8957-CE46-3705-943C70332CBC}"/>
              </a:ext>
            </a:extLst>
          </p:cNvPr>
          <p:cNvSpPr/>
          <p:nvPr/>
        </p:nvSpPr>
        <p:spPr>
          <a:xfrm rot="16200004">
            <a:off x="7732734" y="5431454"/>
            <a:ext cx="257634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DAS EUROPÄISCHE EINIGUNGSWERK</a:t>
            </a:r>
          </a:p>
        </p:txBody>
      </p:sp>
      <p:cxnSp>
        <p:nvCxnSpPr>
          <p:cNvPr id="4" name="Connecteur droit 12">
            <a:extLst>
              <a:ext uri="{FF2B5EF4-FFF2-40B4-BE49-F238E27FC236}">
                <a16:creationId xmlns:a16="http://schemas.microsoft.com/office/drawing/2014/main" id="{1D820EF3-62AA-0043-3445-13CD37DCADD4}"/>
              </a:ext>
            </a:extLst>
          </p:cNvPr>
          <p:cNvCxnSpPr/>
          <p:nvPr/>
        </p:nvCxnSpPr>
        <p:spPr>
          <a:xfrm>
            <a:off x="8889796" y="4223394"/>
            <a:ext cx="246221" cy="0"/>
          </a:xfrm>
          <a:prstGeom prst="straightConnector1">
            <a:avLst/>
          </a:prstGeom>
          <a:noFill/>
          <a:ln w="12701" cap="flat">
            <a:solidFill>
              <a:srgbClr val="00B0F0"/>
            </a:solidFill>
            <a:prstDash val="solid"/>
            <a:miter/>
          </a:ln>
        </p:spPr>
      </p:cxnSp>
      <p:sp>
        <p:nvSpPr>
          <p:cNvPr id="5" name="Chevron 4">
            <a:extLst>
              <a:ext uri="{FF2B5EF4-FFF2-40B4-BE49-F238E27FC236}">
                <a16:creationId xmlns:a16="http://schemas.microsoft.com/office/drawing/2014/main" id="{214C10B6-B3E1-EF3C-4BDF-6EDA035B95F0}"/>
              </a:ext>
            </a:extLst>
          </p:cNvPr>
          <p:cNvSpPr/>
          <p:nvPr/>
        </p:nvSpPr>
        <p:spPr>
          <a:xfrm>
            <a:off x="2335075" y="3210421"/>
            <a:ext cx="1174299"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567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6" name="Chevron 9">
            <a:extLst>
              <a:ext uri="{FF2B5EF4-FFF2-40B4-BE49-F238E27FC236}">
                <a16:creationId xmlns:a16="http://schemas.microsoft.com/office/drawing/2014/main" id="{4F484865-7E92-2084-4F46-D57EACFC2CC3}"/>
              </a:ext>
            </a:extLst>
          </p:cNvPr>
          <p:cNvSpPr/>
          <p:nvPr/>
        </p:nvSpPr>
        <p:spPr>
          <a:xfrm>
            <a:off x="1678564" y="3210421"/>
            <a:ext cx="99212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4A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7" name="TextBox 8">
            <a:extLst>
              <a:ext uri="{FF2B5EF4-FFF2-40B4-BE49-F238E27FC236}">
                <a16:creationId xmlns:a16="http://schemas.microsoft.com/office/drawing/2014/main" id="{85EBFAE8-D797-B869-57D7-0D6FCBA85E84}"/>
              </a:ext>
            </a:extLst>
          </p:cNvPr>
          <p:cNvSpPr txBox="1"/>
          <p:nvPr/>
        </p:nvSpPr>
        <p:spPr>
          <a:xfrm>
            <a:off x="1825087" y="887260"/>
            <a:ext cx="65028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1951</a:t>
            </a:r>
          </a:p>
        </p:txBody>
      </p:sp>
      <p:sp>
        <p:nvSpPr>
          <p:cNvPr id="8" name="TextBox 17">
            <a:extLst>
              <a:ext uri="{FF2B5EF4-FFF2-40B4-BE49-F238E27FC236}">
                <a16:creationId xmlns:a16="http://schemas.microsoft.com/office/drawing/2014/main" id="{E210CBC4-09C7-E6A2-3D7B-82B3EC51B529}"/>
              </a:ext>
            </a:extLst>
          </p:cNvPr>
          <p:cNvSpPr txBox="1"/>
          <p:nvPr/>
        </p:nvSpPr>
        <p:spPr>
          <a:xfrm>
            <a:off x="1178954" y="1121740"/>
            <a:ext cx="194255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Europäische Gemeinschaft für Kohle und Stahl</a:t>
            </a:r>
            <a:endParaRPr lang="fr-BE" sz="1800" b="0" i="0" u="none" strike="noStrike" kern="1200" cap="none" spc="0" baseline="0">
              <a:solidFill>
                <a:srgbClr val="000000"/>
              </a:solidFill>
              <a:uFillTx/>
              <a:latin typeface="Calibri"/>
            </a:endParaRPr>
          </a:p>
        </p:txBody>
      </p:sp>
      <p:sp>
        <p:nvSpPr>
          <p:cNvPr id="9" name="TextBox 22">
            <a:extLst>
              <a:ext uri="{FF2B5EF4-FFF2-40B4-BE49-F238E27FC236}">
                <a16:creationId xmlns:a16="http://schemas.microsoft.com/office/drawing/2014/main" id="{BE8CFA0B-9F73-866A-6DC7-DC29BB3FBF72}"/>
              </a:ext>
            </a:extLst>
          </p:cNvPr>
          <p:cNvSpPr txBox="1"/>
          <p:nvPr/>
        </p:nvSpPr>
        <p:spPr>
          <a:xfrm>
            <a:off x="988932" y="4038731"/>
            <a:ext cx="73919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1950</a:t>
            </a:r>
            <a:endParaRPr lang="fr-BE" sz="1800" b="0" i="0" u="none" strike="noStrike" kern="1200" cap="none" spc="0" baseline="0">
              <a:solidFill>
                <a:srgbClr val="2F5597"/>
              </a:solidFill>
              <a:uFillTx/>
              <a:latin typeface="Calibri"/>
            </a:endParaRPr>
          </a:p>
        </p:txBody>
      </p:sp>
      <p:sp>
        <p:nvSpPr>
          <p:cNvPr id="10" name="TextBox 23">
            <a:extLst>
              <a:ext uri="{FF2B5EF4-FFF2-40B4-BE49-F238E27FC236}">
                <a16:creationId xmlns:a16="http://schemas.microsoft.com/office/drawing/2014/main" id="{2278C2DA-F31E-F369-501C-E10448DD9E9C}"/>
              </a:ext>
            </a:extLst>
          </p:cNvPr>
          <p:cNvSpPr txBox="1"/>
          <p:nvPr/>
        </p:nvSpPr>
        <p:spPr>
          <a:xfrm>
            <a:off x="720565" y="4292120"/>
            <a:ext cx="127060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Schuman-Erklärung</a:t>
            </a:r>
          </a:p>
        </p:txBody>
      </p:sp>
      <p:sp>
        <p:nvSpPr>
          <p:cNvPr id="11" name="Chevron 20">
            <a:extLst>
              <a:ext uri="{FF2B5EF4-FFF2-40B4-BE49-F238E27FC236}">
                <a16:creationId xmlns:a16="http://schemas.microsoft.com/office/drawing/2014/main" id="{A15DE20A-6616-98FF-0DAB-390682016F89}"/>
              </a:ext>
            </a:extLst>
          </p:cNvPr>
          <p:cNvSpPr/>
          <p:nvPr/>
        </p:nvSpPr>
        <p:spPr>
          <a:xfrm>
            <a:off x="3087014" y="3212598"/>
            <a:ext cx="98825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79A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2" name="Chevron 24">
            <a:extLst>
              <a:ext uri="{FF2B5EF4-FFF2-40B4-BE49-F238E27FC236}">
                <a16:creationId xmlns:a16="http://schemas.microsoft.com/office/drawing/2014/main" id="{9BB209B6-5FEB-45C8-9802-4F05ECCB1C3D}"/>
              </a:ext>
            </a:extLst>
          </p:cNvPr>
          <p:cNvSpPr/>
          <p:nvPr/>
        </p:nvSpPr>
        <p:spPr>
          <a:xfrm>
            <a:off x="4632835" y="3210430"/>
            <a:ext cx="10247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B0F0"/>
              </a:solidFill>
              <a:uFillTx/>
              <a:latin typeface="Calibri"/>
            </a:endParaRPr>
          </a:p>
        </p:txBody>
      </p:sp>
      <p:sp>
        <p:nvSpPr>
          <p:cNvPr id="13" name="Chevron 25">
            <a:extLst>
              <a:ext uri="{FF2B5EF4-FFF2-40B4-BE49-F238E27FC236}">
                <a16:creationId xmlns:a16="http://schemas.microsoft.com/office/drawing/2014/main" id="{91EB19B6-3A90-E3C7-9FDA-A65F088769C7}"/>
              </a:ext>
            </a:extLst>
          </p:cNvPr>
          <p:cNvSpPr/>
          <p:nvPr/>
        </p:nvSpPr>
        <p:spPr>
          <a:xfrm>
            <a:off x="3802742" y="3212598"/>
            <a:ext cx="103247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94C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4" name="Chevron 26">
            <a:extLst>
              <a:ext uri="{FF2B5EF4-FFF2-40B4-BE49-F238E27FC236}">
                <a16:creationId xmlns:a16="http://schemas.microsoft.com/office/drawing/2014/main" id="{09C1F888-F098-E49F-5438-3180CB4F1196}"/>
              </a:ext>
            </a:extLst>
          </p:cNvPr>
          <p:cNvSpPr/>
          <p:nvPr/>
        </p:nvSpPr>
        <p:spPr>
          <a:xfrm>
            <a:off x="5458455" y="3210430"/>
            <a:ext cx="95889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15C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5" name="Chevron 27">
            <a:extLst>
              <a:ext uri="{FF2B5EF4-FFF2-40B4-BE49-F238E27FC236}">
                <a16:creationId xmlns:a16="http://schemas.microsoft.com/office/drawing/2014/main" id="{7AEF0996-9C8D-5F6E-C7DF-953EEF395661}"/>
              </a:ext>
            </a:extLst>
          </p:cNvPr>
          <p:cNvSpPr/>
          <p:nvPr/>
        </p:nvSpPr>
        <p:spPr>
          <a:xfrm>
            <a:off x="6213777" y="3212570"/>
            <a:ext cx="908291" cy="40631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5D7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6" name="Chevron 28">
            <a:extLst>
              <a:ext uri="{FF2B5EF4-FFF2-40B4-BE49-F238E27FC236}">
                <a16:creationId xmlns:a16="http://schemas.microsoft.com/office/drawing/2014/main" id="{F809EB86-ABDF-CCFA-8BFD-523136376423}"/>
              </a:ext>
            </a:extLst>
          </p:cNvPr>
          <p:cNvSpPr/>
          <p:nvPr/>
        </p:nvSpPr>
        <p:spPr>
          <a:xfrm>
            <a:off x="7589236" y="3212598"/>
            <a:ext cx="935988"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CDF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7" name="Chevron 30">
            <a:extLst>
              <a:ext uri="{FF2B5EF4-FFF2-40B4-BE49-F238E27FC236}">
                <a16:creationId xmlns:a16="http://schemas.microsoft.com/office/drawing/2014/main" id="{D09246FE-4148-BCE5-758B-A7A8A2C0BD7B}"/>
              </a:ext>
            </a:extLst>
          </p:cNvPr>
          <p:cNvSpPr/>
          <p:nvPr/>
        </p:nvSpPr>
        <p:spPr>
          <a:xfrm>
            <a:off x="6906682" y="3210421"/>
            <a:ext cx="9041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AFEA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8" name="TextBox 16">
            <a:extLst>
              <a:ext uri="{FF2B5EF4-FFF2-40B4-BE49-F238E27FC236}">
                <a16:creationId xmlns:a16="http://schemas.microsoft.com/office/drawing/2014/main" id="{114DA077-A349-97EB-91F1-DDCBE7978DA1}"/>
              </a:ext>
            </a:extLst>
          </p:cNvPr>
          <p:cNvSpPr txBox="1"/>
          <p:nvPr/>
        </p:nvSpPr>
        <p:spPr>
          <a:xfrm>
            <a:off x="2014121" y="4692627"/>
            <a:ext cx="152043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Vertrag von Rom</a:t>
            </a:r>
          </a:p>
        </p:txBody>
      </p:sp>
      <p:sp>
        <p:nvSpPr>
          <p:cNvPr id="19" name="TextBox 33">
            <a:extLst>
              <a:ext uri="{FF2B5EF4-FFF2-40B4-BE49-F238E27FC236}">
                <a16:creationId xmlns:a16="http://schemas.microsoft.com/office/drawing/2014/main" id="{FCA333F2-D74D-3159-82DB-045EA6D422D4}"/>
              </a:ext>
            </a:extLst>
          </p:cNvPr>
          <p:cNvSpPr txBox="1"/>
          <p:nvPr/>
        </p:nvSpPr>
        <p:spPr>
          <a:xfrm>
            <a:off x="1894243" y="4470867"/>
            <a:ext cx="174767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1957</a:t>
            </a:r>
          </a:p>
        </p:txBody>
      </p:sp>
      <p:sp>
        <p:nvSpPr>
          <p:cNvPr id="20" name="TextBox 52">
            <a:extLst>
              <a:ext uri="{FF2B5EF4-FFF2-40B4-BE49-F238E27FC236}">
                <a16:creationId xmlns:a16="http://schemas.microsoft.com/office/drawing/2014/main" id="{BB52FADE-D807-27AF-8612-16C5E45287D5}"/>
              </a:ext>
            </a:extLst>
          </p:cNvPr>
          <p:cNvSpPr txBox="1"/>
          <p:nvPr/>
        </p:nvSpPr>
        <p:spPr>
          <a:xfrm>
            <a:off x="3198525" y="1899300"/>
            <a:ext cx="67206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1992</a:t>
            </a:r>
          </a:p>
        </p:txBody>
      </p:sp>
      <p:sp>
        <p:nvSpPr>
          <p:cNvPr id="21" name="TextBox 53">
            <a:extLst>
              <a:ext uri="{FF2B5EF4-FFF2-40B4-BE49-F238E27FC236}">
                <a16:creationId xmlns:a16="http://schemas.microsoft.com/office/drawing/2014/main" id="{1A55CAE4-3EF0-D5C1-8536-C7A184D8B755}"/>
              </a:ext>
            </a:extLst>
          </p:cNvPr>
          <p:cNvSpPr txBox="1"/>
          <p:nvPr/>
        </p:nvSpPr>
        <p:spPr>
          <a:xfrm>
            <a:off x="2711936" y="2179691"/>
            <a:ext cx="1548042"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Vertrag von Maastricht</a:t>
            </a:r>
          </a:p>
        </p:txBody>
      </p:sp>
      <p:sp>
        <p:nvSpPr>
          <p:cNvPr id="22" name="TextBox 58">
            <a:extLst>
              <a:ext uri="{FF2B5EF4-FFF2-40B4-BE49-F238E27FC236}">
                <a16:creationId xmlns:a16="http://schemas.microsoft.com/office/drawing/2014/main" id="{233F2A7C-E24A-A83B-4B88-3583B0FC509F}"/>
              </a:ext>
            </a:extLst>
          </p:cNvPr>
          <p:cNvSpPr txBox="1"/>
          <p:nvPr/>
        </p:nvSpPr>
        <p:spPr>
          <a:xfrm>
            <a:off x="3423614" y="4071786"/>
            <a:ext cx="172158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EU-Binnenmarkt</a:t>
            </a:r>
          </a:p>
        </p:txBody>
      </p:sp>
      <p:sp>
        <p:nvSpPr>
          <p:cNvPr id="23" name="TextBox 78">
            <a:extLst>
              <a:ext uri="{FF2B5EF4-FFF2-40B4-BE49-F238E27FC236}">
                <a16:creationId xmlns:a16="http://schemas.microsoft.com/office/drawing/2014/main" id="{074274BD-A24E-2506-1D5C-667A09A356A4}"/>
              </a:ext>
            </a:extLst>
          </p:cNvPr>
          <p:cNvSpPr txBox="1"/>
          <p:nvPr/>
        </p:nvSpPr>
        <p:spPr>
          <a:xfrm>
            <a:off x="4252060" y="1042827"/>
            <a:ext cx="1781470"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Schengen-Abkommen</a:t>
            </a:r>
            <a:endParaRPr lang="fr-BE" sz="2000" b="0" i="0" u="none" strike="noStrike" kern="1200" cap="none" spc="0" baseline="0">
              <a:solidFill>
                <a:srgbClr val="1F4E79"/>
              </a:solidFill>
              <a:uFillTx/>
              <a:latin typeface="Calibri"/>
            </a:endParaRPr>
          </a:p>
        </p:txBody>
      </p:sp>
      <p:sp>
        <p:nvSpPr>
          <p:cNvPr id="24" name="TextBox 85">
            <a:extLst>
              <a:ext uri="{FF2B5EF4-FFF2-40B4-BE49-F238E27FC236}">
                <a16:creationId xmlns:a16="http://schemas.microsoft.com/office/drawing/2014/main" id="{A00168C6-474F-F6C1-43A0-936C12D7650D}"/>
              </a:ext>
            </a:extLst>
          </p:cNvPr>
          <p:cNvSpPr txBox="1"/>
          <p:nvPr/>
        </p:nvSpPr>
        <p:spPr>
          <a:xfrm>
            <a:off x="6133685" y="1839864"/>
            <a:ext cx="70947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2004</a:t>
            </a:r>
            <a:endParaRPr lang="fr-BE" sz="1800" b="0" i="0" u="none" strike="noStrike" kern="1200" cap="none" spc="0" baseline="0">
              <a:solidFill>
                <a:srgbClr val="1F4E79"/>
              </a:solidFill>
              <a:uFillTx/>
              <a:latin typeface="Calibri"/>
            </a:endParaRPr>
          </a:p>
        </p:txBody>
      </p:sp>
      <p:sp>
        <p:nvSpPr>
          <p:cNvPr id="25" name="Rectangle 2">
            <a:extLst>
              <a:ext uri="{FF2B5EF4-FFF2-40B4-BE49-F238E27FC236}">
                <a16:creationId xmlns:a16="http://schemas.microsoft.com/office/drawing/2014/main" id="{3B5FAE09-3106-174C-313E-7C77431EAF8D}"/>
              </a:ext>
            </a:extLst>
          </p:cNvPr>
          <p:cNvSpPr/>
          <p:nvPr/>
        </p:nvSpPr>
        <p:spPr>
          <a:xfrm>
            <a:off x="0" y="18973"/>
            <a:ext cx="8525225" cy="754187"/>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82B0"/>
                </a:solidFill>
                <a:uFillTx/>
                <a:latin typeface="Calibri"/>
              </a:rPr>
              <a:t>       </a:t>
            </a:r>
            <a:r>
              <a:rPr lang="de-DE" sz="3200" b="1" i="0" u="none" strike="noStrike" kern="1200" cap="none" spc="0" baseline="0">
                <a:solidFill>
                  <a:srgbClr val="00B0F0"/>
                </a:solidFill>
                <a:uFillTx/>
                <a:latin typeface="Calibri"/>
              </a:rPr>
              <a:t>DIE GRÜNDUNG DER EUROPÄISCHEN UNION</a:t>
            </a:r>
            <a:endParaRPr lang="fr-BE" sz="3200" b="1" i="0" u="none" strike="noStrike" kern="1200" cap="none" spc="0" baseline="0">
              <a:solidFill>
                <a:srgbClr val="00B0F0"/>
              </a:solidFill>
              <a:uFillTx/>
              <a:latin typeface="Calibri"/>
            </a:endParaRPr>
          </a:p>
        </p:txBody>
      </p:sp>
      <p:sp>
        <p:nvSpPr>
          <p:cNvPr id="26" name="Larme 12">
            <a:extLst>
              <a:ext uri="{FF2B5EF4-FFF2-40B4-BE49-F238E27FC236}">
                <a16:creationId xmlns:a16="http://schemas.microsoft.com/office/drawing/2014/main" id="{B2930ED8-26C7-189D-CDC6-C632FE8E8CC3}"/>
              </a:ext>
            </a:extLst>
          </p:cNvPr>
          <p:cNvSpPr/>
          <p:nvPr/>
        </p:nvSpPr>
        <p:spPr>
          <a:xfrm rot="5400013">
            <a:off x="21657" y="710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27" name="TextBox 3">
            <a:extLst>
              <a:ext uri="{FF2B5EF4-FFF2-40B4-BE49-F238E27FC236}">
                <a16:creationId xmlns:a16="http://schemas.microsoft.com/office/drawing/2014/main" id="{8CAD73D1-26A6-EF84-52B5-94F1D9FA422E}"/>
              </a:ext>
            </a:extLst>
          </p:cNvPr>
          <p:cNvSpPr txBox="1"/>
          <p:nvPr/>
        </p:nvSpPr>
        <p:spPr>
          <a:xfrm>
            <a:off x="5246040" y="4718111"/>
            <a:ext cx="1370484"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EURO- Einführung (€)</a:t>
            </a:r>
          </a:p>
        </p:txBody>
      </p:sp>
      <p:sp>
        <p:nvSpPr>
          <p:cNvPr id="28" name="TextBox 7">
            <a:extLst>
              <a:ext uri="{FF2B5EF4-FFF2-40B4-BE49-F238E27FC236}">
                <a16:creationId xmlns:a16="http://schemas.microsoft.com/office/drawing/2014/main" id="{5841E1DA-9EAC-98E8-5F65-2A484E64D425}"/>
              </a:ext>
            </a:extLst>
          </p:cNvPr>
          <p:cNvSpPr txBox="1"/>
          <p:nvPr/>
        </p:nvSpPr>
        <p:spPr>
          <a:xfrm>
            <a:off x="5619061" y="2070475"/>
            <a:ext cx="172161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Osterweiterung</a:t>
            </a:r>
          </a:p>
        </p:txBody>
      </p:sp>
      <p:cxnSp>
        <p:nvCxnSpPr>
          <p:cNvPr id="29" name="Straight Connector 15">
            <a:extLst>
              <a:ext uri="{FF2B5EF4-FFF2-40B4-BE49-F238E27FC236}">
                <a16:creationId xmlns:a16="http://schemas.microsoft.com/office/drawing/2014/main" id="{B43FB6FA-E2B2-3A2B-43A5-82B3D12EE8CC}"/>
              </a:ext>
            </a:extLst>
          </p:cNvPr>
          <p:cNvCxnSpPr/>
          <p:nvPr/>
        </p:nvCxnSpPr>
        <p:spPr>
          <a:xfrm>
            <a:off x="705386" y="2802197"/>
            <a:ext cx="0" cy="273350"/>
          </a:xfrm>
          <a:prstGeom prst="straightConnector1">
            <a:avLst/>
          </a:prstGeom>
          <a:noFill/>
          <a:ln w="6345" cap="flat">
            <a:solidFill>
              <a:srgbClr val="000000"/>
            </a:solidFill>
            <a:prstDash val="solid"/>
            <a:miter/>
          </a:ln>
        </p:spPr>
      </p:cxnSp>
      <p:cxnSp>
        <p:nvCxnSpPr>
          <p:cNvPr id="30" name="Straight Connector 37">
            <a:extLst>
              <a:ext uri="{FF2B5EF4-FFF2-40B4-BE49-F238E27FC236}">
                <a16:creationId xmlns:a16="http://schemas.microsoft.com/office/drawing/2014/main" id="{B29CEF98-D49D-8F29-995F-AA936F7FB203}"/>
              </a:ext>
            </a:extLst>
          </p:cNvPr>
          <p:cNvCxnSpPr>
            <a:stCxn id="8" idx="2"/>
          </p:cNvCxnSpPr>
          <p:nvPr/>
        </p:nvCxnSpPr>
        <p:spPr>
          <a:xfrm>
            <a:off x="2150229" y="2045064"/>
            <a:ext cx="0" cy="1087716"/>
          </a:xfrm>
          <a:prstGeom prst="straightConnector1">
            <a:avLst/>
          </a:prstGeom>
          <a:noFill/>
          <a:ln w="6345" cap="flat">
            <a:solidFill>
              <a:srgbClr val="000000"/>
            </a:solidFill>
            <a:prstDash val="solid"/>
            <a:miter/>
          </a:ln>
        </p:spPr>
      </p:cxnSp>
      <p:sp>
        <p:nvSpPr>
          <p:cNvPr id="31" name="Rectangle 51">
            <a:extLst>
              <a:ext uri="{FF2B5EF4-FFF2-40B4-BE49-F238E27FC236}">
                <a16:creationId xmlns:a16="http://schemas.microsoft.com/office/drawing/2014/main" id="{1C32D58B-8BFD-7514-397E-61BFA3859EE8}"/>
              </a:ext>
            </a:extLst>
          </p:cNvPr>
          <p:cNvSpPr/>
          <p:nvPr/>
        </p:nvSpPr>
        <p:spPr>
          <a:xfrm>
            <a:off x="5424714" y="4461796"/>
            <a:ext cx="941493"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2002</a:t>
            </a:r>
          </a:p>
        </p:txBody>
      </p:sp>
      <p:sp>
        <p:nvSpPr>
          <p:cNvPr id="32" name="TextBox 89">
            <a:extLst>
              <a:ext uri="{FF2B5EF4-FFF2-40B4-BE49-F238E27FC236}">
                <a16:creationId xmlns:a16="http://schemas.microsoft.com/office/drawing/2014/main" id="{2F371930-F619-2F47-7D73-4479F5E8095D}"/>
              </a:ext>
            </a:extLst>
          </p:cNvPr>
          <p:cNvSpPr txBox="1"/>
          <p:nvPr/>
        </p:nvSpPr>
        <p:spPr>
          <a:xfrm>
            <a:off x="6725293" y="3979450"/>
            <a:ext cx="126690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2007</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Vertrag von Lissabon</a:t>
            </a:r>
          </a:p>
        </p:txBody>
      </p:sp>
      <p:cxnSp>
        <p:nvCxnSpPr>
          <p:cNvPr id="33" name="Straight Connector 102">
            <a:extLst>
              <a:ext uri="{FF2B5EF4-FFF2-40B4-BE49-F238E27FC236}">
                <a16:creationId xmlns:a16="http://schemas.microsoft.com/office/drawing/2014/main" id="{4449A29D-DA7E-10D6-60D3-9A8449E69FAE}"/>
              </a:ext>
            </a:extLst>
          </p:cNvPr>
          <p:cNvCxnSpPr/>
          <p:nvPr/>
        </p:nvCxnSpPr>
        <p:spPr>
          <a:xfrm>
            <a:off x="1358533" y="3685690"/>
            <a:ext cx="0" cy="273360"/>
          </a:xfrm>
          <a:prstGeom prst="straightConnector1">
            <a:avLst/>
          </a:prstGeom>
          <a:noFill/>
          <a:ln w="6345" cap="flat">
            <a:solidFill>
              <a:srgbClr val="000000"/>
            </a:solidFill>
            <a:prstDash val="solid"/>
            <a:miter/>
          </a:ln>
        </p:spPr>
      </p:cxnSp>
      <p:cxnSp>
        <p:nvCxnSpPr>
          <p:cNvPr id="34" name="Straight Connector 105">
            <a:extLst>
              <a:ext uri="{FF2B5EF4-FFF2-40B4-BE49-F238E27FC236}">
                <a16:creationId xmlns:a16="http://schemas.microsoft.com/office/drawing/2014/main" id="{834DC05E-706E-65D0-E722-F1A4786E3103}"/>
              </a:ext>
            </a:extLst>
          </p:cNvPr>
          <p:cNvCxnSpPr/>
          <p:nvPr/>
        </p:nvCxnSpPr>
        <p:spPr>
          <a:xfrm>
            <a:off x="5145191" y="2042440"/>
            <a:ext cx="0" cy="1137120"/>
          </a:xfrm>
          <a:prstGeom prst="straightConnector1">
            <a:avLst/>
          </a:prstGeom>
          <a:noFill/>
          <a:ln w="6345" cap="flat">
            <a:solidFill>
              <a:srgbClr val="000000"/>
            </a:solidFill>
            <a:prstDash val="solid"/>
            <a:miter/>
          </a:ln>
        </p:spPr>
      </p:cxnSp>
      <p:cxnSp>
        <p:nvCxnSpPr>
          <p:cNvPr id="35" name="Straight Connector 106">
            <a:extLst>
              <a:ext uri="{FF2B5EF4-FFF2-40B4-BE49-F238E27FC236}">
                <a16:creationId xmlns:a16="http://schemas.microsoft.com/office/drawing/2014/main" id="{E2AD1550-09A2-3FC4-A584-9A1E85C902FA}"/>
              </a:ext>
            </a:extLst>
          </p:cNvPr>
          <p:cNvCxnSpPr/>
          <p:nvPr/>
        </p:nvCxnSpPr>
        <p:spPr>
          <a:xfrm>
            <a:off x="5875321" y="3685937"/>
            <a:ext cx="0" cy="785168"/>
          </a:xfrm>
          <a:prstGeom prst="straightConnector1">
            <a:avLst/>
          </a:prstGeom>
          <a:noFill/>
          <a:ln w="6345" cap="flat">
            <a:solidFill>
              <a:srgbClr val="000000"/>
            </a:solidFill>
            <a:prstDash val="solid"/>
            <a:miter/>
          </a:ln>
        </p:spPr>
      </p:cxnSp>
      <p:cxnSp>
        <p:nvCxnSpPr>
          <p:cNvPr id="36" name="Straight Connector 43">
            <a:extLst>
              <a:ext uri="{FF2B5EF4-FFF2-40B4-BE49-F238E27FC236}">
                <a16:creationId xmlns:a16="http://schemas.microsoft.com/office/drawing/2014/main" id="{D77C4C89-D033-1126-4DC4-1D968185F7B1}"/>
              </a:ext>
            </a:extLst>
          </p:cNvPr>
          <p:cNvCxnSpPr/>
          <p:nvPr/>
        </p:nvCxnSpPr>
        <p:spPr>
          <a:xfrm>
            <a:off x="8057226" y="2042440"/>
            <a:ext cx="0" cy="1090340"/>
          </a:xfrm>
          <a:prstGeom prst="straightConnector1">
            <a:avLst/>
          </a:prstGeom>
          <a:noFill/>
          <a:ln w="6345" cap="flat">
            <a:solidFill>
              <a:srgbClr val="000000"/>
            </a:solidFill>
            <a:prstDash val="solid"/>
            <a:miter/>
          </a:ln>
        </p:spPr>
      </p:cxnSp>
      <p:sp>
        <p:nvSpPr>
          <p:cNvPr id="37" name="TextBox 6">
            <a:extLst>
              <a:ext uri="{FF2B5EF4-FFF2-40B4-BE49-F238E27FC236}">
                <a16:creationId xmlns:a16="http://schemas.microsoft.com/office/drawing/2014/main" id="{CA163288-10EF-0CCE-1DB3-6218138EF26C}"/>
              </a:ext>
            </a:extLst>
          </p:cNvPr>
          <p:cNvSpPr txBox="1"/>
          <p:nvPr/>
        </p:nvSpPr>
        <p:spPr>
          <a:xfrm>
            <a:off x="7191792" y="1056086"/>
            <a:ext cx="1730858"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2020</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NextGenerationEU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8" name="Chevron 48">
            <a:extLst>
              <a:ext uri="{FF2B5EF4-FFF2-40B4-BE49-F238E27FC236}">
                <a16:creationId xmlns:a16="http://schemas.microsoft.com/office/drawing/2014/main" id="{977FDAFE-6517-D5E2-84E8-E940A621BE4E}"/>
              </a:ext>
            </a:extLst>
          </p:cNvPr>
          <p:cNvSpPr/>
          <p:nvPr/>
        </p:nvSpPr>
        <p:spPr>
          <a:xfrm>
            <a:off x="273561" y="3212598"/>
            <a:ext cx="948891"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D0D0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39" name="Chevron 50">
            <a:extLst>
              <a:ext uri="{FF2B5EF4-FFF2-40B4-BE49-F238E27FC236}">
                <a16:creationId xmlns:a16="http://schemas.microsoft.com/office/drawing/2014/main" id="{919004DA-1AD5-C4A3-68A7-F6B7A1510A32}"/>
              </a:ext>
            </a:extLst>
          </p:cNvPr>
          <p:cNvSpPr/>
          <p:nvPr/>
        </p:nvSpPr>
        <p:spPr>
          <a:xfrm>
            <a:off x="1008784" y="3210421"/>
            <a:ext cx="94586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2E3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40" name="TextBox 10">
            <a:extLst>
              <a:ext uri="{FF2B5EF4-FFF2-40B4-BE49-F238E27FC236}">
                <a16:creationId xmlns:a16="http://schemas.microsoft.com/office/drawing/2014/main" id="{D2843829-25AC-93EC-09A5-A64367404AE1}"/>
              </a:ext>
            </a:extLst>
          </p:cNvPr>
          <p:cNvSpPr txBox="1"/>
          <p:nvPr/>
        </p:nvSpPr>
        <p:spPr>
          <a:xfrm>
            <a:off x="59189" y="1338361"/>
            <a:ext cx="1374096"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2F5597"/>
                </a:solidFill>
                <a:uFillTx/>
                <a:latin typeface="Calibri"/>
              </a:rPr>
              <a:t>1945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Ende des Zweiten Weltkriegs</a:t>
            </a:r>
          </a:p>
        </p:txBody>
      </p:sp>
      <p:cxnSp>
        <p:nvCxnSpPr>
          <p:cNvPr id="41" name="Straight Connector 54">
            <a:extLst>
              <a:ext uri="{FF2B5EF4-FFF2-40B4-BE49-F238E27FC236}">
                <a16:creationId xmlns:a16="http://schemas.microsoft.com/office/drawing/2014/main" id="{47EE0652-8932-9824-D960-3C5ADDD18249}"/>
              </a:ext>
            </a:extLst>
          </p:cNvPr>
          <p:cNvCxnSpPr/>
          <p:nvPr/>
        </p:nvCxnSpPr>
        <p:spPr>
          <a:xfrm>
            <a:off x="2755443" y="3685690"/>
            <a:ext cx="0" cy="785177"/>
          </a:xfrm>
          <a:prstGeom prst="straightConnector1">
            <a:avLst/>
          </a:prstGeom>
          <a:noFill/>
          <a:ln w="6345" cap="flat">
            <a:solidFill>
              <a:srgbClr val="000000"/>
            </a:solidFill>
            <a:prstDash val="solid"/>
            <a:miter/>
          </a:ln>
        </p:spPr>
      </p:cxnSp>
      <p:cxnSp>
        <p:nvCxnSpPr>
          <p:cNvPr id="42" name="Straight Connector 55">
            <a:extLst>
              <a:ext uri="{FF2B5EF4-FFF2-40B4-BE49-F238E27FC236}">
                <a16:creationId xmlns:a16="http://schemas.microsoft.com/office/drawing/2014/main" id="{CDEBA29C-E481-DA92-15C2-EEAFDAD5E41D}"/>
              </a:ext>
            </a:extLst>
          </p:cNvPr>
          <p:cNvCxnSpPr/>
          <p:nvPr/>
        </p:nvCxnSpPr>
        <p:spPr>
          <a:xfrm>
            <a:off x="3484019" y="2859429"/>
            <a:ext cx="0" cy="273351"/>
          </a:xfrm>
          <a:prstGeom prst="straightConnector1">
            <a:avLst/>
          </a:prstGeom>
          <a:noFill/>
          <a:ln w="6345" cap="flat">
            <a:solidFill>
              <a:srgbClr val="000000"/>
            </a:solidFill>
            <a:prstDash val="solid"/>
            <a:miter/>
          </a:ln>
        </p:spPr>
      </p:cxnSp>
      <p:cxnSp>
        <p:nvCxnSpPr>
          <p:cNvPr id="43" name="Straight Connector 56">
            <a:extLst>
              <a:ext uri="{FF2B5EF4-FFF2-40B4-BE49-F238E27FC236}">
                <a16:creationId xmlns:a16="http://schemas.microsoft.com/office/drawing/2014/main" id="{1D9C633B-665D-ED16-03BE-22A490A2E8C6}"/>
              </a:ext>
            </a:extLst>
          </p:cNvPr>
          <p:cNvCxnSpPr/>
          <p:nvPr/>
        </p:nvCxnSpPr>
        <p:spPr>
          <a:xfrm>
            <a:off x="4293455" y="3749003"/>
            <a:ext cx="0" cy="273351"/>
          </a:xfrm>
          <a:prstGeom prst="straightConnector1">
            <a:avLst/>
          </a:prstGeom>
          <a:noFill/>
          <a:ln w="6345" cap="flat">
            <a:solidFill>
              <a:srgbClr val="000000"/>
            </a:solidFill>
            <a:prstDash val="solid"/>
            <a:miter/>
          </a:ln>
        </p:spPr>
      </p:cxnSp>
      <p:cxnSp>
        <p:nvCxnSpPr>
          <p:cNvPr id="44" name="Straight Connector 59">
            <a:extLst>
              <a:ext uri="{FF2B5EF4-FFF2-40B4-BE49-F238E27FC236}">
                <a16:creationId xmlns:a16="http://schemas.microsoft.com/office/drawing/2014/main" id="{A8DB84AD-44EA-5FFB-6E0A-934BF7E0EB2F}"/>
              </a:ext>
            </a:extLst>
          </p:cNvPr>
          <p:cNvCxnSpPr/>
          <p:nvPr/>
        </p:nvCxnSpPr>
        <p:spPr>
          <a:xfrm>
            <a:off x="6483224" y="2777197"/>
            <a:ext cx="0" cy="273351"/>
          </a:xfrm>
          <a:prstGeom prst="straightConnector1">
            <a:avLst/>
          </a:prstGeom>
          <a:noFill/>
          <a:ln w="6345" cap="flat">
            <a:solidFill>
              <a:srgbClr val="000000"/>
            </a:solidFill>
            <a:prstDash val="solid"/>
            <a:miter/>
          </a:ln>
        </p:spPr>
      </p:cxnSp>
      <p:cxnSp>
        <p:nvCxnSpPr>
          <p:cNvPr id="45" name="Straight Connector 60">
            <a:extLst>
              <a:ext uri="{FF2B5EF4-FFF2-40B4-BE49-F238E27FC236}">
                <a16:creationId xmlns:a16="http://schemas.microsoft.com/office/drawing/2014/main" id="{60B8FDBF-1DE5-06BE-D097-FE271F90356B}"/>
              </a:ext>
            </a:extLst>
          </p:cNvPr>
          <p:cNvCxnSpPr/>
          <p:nvPr/>
        </p:nvCxnSpPr>
        <p:spPr>
          <a:xfrm>
            <a:off x="7358743" y="3661778"/>
            <a:ext cx="0" cy="273360"/>
          </a:xfrm>
          <a:prstGeom prst="straightConnector1">
            <a:avLst/>
          </a:prstGeom>
          <a:noFill/>
          <a:ln w="6345" cap="flat">
            <a:solidFill>
              <a:srgbClr val="000000"/>
            </a:solidFill>
            <a:prstDash val="solid"/>
            <a:miter/>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5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C6ECF7A2-C780-A866-DA16-5EDBFD6B1BDE}"/>
              </a:ext>
            </a:extLst>
          </p:cNvPr>
          <p:cNvSpPr/>
          <p:nvPr/>
        </p:nvSpPr>
        <p:spPr>
          <a:xfrm rot="16200004">
            <a:off x="7728546" y="5440534"/>
            <a:ext cx="257634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DAS EUROPÄISCHE EINIGUNGSWERK</a:t>
            </a:r>
          </a:p>
        </p:txBody>
      </p:sp>
      <p:cxnSp>
        <p:nvCxnSpPr>
          <p:cNvPr id="3" name="Connecteur droit 10">
            <a:extLst>
              <a:ext uri="{FF2B5EF4-FFF2-40B4-BE49-F238E27FC236}">
                <a16:creationId xmlns:a16="http://schemas.microsoft.com/office/drawing/2014/main" id="{F20DCE65-422F-52E2-2C20-3922FE2902B0}"/>
              </a:ext>
            </a:extLst>
          </p:cNvPr>
          <p:cNvCxnSpPr/>
          <p:nvPr/>
        </p:nvCxnSpPr>
        <p:spPr>
          <a:xfrm>
            <a:off x="8907700" y="4247333"/>
            <a:ext cx="246221" cy="0"/>
          </a:xfrm>
          <a:prstGeom prst="straightConnector1">
            <a:avLst/>
          </a:prstGeom>
          <a:noFill/>
          <a:ln w="12701" cap="flat">
            <a:solidFill>
              <a:srgbClr val="00B0F0"/>
            </a:solidFill>
            <a:prstDash val="solid"/>
            <a:miter/>
          </a:ln>
        </p:spPr>
      </p:cxnSp>
      <p:sp>
        <p:nvSpPr>
          <p:cNvPr id="4" name="Rectangle 5">
            <a:extLst>
              <a:ext uri="{FF2B5EF4-FFF2-40B4-BE49-F238E27FC236}">
                <a16:creationId xmlns:a16="http://schemas.microsoft.com/office/drawing/2014/main" id="{5FF8FC30-3FEB-DDC8-E10C-F9B18ACEAFE9}"/>
              </a:ext>
            </a:extLst>
          </p:cNvPr>
          <p:cNvSpPr/>
          <p:nvPr/>
        </p:nvSpPr>
        <p:spPr>
          <a:xfrm>
            <a:off x="343978" y="1635495"/>
            <a:ext cx="3286609" cy="841888"/>
          </a:xfrm>
          <a:prstGeom prst="rect">
            <a:avLst/>
          </a:prstGeom>
          <a:solidFill>
            <a:srgbClr val="2E75B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11">
            <a:extLst>
              <a:ext uri="{FF2B5EF4-FFF2-40B4-BE49-F238E27FC236}">
                <a16:creationId xmlns:a16="http://schemas.microsoft.com/office/drawing/2014/main" id="{772C3E26-5214-9C88-59C9-9C4D93C2B2FF}"/>
              </a:ext>
            </a:extLst>
          </p:cNvPr>
          <p:cNvSpPr txBox="1"/>
          <p:nvPr/>
        </p:nvSpPr>
        <p:spPr>
          <a:xfrm>
            <a:off x="1293336" y="1648178"/>
            <a:ext cx="2245501" cy="738661"/>
          </a:xfrm>
          <a:prstGeom prst="rect">
            <a:avLst/>
          </a:prstGeom>
          <a:solidFill>
            <a:srgbClr val="2E75B6"/>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400" b="1" i="0" u="none" strike="noStrike" kern="1200" cap="none" spc="0" baseline="0">
                <a:solidFill>
                  <a:srgbClr val="FFFFFF"/>
                </a:solidFill>
                <a:uFillTx/>
                <a:latin typeface="Calibri"/>
              </a:rPr>
              <a:t>Belgien, Deutschland, Frankreich, Italien, Luxemburg, Niederlande</a:t>
            </a:r>
            <a:endParaRPr lang="en-GB" sz="1400" b="1" i="0" u="none" strike="noStrike" kern="1200" cap="none" spc="0" baseline="0">
              <a:solidFill>
                <a:srgbClr val="FFFFFF"/>
              </a:solidFill>
              <a:uFillTx/>
              <a:latin typeface="Calibri"/>
            </a:endParaRPr>
          </a:p>
        </p:txBody>
      </p:sp>
      <p:sp>
        <p:nvSpPr>
          <p:cNvPr id="6" name="Rectangle 12">
            <a:extLst>
              <a:ext uri="{FF2B5EF4-FFF2-40B4-BE49-F238E27FC236}">
                <a16:creationId xmlns:a16="http://schemas.microsoft.com/office/drawing/2014/main" id="{3A38AFA0-A4D7-844E-B2BD-B208188FEC5B}"/>
              </a:ext>
            </a:extLst>
          </p:cNvPr>
          <p:cNvSpPr/>
          <p:nvPr/>
        </p:nvSpPr>
        <p:spPr>
          <a:xfrm>
            <a:off x="343978" y="2344448"/>
            <a:ext cx="3286609" cy="751801"/>
          </a:xfrm>
          <a:prstGeom prst="rect">
            <a:avLst/>
          </a:pr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14">
            <a:extLst>
              <a:ext uri="{FF2B5EF4-FFF2-40B4-BE49-F238E27FC236}">
                <a16:creationId xmlns:a16="http://schemas.microsoft.com/office/drawing/2014/main" id="{4B49797A-87BC-24E3-896A-B6489E048D2E}"/>
              </a:ext>
            </a:extLst>
          </p:cNvPr>
          <p:cNvSpPr txBox="1"/>
          <p:nvPr/>
        </p:nvSpPr>
        <p:spPr>
          <a:xfrm>
            <a:off x="1299719" y="2338605"/>
            <a:ext cx="2239118"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200" b="1" i="0" u="none" strike="noStrike" kern="1200" cap="none" spc="0" baseline="0">
                <a:solidFill>
                  <a:srgbClr val="000000"/>
                </a:solidFill>
                <a:uFillTx/>
                <a:latin typeface="Calibri"/>
              </a:rPr>
              <a:t>Dänemark, Irland, Vereinigtes Königreich (das Vereinigte Königreich ist 2020 aus der EU ausgetreten)</a:t>
            </a:r>
            <a:endParaRPr lang="fr-BE" sz="1200" b="1" i="0" u="none" strike="noStrike" kern="1200" cap="none" spc="0" baseline="0">
              <a:solidFill>
                <a:srgbClr val="000000"/>
              </a:solidFill>
              <a:uFillTx/>
              <a:latin typeface="Calibri"/>
            </a:endParaRPr>
          </a:p>
        </p:txBody>
      </p:sp>
      <p:sp>
        <p:nvSpPr>
          <p:cNvPr id="8" name="Rectangle 15">
            <a:extLst>
              <a:ext uri="{FF2B5EF4-FFF2-40B4-BE49-F238E27FC236}">
                <a16:creationId xmlns:a16="http://schemas.microsoft.com/office/drawing/2014/main" id="{21966EDC-1988-F482-7AD2-A37975B51FC7}"/>
              </a:ext>
            </a:extLst>
          </p:cNvPr>
          <p:cNvSpPr/>
          <p:nvPr/>
        </p:nvSpPr>
        <p:spPr>
          <a:xfrm>
            <a:off x="343978" y="3096258"/>
            <a:ext cx="3286609" cy="362074"/>
          </a:xfrm>
          <a:prstGeom prst="rect">
            <a:avLst/>
          </a:prstGeom>
          <a:solidFill>
            <a:srgbClr val="B97FC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9" name="TextBox 17">
            <a:extLst>
              <a:ext uri="{FF2B5EF4-FFF2-40B4-BE49-F238E27FC236}">
                <a16:creationId xmlns:a16="http://schemas.microsoft.com/office/drawing/2014/main" id="{3B88CF30-376E-CB51-DEA9-1E0DAEB0F307}"/>
              </a:ext>
            </a:extLst>
          </p:cNvPr>
          <p:cNvSpPr txBox="1"/>
          <p:nvPr/>
        </p:nvSpPr>
        <p:spPr>
          <a:xfrm>
            <a:off x="1295137" y="3115955"/>
            <a:ext cx="150982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Griechenland</a:t>
            </a:r>
          </a:p>
        </p:txBody>
      </p:sp>
      <p:sp>
        <p:nvSpPr>
          <p:cNvPr id="10" name="Rectangle 18">
            <a:extLst>
              <a:ext uri="{FF2B5EF4-FFF2-40B4-BE49-F238E27FC236}">
                <a16:creationId xmlns:a16="http://schemas.microsoft.com/office/drawing/2014/main" id="{1524D6DF-050A-446C-A31C-AD09B473BE3D}"/>
              </a:ext>
            </a:extLst>
          </p:cNvPr>
          <p:cNvSpPr/>
          <p:nvPr/>
        </p:nvSpPr>
        <p:spPr>
          <a:xfrm>
            <a:off x="343978" y="3417350"/>
            <a:ext cx="3286609" cy="405801"/>
          </a:xfrm>
          <a:prstGeom prst="rect">
            <a:avLst/>
          </a:prstGeom>
          <a:solidFill>
            <a:srgbClr val="FF79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TextBox 20">
            <a:extLst>
              <a:ext uri="{FF2B5EF4-FFF2-40B4-BE49-F238E27FC236}">
                <a16:creationId xmlns:a16="http://schemas.microsoft.com/office/drawing/2014/main" id="{580D5697-B68A-A8E1-6CCB-F4668D22A6BF}"/>
              </a:ext>
            </a:extLst>
          </p:cNvPr>
          <p:cNvSpPr txBox="1"/>
          <p:nvPr/>
        </p:nvSpPr>
        <p:spPr>
          <a:xfrm>
            <a:off x="1299719" y="3471373"/>
            <a:ext cx="2022597"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Spanien und Portugal</a:t>
            </a:r>
          </a:p>
        </p:txBody>
      </p:sp>
      <p:sp>
        <p:nvSpPr>
          <p:cNvPr id="12" name="Rectangle 21">
            <a:extLst>
              <a:ext uri="{FF2B5EF4-FFF2-40B4-BE49-F238E27FC236}">
                <a16:creationId xmlns:a16="http://schemas.microsoft.com/office/drawing/2014/main" id="{F186D37A-75ED-8E1F-7C5F-B46DBA4A841C}"/>
              </a:ext>
            </a:extLst>
          </p:cNvPr>
          <p:cNvSpPr/>
          <p:nvPr/>
        </p:nvSpPr>
        <p:spPr>
          <a:xfrm>
            <a:off x="344225" y="3823142"/>
            <a:ext cx="3286609" cy="421035"/>
          </a:xfrm>
          <a:prstGeom prst="rect">
            <a:avLst/>
          </a:prstGeom>
          <a:solidFill>
            <a:srgbClr val="54C6F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23">
            <a:extLst>
              <a:ext uri="{FF2B5EF4-FFF2-40B4-BE49-F238E27FC236}">
                <a16:creationId xmlns:a16="http://schemas.microsoft.com/office/drawing/2014/main" id="{A148645D-69DC-4458-4A95-4E4369353DF9}"/>
              </a:ext>
            </a:extLst>
          </p:cNvPr>
          <p:cNvSpPr txBox="1"/>
          <p:nvPr/>
        </p:nvSpPr>
        <p:spPr>
          <a:xfrm>
            <a:off x="1295137" y="3887727"/>
            <a:ext cx="266693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200" b="1" i="0" u="none" strike="noStrike" kern="1200" cap="none" spc="0" baseline="0">
                <a:solidFill>
                  <a:srgbClr val="000000"/>
                </a:solidFill>
                <a:uFillTx/>
                <a:latin typeface="Calibri"/>
              </a:rPr>
              <a:t>Finnland, Österreich, Schweden</a:t>
            </a:r>
          </a:p>
        </p:txBody>
      </p:sp>
      <p:sp>
        <p:nvSpPr>
          <p:cNvPr id="14" name="Rectangle 24">
            <a:extLst>
              <a:ext uri="{FF2B5EF4-FFF2-40B4-BE49-F238E27FC236}">
                <a16:creationId xmlns:a16="http://schemas.microsoft.com/office/drawing/2014/main" id="{ECBD5D75-37AC-D866-7818-DEE28B4D1A39}"/>
              </a:ext>
            </a:extLst>
          </p:cNvPr>
          <p:cNvSpPr/>
          <p:nvPr/>
        </p:nvSpPr>
        <p:spPr>
          <a:xfrm>
            <a:off x="343978" y="4232090"/>
            <a:ext cx="3286609" cy="975829"/>
          </a:xfrm>
          <a:prstGeom prst="rect">
            <a:avLst/>
          </a:prstGeom>
          <a:solidFill>
            <a:srgbClr val="C3DC6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5" name="TextBox 26">
            <a:extLst>
              <a:ext uri="{FF2B5EF4-FFF2-40B4-BE49-F238E27FC236}">
                <a16:creationId xmlns:a16="http://schemas.microsoft.com/office/drawing/2014/main" id="{B6E2690F-35EB-3804-DBFA-15E6F92307EB}"/>
              </a:ext>
            </a:extLst>
          </p:cNvPr>
          <p:cNvSpPr txBox="1"/>
          <p:nvPr/>
        </p:nvSpPr>
        <p:spPr>
          <a:xfrm>
            <a:off x="1293336" y="4279940"/>
            <a:ext cx="2247302"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Calibri"/>
              </a:rPr>
              <a:t>Tschechien, Estland, Zypern, Lettland, Litauen, Ungarn, Malta, Polen, Slowenien, Slowakei</a:t>
            </a:r>
          </a:p>
        </p:txBody>
      </p:sp>
      <p:sp>
        <p:nvSpPr>
          <p:cNvPr id="16" name="Rectangle 27">
            <a:extLst>
              <a:ext uri="{FF2B5EF4-FFF2-40B4-BE49-F238E27FC236}">
                <a16:creationId xmlns:a16="http://schemas.microsoft.com/office/drawing/2014/main" id="{56DC8B26-CA00-7F28-8605-380EC89E7247}"/>
              </a:ext>
            </a:extLst>
          </p:cNvPr>
          <p:cNvSpPr/>
          <p:nvPr/>
        </p:nvSpPr>
        <p:spPr>
          <a:xfrm>
            <a:off x="343978" y="5207919"/>
            <a:ext cx="3286609" cy="449244"/>
          </a:xfrm>
          <a:prstGeom prst="rect">
            <a:avLst/>
          </a:prstGeom>
          <a:solidFill>
            <a:srgbClr val="FEF1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7" name="TextBox 29">
            <a:extLst>
              <a:ext uri="{FF2B5EF4-FFF2-40B4-BE49-F238E27FC236}">
                <a16:creationId xmlns:a16="http://schemas.microsoft.com/office/drawing/2014/main" id="{F4EB95B7-368B-4644-CCE8-9C04A351441D}"/>
              </a:ext>
            </a:extLst>
          </p:cNvPr>
          <p:cNvSpPr txBox="1"/>
          <p:nvPr/>
        </p:nvSpPr>
        <p:spPr>
          <a:xfrm>
            <a:off x="1293336" y="5285597"/>
            <a:ext cx="186026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Bulgarien, Rumänien</a:t>
            </a:r>
          </a:p>
        </p:txBody>
      </p:sp>
      <p:sp>
        <p:nvSpPr>
          <p:cNvPr id="18" name="Rectangle 30">
            <a:extLst>
              <a:ext uri="{FF2B5EF4-FFF2-40B4-BE49-F238E27FC236}">
                <a16:creationId xmlns:a16="http://schemas.microsoft.com/office/drawing/2014/main" id="{9C00B0A0-96C2-23E0-C5B8-17C0CE11B502}"/>
              </a:ext>
            </a:extLst>
          </p:cNvPr>
          <p:cNvSpPr/>
          <p:nvPr/>
        </p:nvSpPr>
        <p:spPr>
          <a:xfrm>
            <a:off x="343978" y="5657164"/>
            <a:ext cx="3286609" cy="448385"/>
          </a:xfrm>
          <a:prstGeom prst="rect">
            <a:avLst/>
          </a:pr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9" name="TextBox 32">
            <a:extLst>
              <a:ext uri="{FF2B5EF4-FFF2-40B4-BE49-F238E27FC236}">
                <a16:creationId xmlns:a16="http://schemas.microsoft.com/office/drawing/2014/main" id="{52F06022-FC26-BB58-29A2-DB98437AD34A}"/>
              </a:ext>
            </a:extLst>
          </p:cNvPr>
          <p:cNvSpPr txBox="1"/>
          <p:nvPr/>
        </p:nvSpPr>
        <p:spPr>
          <a:xfrm>
            <a:off x="1293336" y="5731358"/>
            <a:ext cx="149875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Kroatien</a:t>
            </a:r>
          </a:p>
        </p:txBody>
      </p:sp>
      <p:sp>
        <p:nvSpPr>
          <p:cNvPr id="20" name="TextBox 3">
            <a:extLst>
              <a:ext uri="{FF2B5EF4-FFF2-40B4-BE49-F238E27FC236}">
                <a16:creationId xmlns:a16="http://schemas.microsoft.com/office/drawing/2014/main" id="{EC0F5497-F400-31F4-4DC5-BC596382FD55}"/>
              </a:ext>
            </a:extLst>
          </p:cNvPr>
          <p:cNvSpPr txBox="1"/>
          <p:nvPr/>
        </p:nvSpPr>
        <p:spPr>
          <a:xfrm>
            <a:off x="4367064" y="3017017"/>
            <a:ext cx="1329043"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000000"/>
                </a:solidFill>
                <a:uFillTx/>
                <a:latin typeface="Calibri"/>
              </a:rPr>
              <a:t>Vereinigtes Königreich</a:t>
            </a:r>
            <a:endParaRPr lang="en-GB" sz="1000" b="0" i="0" u="none" strike="noStrike" kern="1200" cap="none" spc="0" baseline="0">
              <a:solidFill>
                <a:srgbClr val="000000"/>
              </a:solidFill>
              <a:uFillTx/>
              <a:latin typeface="Calibri"/>
            </a:endParaRPr>
          </a:p>
        </p:txBody>
      </p:sp>
      <p:sp>
        <p:nvSpPr>
          <p:cNvPr id="21" name="TextBox 33">
            <a:extLst>
              <a:ext uri="{FF2B5EF4-FFF2-40B4-BE49-F238E27FC236}">
                <a16:creationId xmlns:a16="http://schemas.microsoft.com/office/drawing/2014/main" id="{41587E19-6A85-9E2B-E923-C5138A33E699}"/>
              </a:ext>
            </a:extLst>
          </p:cNvPr>
          <p:cNvSpPr txBox="1"/>
          <p:nvPr/>
        </p:nvSpPr>
        <p:spPr>
          <a:xfrm>
            <a:off x="4317860" y="2911650"/>
            <a:ext cx="63495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000000"/>
                </a:solidFill>
                <a:uFillTx/>
                <a:latin typeface="Calibri"/>
              </a:rPr>
              <a:t>Irland</a:t>
            </a:r>
            <a:endParaRPr lang="en-GB" sz="1000" b="0" i="0" u="none" strike="noStrike" kern="1200" cap="none" spc="0" baseline="0">
              <a:solidFill>
                <a:srgbClr val="000000"/>
              </a:solidFill>
              <a:uFillTx/>
              <a:latin typeface="Calibri"/>
            </a:endParaRPr>
          </a:p>
        </p:txBody>
      </p:sp>
      <p:sp>
        <p:nvSpPr>
          <p:cNvPr id="22" name="TextBox 4">
            <a:extLst>
              <a:ext uri="{FF2B5EF4-FFF2-40B4-BE49-F238E27FC236}">
                <a16:creationId xmlns:a16="http://schemas.microsoft.com/office/drawing/2014/main" id="{D3C589B2-CA93-6EF0-3942-434889440210}"/>
              </a:ext>
            </a:extLst>
          </p:cNvPr>
          <p:cNvSpPr txBox="1"/>
          <p:nvPr/>
        </p:nvSpPr>
        <p:spPr>
          <a:xfrm>
            <a:off x="5588511" y="3562977"/>
            <a:ext cx="848307"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FFFFFF"/>
                </a:solidFill>
                <a:uFillTx/>
                <a:latin typeface="Calibri"/>
              </a:rPr>
              <a:t>Deutschland</a:t>
            </a:r>
            <a:endParaRPr lang="en-US" sz="1000" b="0" i="0" u="none" strike="noStrike" kern="1200" cap="none" spc="0" baseline="0">
              <a:solidFill>
                <a:srgbClr val="000000"/>
              </a:solidFill>
              <a:uFillTx/>
              <a:latin typeface="Calibri"/>
            </a:endParaRPr>
          </a:p>
        </p:txBody>
      </p:sp>
      <p:sp>
        <p:nvSpPr>
          <p:cNvPr id="23" name="TextBox 34">
            <a:extLst>
              <a:ext uri="{FF2B5EF4-FFF2-40B4-BE49-F238E27FC236}">
                <a16:creationId xmlns:a16="http://schemas.microsoft.com/office/drawing/2014/main" id="{3B351EDC-64AF-2921-C2D1-4E137F3F9482}"/>
              </a:ext>
            </a:extLst>
          </p:cNvPr>
          <p:cNvSpPr txBox="1"/>
          <p:nvPr/>
        </p:nvSpPr>
        <p:spPr>
          <a:xfrm>
            <a:off x="4844399" y="3997957"/>
            <a:ext cx="744111"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FFFFFF"/>
                </a:solidFill>
                <a:uFillTx/>
                <a:latin typeface="Calibri"/>
              </a:rPr>
              <a:t>Frankreich</a:t>
            </a:r>
            <a:endParaRPr lang="en-US" sz="1000" b="0" i="0" u="none" strike="noStrike" kern="1200" cap="none" spc="0" baseline="0">
              <a:solidFill>
                <a:srgbClr val="000000"/>
              </a:solidFill>
              <a:uFillTx/>
              <a:latin typeface="Calibri"/>
            </a:endParaRPr>
          </a:p>
        </p:txBody>
      </p:sp>
      <p:sp>
        <p:nvSpPr>
          <p:cNvPr id="24" name="TextBox 35">
            <a:extLst>
              <a:ext uri="{FF2B5EF4-FFF2-40B4-BE49-F238E27FC236}">
                <a16:creationId xmlns:a16="http://schemas.microsoft.com/office/drawing/2014/main" id="{1A8A77CC-4723-7568-7B1A-5D14938DBD17}"/>
              </a:ext>
            </a:extLst>
          </p:cNvPr>
          <p:cNvSpPr txBox="1"/>
          <p:nvPr/>
        </p:nvSpPr>
        <p:spPr>
          <a:xfrm>
            <a:off x="5157508" y="3525103"/>
            <a:ext cx="579007"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FFFFFF"/>
                </a:solidFill>
                <a:uFillTx/>
                <a:latin typeface="Calibri"/>
              </a:rPr>
              <a:t>Belgien</a:t>
            </a:r>
            <a:endParaRPr lang="en-US" sz="1000" b="0" i="0" u="none" strike="noStrike" kern="1200" cap="none" spc="0" baseline="0">
              <a:solidFill>
                <a:srgbClr val="000000"/>
              </a:solidFill>
              <a:uFillTx/>
              <a:latin typeface="Calibri"/>
            </a:endParaRPr>
          </a:p>
        </p:txBody>
      </p:sp>
      <p:sp>
        <p:nvSpPr>
          <p:cNvPr id="25" name="TextBox 36">
            <a:extLst>
              <a:ext uri="{FF2B5EF4-FFF2-40B4-BE49-F238E27FC236}">
                <a16:creationId xmlns:a16="http://schemas.microsoft.com/office/drawing/2014/main" id="{D6F232A5-920F-B712-173F-05A8E3B682A6}"/>
              </a:ext>
            </a:extLst>
          </p:cNvPr>
          <p:cNvSpPr txBox="1"/>
          <p:nvPr/>
        </p:nvSpPr>
        <p:spPr>
          <a:xfrm>
            <a:off x="5440945" y="3338620"/>
            <a:ext cx="840297"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FFFFFF"/>
                </a:solidFill>
                <a:uFillTx/>
                <a:latin typeface="Calibri"/>
              </a:rPr>
              <a:t>Niederlande</a:t>
            </a:r>
            <a:endParaRPr lang="en-US" sz="1000" b="0" i="0" u="none" strike="noStrike" kern="1200" cap="none" spc="0" baseline="0">
              <a:solidFill>
                <a:srgbClr val="000000"/>
              </a:solidFill>
              <a:uFillTx/>
              <a:latin typeface="Calibri"/>
            </a:endParaRPr>
          </a:p>
        </p:txBody>
      </p:sp>
      <p:sp>
        <p:nvSpPr>
          <p:cNvPr id="26" name="TextBox 37">
            <a:extLst>
              <a:ext uri="{FF2B5EF4-FFF2-40B4-BE49-F238E27FC236}">
                <a16:creationId xmlns:a16="http://schemas.microsoft.com/office/drawing/2014/main" id="{F3486E09-0EC4-B529-F932-F9D641C5682B}"/>
              </a:ext>
            </a:extLst>
          </p:cNvPr>
          <p:cNvSpPr txBox="1"/>
          <p:nvPr/>
        </p:nvSpPr>
        <p:spPr>
          <a:xfrm>
            <a:off x="5107911" y="3734656"/>
            <a:ext cx="779379"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FFFFFF"/>
                </a:solidFill>
                <a:uFillTx/>
                <a:latin typeface="Calibri"/>
              </a:rPr>
              <a:t>Luxemburg</a:t>
            </a:r>
            <a:endParaRPr lang="en-US" sz="1000" b="0" i="0" u="none" strike="noStrike" kern="1200" cap="none" spc="0" baseline="0">
              <a:solidFill>
                <a:srgbClr val="000000"/>
              </a:solidFill>
              <a:uFillTx/>
              <a:latin typeface="Calibri"/>
            </a:endParaRPr>
          </a:p>
        </p:txBody>
      </p:sp>
      <p:sp>
        <p:nvSpPr>
          <p:cNvPr id="27" name="TextBox 38">
            <a:extLst>
              <a:ext uri="{FF2B5EF4-FFF2-40B4-BE49-F238E27FC236}">
                <a16:creationId xmlns:a16="http://schemas.microsoft.com/office/drawing/2014/main" id="{2E81F8B1-9E3E-8696-0957-7A872FE107ED}"/>
              </a:ext>
            </a:extLst>
          </p:cNvPr>
          <p:cNvSpPr txBox="1"/>
          <p:nvPr/>
        </p:nvSpPr>
        <p:spPr>
          <a:xfrm>
            <a:off x="5820110" y="4638467"/>
            <a:ext cx="522899"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FFFFFF"/>
                </a:solidFill>
                <a:uFillTx/>
                <a:latin typeface="Calibri"/>
              </a:rPr>
              <a:t>Italien</a:t>
            </a:r>
            <a:endParaRPr lang="en-US" sz="1000" b="0" i="0" u="none" strike="noStrike" kern="1200" cap="none" spc="0" baseline="0">
              <a:solidFill>
                <a:srgbClr val="000000"/>
              </a:solidFill>
              <a:uFillTx/>
              <a:latin typeface="Calibri"/>
            </a:endParaRPr>
          </a:p>
        </p:txBody>
      </p:sp>
      <p:sp>
        <p:nvSpPr>
          <p:cNvPr id="28" name="Rectangle 7">
            <a:extLst>
              <a:ext uri="{FF2B5EF4-FFF2-40B4-BE49-F238E27FC236}">
                <a16:creationId xmlns:a16="http://schemas.microsoft.com/office/drawing/2014/main" id="{74DA185B-2AED-0878-E0CC-310037EB0001}"/>
              </a:ext>
            </a:extLst>
          </p:cNvPr>
          <p:cNvSpPr/>
          <p:nvPr/>
        </p:nvSpPr>
        <p:spPr>
          <a:xfrm>
            <a:off x="4154302" y="4759753"/>
            <a:ext cx="61106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Spanien</a:t>
            </a:r>
            <a:endParaRPr lang="en-GB" sz="1000" b="0" i="0" u="none" strike="noStrike" kern="1200" cap="none" spc="0" baseline="0">
              <a:solidFill>
                <a:srgbClr val="000000"/>
              </a:solidFill>
              <a:uFillTx/>
              <a:latin typeface="Calibri"/>
            </a:endParaRPr>
          </a:p>
        </p:txBody>
      </p:sp>
      <p:sp>
        <p:nvSpPr>
          <p:cNvPr id="29" name="Rectangle 39">
            <a:extLst>
              <a:ext uri="{FF2B5EF4-FFF2-40B4-BE49-F238E27FC236}">
                <a16:creationId xmlns:a16="http://schemas.microsoft.com/office/drawing/2014/main" id="{20735D7C-A42A-73FA-579D-98ED795B4E64}"/>
              </a:ext>
            </a:extLst>
          </p:cNvPr>
          <p:cNvSpPr/>
          <p:nvPr/>
        </p:nvSpPr>
        <p:spPr>
          <a:xfrm>
            <a:off x="3721251" y="4636638"/>
            <a:ext cx="63671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Portugal</a:t>
            </a:r>
            <a:endParaRPr lang="en-GB" sz="1000" b="0" i="0" u="none" strike="noStrike" kern="1200" cap="none" spc="0" baseline="0">
              <a:solidFill>
                <a:srgbClr val="000000"/>
              </a:solidFill>
              <a:uFillTx/>
              <a:latin typeface="Calibri"/>
            </a:endParaRPr>
          </a:p>
        </p:txBody>
      </p:sp>
      <p:sp>
        <p:nvSpPr>
          <p:cNvPr id="30" name="Rectangle 40">
            <a:extLst>
              <a:ext uri="{FF2B5EF4-FFF2-40B4-BE49-F238E27FC236}">
                <a16:creationId xmlns:a16="http://schemas.microsoft.com/office/drawing/2014/main" id="{2F05D249-A183-4C89-ADCC-195B5C217293}"/>
              </a:ext>
            </a:extLst>
          </p:cNvPr>
          <p:cNvSpPr/>
          <p:nvPr/>
        </p:nvSpPr>
        <p:spPr>
          <a:xfrm>
            <a:off x="6211839" y="4402589"/>
            <a:ext cx="64152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Kroatien</a:t>
            </a:r>
            <a:endParaRPr lang="en-GB" sz="1000" b="0" i="0" u="none" strike="noStrike" kern="1200" cap="none" spc="0" baseline="0">
              <a:solidFill>
                <a:srgbClr val="000000"/>
              </a:solidFill>
              <a:uFillTx/>
              <a:latin typeface="Calibri"/>
            </a:endParaRPr>
          </a:p>
        </p:txBody>
      </p:sp>
      <p:sp>
        <p:nvSpPr>
          <p:cNvPr id="31" name="Rectangle 41">
            <a:extLst>
              <a:ext uri="{FF2B5EF4-FFF2-40B4-BE49-F238E27FC236}">
                <a16:creationId xmlns:a16="http://schemas.microsoft.com/office/drawing/2014/main" id="{8ECE53CA-D79C-837C-AB02-0615EBD0CF2C}"/>
              </a:ext>
            </a:extLst>
          </p:cNvPr>
          <p:cNvSpPr/>
          <p:nvPr/>
        </p:nvSpPr>
        <p:spPr>
          <a:xfrm>
            <a:off x="6577617" y="5179289"/>
            <a:ext cx="89479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Griechenland</a:t>
            </a:r>
            <a:endParaRPr lang="en-GB" sz="1000" b="0" i="0" u="none" strike="noStrike" kern="1200" cap="none" spc="0" baseline="0">
              <a:solidFill>
                <a:srgbClr val="000000"/>
              </a:solidFill>
              <a:uFillTx/>
              <a:latin typeface="Calibri"/>
            </a:endParaRPr>
          </a:p>
        </p:txBody>
      </p:sp>
      <p:sp>
        <p:nvSpPr>
          <p:cNvPr id="32" name="Rectangle 42">
            <a:extLst>
              <a:ext uri="{FF2B5EF4-FFF2-40B4-BE49-F238E27FC236}">
                <a16:creationId xmlns:a16="http://schemas.microsoft.com/office/drawing/2014/main" id="{EF87F53E-029D-1549-F3BB-48804524891B}"/>
              </a:ext>
            </a:extLst>
          </p:cNvPr>
          <p:cNvSpPr/>
          <p:nvPr/>
        </p:nvSpPr>
        <p:spPr>
          <a:xfrm>
            <a:off x="7041657" y="4679798"/>
            <a:ext cx="69121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Bulgarien</a:t>
            </a:r>
            <a:endParaRPr lang="en-GB" sz="1000" b="0" i="0" u="none" strike="noStrike" kern="1200" cap="none" spc="0" baseline="0">
              <a:solidFill>
                <a:srgbClr val="000000"/>
              </a:solidFill>
              <a:uFillTx/>
              <a:latin typeface="Calibri"/>
            </a:endParaRPr>
          </a:p>
        </p:txBody>
      </p:sp>
      <p:sp>
        <p:nvSpPr>
          <p:cNvPr id="33" name="Rectangle 43">
            <a:extLst>
              <a:ext uri="{FF2B5EF4-FFF2-40B4-BE49-F238E27FC236}">
                <a16:creationId xmlns:a16="http://schemas.microsoft.com/office/drawing/2014/main" id="{97ECBD6E-FA91-2816-37FF-E40B5147E732}"/>
              </a:ext>
            </a:extLst>
          </p:cNvPr>
          <p:cNvSpPr/>
          <p:nvPr/>
        </p:nvSpPr>
        <p:spPr>
          <a:xfrm>
            <a:off x="6915433" y="4267001"/>
            <a:ext cx="72648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Rumänien</a:t>
            </a:r>
            <a:endParaRPr lang="en-GB" sz="1000" b="0" i="0" u="none" strike="noStrike" kern="1200" cap="none" spc="0" baseline="0">
              <a:solidFill>
                <a:srgbClr val="000000"/>
              </a:solidFill>
              <a:uFillTx/>
              <a:latin typeface="Calibri"/>
            </a:endParaRPr>
          </a:p>
        </p:txBody>
      </p:sp>
      <p:sp>
        <p:nvSpPr>
          <p:cNvPr id="34" name="Rectangle 44">
            <a:extLst>
              <a:ext uri="{FF2B5EF4-FFF2-40B4-BE49-F238E27FC236}">
                <a16:creationId xmlns:a16="http://schemas.microsoft.com/office/drawing/2014/main" id="{9DAD1751-795D-82B7-13A1-CD2D02DF9E6D}"/>
              </a:ext>
            </a:extLst>
          </p:cNvPr>
          <p:cNvSpPr/>
          <p:nvPr/>
        </p:nvSpPr>
        <p:spPr>
          <a:xfrm>
            <a:off x="6029416" y="4251283"/>
            <a:ext cx="74091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Slowenien</a:t>
            </a:r>
            <a:endParaRPr lang="en-US" sz="1000" b="0" i="0" u="none" strike="noStrike" kern="1200" cap="none" spc="0" baseline="0">
              <a:solidFill>
                <a:srgbClr val="000000"/>
              </a:solidFill>
              <a:uFillTx/>
              <a:latin typeface="Calibri"/>
            </a:endParaRPr>
          </a:p>
        </p:txBody>
      </p:sp>
      <p:sp>
        <p:nvSpPr>
          <p:cNvPr id="35" name="Rectangle 45">
            <a:extLst>
              <a:ext uri="{FF2B5EF4-FFF2-40B4-BE49-F238E27FC236}">
                <a16:creationId xmlns:a16="http://schemas.microsoft.com/office/drawing/2014/main" id="{2E898708-C478-36B4-2737-6CF7AE4EED84}"/>
              </a:ext>
            </a:extLst>
          </p:cNvPr>
          <p:cNvSpPr/>
          <p:nvPr/>
        </p:nvSpPr>
        <p:spPr>
          <a:xfrm>
            <a:off x="6460107" y="4138071"/>
            <a:ext cx="5741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Ungarn</a:t>
            </a:r>
            <a:endParaRPr lang="en-US" sz="1000" b="0" i="0" u="none" strike="noStrike" kern="1200" cap="none" spc="0" baseline="0">
              <a:solidFill>
                <a:srgbClr val="000000"/>
              </a:solidFill>
              <a:uFillTx/>
              <a:latin typeface="Calibri"/>
            </a:endParaRPr>
          </a:p>
        </p:txBody>
      </p:sp>
      <p:sp>
        <p:nvSpPr>
          <p:cNvPr id="36" name="Rectangle 46">
            <a:extLst>
              <a:ext uri="{FF2B5EF4-FFF2-40B4-BE49-F238E27FC236}">
                <a16:creationId xmlns:a16="http://schemas.microsoft.com/office/drawing/2014/main" id="{34C3904E-FA4F-8D77-7D03-A2C77F560E21}"/>
              </a:ext>
            </a:extLst>
          </p:cNvPr>
          <p:cNvSpPr/>
          <p:nvPr/>
        </p:nvSpPr>
        <p:spPr>
          <a:xfrm>
            <a:off x="6471473" y="3890534"/>
            <a:ext cx="66236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Slowakei</a:t>
            </a:r>
            <a:endParaRPr lang="en-US" sz="1000" b="0" i="0" u="none" strike="noStrike" kern="1200" cap="none" spc="0" baseline="0">
              <a:solidFill>
                <a:srgbClr val="000000"/>
              </a:solidFill>
              <a:uFillTx/>
              <a:latin typeface="Calibri"/>
            </a:endParaRPr>
          </a:p>
        </p:txBody>
      </p:sp>
      <p:sp>
        <p:nvSpPr>
          <p:cNvPr id="37" name="Rectangle 47">
            <a:extLst>
              <a:ext uri="{FF2B5EF4-FFF2-40B4-BE49-F238E27FC236}">
                <a16:creationId xmlns:a16="http://schemas.microsoft.com/office/drawing/2014/main" id="{A3CC8ADF-A07D-4865-FEFB-BD7E2242BC5E}"/>
              </a:ext>
            </a:extLst>
          </p:cNvPr>
          <p:cNvSpPr/>
          <p:nvPr/>
        </p:nvSpPr>
        <p:spPr>
          <a:xfrm>
            <a:off x="6491929" y="3455289"/>
            <a:ext cx="48763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Polen</a:t>
            </a:r>
            <a:endParaRPr lang="en-US" sz="1000" b="0" i="0" u="none" strike="noStrike" kern="1200" cap="none" spc="0" baseline="0">
              <a:solidFill>
                <a:srgbClr val="000000"/>
              </a:solidFill>
              <a:uFillTx/>
              <a:latin typeface="Calibri"/>
            </a:endParaRPr>
          </a:p>
        </p:txBody>
      </p:sp>
      <p:sp>
        <p:nvSpPr>
          <p:cNvPr id="38" name="Rectangle 48">
            <a:extLst>
              <a:ext uri="{FF2B5EF4-FFF2-40B4-BE49-F238E27FC236}">
                <a16:creationId xmlns:a16="http://schemas.microsoft.com/office/drawing/2014/main" id="{A5CCD17C-0E6A-19A3-39B8-5F4B9F8B55F9}"/>
              </a:ext>
            </a:extLst>
          </p:cNvPr>
          <p:cNvSpPr/>
          <p:nvPr/>
        </p:nvSpPr>
        <p:spPr>
          <a:xfrm>
            <a:off x="6053117" y="3748143"/>
            <a:ext cx="77296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Tschechien</a:t>
            </a:r>
          </a:p>
        </p:txBody>
      </p:sp>
      <p:sp>
        <p:nvSpPr>
          <p:cNvPr id="39" name="Rectangle 49">
            <a:extLst>
              <a:ext uri="{FF2B5EF4-FFF2-40B4-BE49-F238E27FC236}">
                <a16:creationId xmlns:a16="http://schemas.microsoft.com/office/drawing/2014/main" id="{74003FC2-E43D-3A22-15B3-B0CEDF330ACC}"/>
              </a:ext>
            </a:extLst>
          </p:cNvPr>
          <p:cNvSpPr/>
          <p:nvPr/>
        </p:nvSpPr>
        <p:spPr>
          <a:xfrm>
            <a:off x="6096396" y="2397364"/>
            <a:ext cx="72969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Schweden</a:t>
            </a:r>
            <a:endParaRPr lang="en-GB" sz="1000" b="0" i="0" u="none" strike="noStrike" kern="1200" cap="none" spc="0" baseline="0">
              <a:solidFill>
                <a:srgbClr val="000000"/>
              </a:solidFill>
              <a:uFillTx/>
              <a:latin typeface="Calibri"/>
            </a:endParaRPr>
          </a:p>
        </p:txBody>
      </p:sp>
      <p:sp>
        <p:nvSpPr>
          <p:cNvPr id="40" name="Rectangle 50">
            <a:extLst>
              <a:ext uri="{FF2B5EF4-FFF2-40B4-BE49-F238E27FC236}">
                <a16:creationId xmlns:a16="http://schemas.microsoft.com/office/drawing/2014/main" id="{BB99DF6D-9F42-2291-C580-3EA7C7DBE63A}"/>
              </a:ext>
            </a:extLst>
          </p:cNvPr>
          <p:cNvSpPr/>
          <p:nvPr/>
        </p:nvSpPr>
        <p:spPr>
          <a:xfrm>
            <a:off x="6826087" y="2028907"/>
            <a:ext cx="64633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Finnland</a:t>
            </a:r>
            <a:endParaRPr lang="en-GB" sz="1000" b="0" i="0" u="none" strike="noStrike" kern="1200" cap="none" spc="0" baseline="0">
              <a:solidFill>
                <a:srgbClr val="000000"/>
              </a:solidFill>
              <a:uFillTx/>
              <a:latin typeface="Calibri"/>
            </a:endParaRPr>
          </a:p>
        </p:txBody>
      </p:sp>
      <p:sp>
        <p:nvSpPr>
          <p:cNvPr id="41" name="Rectangle 51">
            <a:extLst>
              <a:ext uri="{FF2B5EF4-FFF2-40B4-BE49-F238E27FC236}">
                <a16:creationId xmlns:a16="http://schemas.microsoft.com/office/drawing/2014/main" id="{84E9CA89-5D85-AF2B-E2C8-4274638EE5EE}"/>
              </a:ext>
            </a:extLst>
          </p:cNvPr>
          <p:cNvSpPr/>
          <p:nvPr/>
        </p:nvSpPr>
        <p:spPr>
          <a:xfrm>
            <a:off x="6878208" y="2520470"/>
            <a:ext cx="5757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Estland</a:t>
            </a:r>
            <a:endParaRPr lang="en-US" sz="1000" b="0" i="0" u="none" strike="noStrike" kern="1200" cap="none" spc="0" baseline="0">
              <a:solidFill>
                <a:srgbClr val="000000"/>
              </a:solidFill>
              <a:uFillTx/>
              <a:latin typeface="Calibri"/>
            </a:endParaRPr>
          </a:p>
        </p:txBody>
      </p:sp>
      <p:sp>
        <p:nvSpPr>
          <p:cNvPr id="42" name="Rectangle 52">
            <a:extLst>
              <a:ext uri="{FF2B5EF4-FFF2-40B4-BE49-F238E27FC236}">
                <a16:creationId xmlns:a16="http://schemas.microsoft.com/office/drawing/2014/main" id="{0C7C1689-5E71-93A8-8598-0DE966A57DA1}"/>
              </a:ext>
            </a:extLst>
          </p:cNvPr>
          <p:cNvSpPr/>
          <p:nvPr/>
        </p:nvSpPr>
        <p:spPr>
          <a:xfrm>
            <a:off x="6853363" y="2766690"/>
            <a:ext cx="62549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Lettland</a:t>
            </a:r>
            <a:endParaRPr lang="en-US" sz="1000" b="0" i="0" u="none" strike="noStrike" kern="1200" cap="none" spc="0" baseline="0">
              <a:solidFill>
                <a:srgbClr val="000000"/>
              </a:solidFill>
              <a:uFillTx/>
              <a:latin typeface="Calibri"/>
            </a:endParaRPr>
          </a:p>
        </p:txBody>
      </p:sp>
      <p:sp>
        <p:nvSpPr>
          <p:cNvPr id="43" name="Rectangle 53">
            <a:extLst>
              <a:ext uri="{FF2B5EF4-FFF2-40B4-BE49-F238E27FC236}">
                <a16:creationId xmlns:a16="http://schemas.microsoft.com/office/drawing/2014/main" id="{8560CB5E-C622-8F1E-4F34-4FDFCFD435C1}"/>
              </a:ext>
            </a:extLst>
          </p:cNvPr>
          <p:cNvSpPr/>
          <p:nvPr/>
        </p:nvSpPr>
        <p:spPr>
          <a:xfrm>
            <a:off x="6806656" y="2975576"/>
            <a:ext cx="5806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Litauen</a:t>
            </a:r>
            <a:endParaRPr lang="en-US" sz="1000" b="0" i="0" u="none" strike="noStrike" kern="1200" cap="none" spc="0" baseline="0">
              <a:solidFill>
                <a:srgbClr val="000000"/>
              </a:solidFill>
              <a:uFillTx/>
              <a:latin typeface="Calibri"/>
            </a:endParaRPr>
          </a:p>
        </p:txBody>
      </p:sp>
      <p:sp>
        <p:nvSpPr>
          <p:cNvPr id="44" name="Rectangle 54">
            <a:extLst>
              <a:ext uri="{FF2B5EF4-FFF2-40B4-BE49-F238E27FC236}">
                <a16:creationId xmlns:a16="http://schemas.microsoft.com/office/drawing/2014/main" id="{2D4FDE5B-9092-9904-F5E3-01C7E1BC28E5}"/>
              </a:ext>
            </a:extLst>
          </p:cNvPr>
          <p:cNvSpPr/>
          <p:nvPr/>
        </p:nvSpPr>
        <p:spPr>
          <a:xfrm>
            <a:off x="6012673" y="5731651"/>
            <a:ext cx="4988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Malta</a:t>
            </a:r>
            <a:endParaRPr lang="en-US" sz="1000" b="0" i="0" u="none" strike="noStrike" kern="1200" cap="none" spc="0" baseline="0">
              <a:solidFill>
                <a:srgbClr val="000000"/>
              </a:solidFill>
              <a:uFillTx/>
              <a:latin typeface="Calibri"/>
            </a:endParaRPr>
          </a:p>
        </p:txBody>
      </p:sp>
      <p:sp>
        <p:nvSpPr>
          <p:cNvPr id="45" name="Rectangle 55">
            <a:extLst>
              <a:ext uri="{FF2B5EF4-FFF2-40B4-BE49-F238E27FC236}">
                <a16:creationId xmlns:a16="http://schemas.microsoft.com/office/drawing/2014/main" id="{727D5D36-281F-B9F2-1CFF-A4AEE4D5E41B}"/>
              </a:ext>
            </a:extLst>
          </p:cNvPr>
          <p:cNvSpPr/>
          <p:nvPr/>
        </p:nvSpPr>
        <p:spPr>
          <a:xfrm>
            <a:off x="8014021" y="5731651"/>
            <a:ext cx="553358"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Zypern</a:t>
            </a:r>
            <a:endParaRPr lang="en-US" sz="1000" b="0" i="0" u="none" strike="noStrike" kern="1200" cap="none" spc="0" baseline="0">
              <a:solidFill>
                <a:srgbClr val="000000"/>
              </a:solidFill>
              <a:uFillTx/>
              <a:latin typeface="Calibri"/>
            </a:endParaRPr>
          </a:p>
        </p:txBody>
      </p:sp>
      <p:sp>
        <p:nvSpPr>
          <p:cNvPr id="46" name="Rectangle 56">
            <a:extLst>
              <a:ext uri="{FF2B5EF4-FFF2-40B4-BE49-F238E27FC236}">
                <a16:creationId xmlns:a16="http://schemas.microsoft.com/office/drawing/2014/main" id="{24AAEEFA-8798-A366-C2FF-B13BB4B2FCF2}"/>
              </a:ext>
            </a:extLst>
          </p:cNvPr>
          <p:cNvSpPr/>
          <p:nvPr/>
        </p:nvSpPr>
        <p:spPr>
          <a:xfrm>
            <a:off x="5627455" y="2852507"/>
            <a:ext cx="73289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000000"/>
                </a:solidFill>
                <a:uFillTx/>
                <a:latin typeface="Calibri"/>
              </a:rPr>
              <a:t>Dänemark</a:t>
            </a:r>
            <a:endParaRPr lang="en-GB" sz="1000" b="0" i="0" u="none" strike="noStrike" kern="1200" cap="none" spc="0" baseline="0">
              <a:solidFill>
                <a:srgbClr val="000000"/>
              </a:solidFill>
              <a:uFillTx/>
              <a:latin typeface="Calibri"/>
            </a:endParaRPr>
          </a:p>
        </p:txBody>
      </p:sp>
      <p:sp>
        <p:nvSpPr>
          <p:cNvPr id="47" name="Rectangle 57">
            <a:extLst>
              <a:ext uri="{FF2B5EF4-FFF2-40B4-BE49-F238E27FC236}">
                <a16:creationId xmlns:a16="http://schemas.microsoft.com/office/drawing/2014/main" id="{686885D3-C1F4-D7D4-7789-DAEC598E5733}"/>
              </a:ext>
            </a:extLst>
          </p:cNvPr>
          <p:cNvSpPr/>
          <p:nvPr/>
        </p:nvSpPr>
        <p:spPr>
          <a:xfrm>
            <a:off x="5985177" y="4001889"/>
            <a:ext cx="73930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Österreich</a:t>
            </a:r>
            <a:endParaRPr lang="en-GB" sz="1000" b="0" i="0" u="none" strike="noStrike" kern="1200" cap="none" spc="0" baseline="0">
              <a:solidFill>
                <a:srgbClr val="000000"/>
              </a:solidFill>
              <a:uFillTx/>
              <a:latin typeface="Calibri"/>
            </a:endParaRPr>
          </a:p>
        </p:txBody>
      </p:sp>
      <p:sp>
        <p:nvSpPr>
          <p:cNvPr id="48" name="Rectangle 6">
            <a:extLst>
              <a:ext uri="{FF2B5EF4-FFF2-40B4-BE49-F238E27FC236}">
                <a16:creationId xmlns:a16="http://schemas.microsoft.com/office/drawing/2014/main" id="{A679C554-5CB9-05E2-5FF5-FD07CDA84D0B}"/>
              </a:ext>
            </a:extLst>
          </p:cNvPr>
          <p:cNvSpPr/>
          <p:nvPr/>
        </p:nvSpPr>
        <p:spPr>
          <a:xfrm>
            <a:off x="-4389" y="1865"/>
            <a:ext cx="4597255" cy="804169"/>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EU-MITGLIEDSTAATEN</a:t>
            </a:r>
          </a:p>
        </p:txBody>
      </p:sp>
      <p:sp>
        <p:nvSpPr>
          <p:cNvPr id="49" name="Larme 12">
            <a:extLst>
              <a:ext uri="{FF2B5EF4-FFF2-40B4-BE49-F238E27FC236}">
                <a16:creationId xmlns:a16="http://schemas.microsoft.com/office/drawing/2014/main" id="{DC1746F7-CA2D-426E-F7C3-541FCAB95342}"/>
              </a:ext>
            </a:extLst>
          </p:cNvPr>
          <p:cNvSpPr/>
          <p:nvPr/>
        </p:nvSpPr>
        <p:spPr>
          <a:xfrm rot="5400013">
            <a:off x="1714"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50" name="TextBox 59">
            <a:extLst>
              <a:ext uri="{FF2B5EF4-FFF2-40B4-BE49-F238E27FC236}">
                <a16:creationId xmlns:a16="http://schemas.microsoft.com/office/drawing/2014/main" id="{B0146193-FEB4-B7BF-A240-2CD4E663F26B}"/>
              </a:ext>
            </a:extLst>
          </p:cNvPr>
          <p:cNvSpPr txBox="1"/>
          <p:nvPr/>
        </p:nvSpPr>
        <p:spPr>
          <a:xfrm>
            <a:off x="340760" y="1802446"/>
            <a:ext cx="99571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FFFFFF"/>
                </a:solidFill>
                <a:uFillTx/>
                <a:latin typeface="Calibri"/>
              </a:rPr>
              <a:t>1951</a:t>
            </a:r>
          </a:p>
        </p:txBody>
      </p:sp>
      <p:sp>
        <p:nvSpPr>
          <p:cNvPr id="51" name="TextBox 60">
            <a:extLst>
              <a:ext uri="{FF2B5EF4-FFF2-40B4-BE49-F238E27FC236}">
                <a16:creationId xmlns:a16="http://schemas.microsoft.com/office/drawing/2014/main" id="{D9CFE47B-37B7-E444-0794-A5DDCC1E06A1}"/>
              </a:ext>
            </a:extLst>
          </p:cNvPr>
          <p:cNvSpPr txBox="1"/>
          <p:nvPr/>
        </p:nvSpPr>
        <p:spPr>
          <a:xfrm>
            <a:off x="331671" y="2502502"/>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1973</a:t>
            </a:r>
          </a:p>
        </p:txBody>
      </p:sp>
      <p:sp>
        <p:nvSpPr>
          <p:cNvPr id="52" name="TextBox 61">
            <a:extLst>
              <a:ext uri="{FF2B5EF4-FFF2-40B4-BE49-F238E27FC236}">
                <a16:creationId xmlns:a16="http://schemas.microsoft.com/office/drawing/2014/main" id="{1F5CB105-AA48-E151-D4AB-DE71B5CA3035}"/>
              </a:ext>
            </a:extLst>
          </p:cNvPr>
          <p:cNvSpPr txBox="1"/>
          <p:nvPr/>
        </p:nvSpPr>
        <p:spPr>
          <a:xfrm>
            <a:off x="341793" y="3050813"/>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1981</a:t>
            </a:r>
          </a:p>
        </p:txBody>
      </p:sp>
      <p:sp>
        <p:nvSpPr>
          <p:cNvPr id="53" name="TextBox 62">
            <a:extLst>
              <a:ext uri="{FF2B5EF4-FFF2-40B4-BE49-F238E27FC236}">
                <a16:creationId xmlns:a16="http://schemas.microsoft.com/office/drawing/2014/main" id="{22D812B8-FFDF-DCF4-A028-69B62739291A}"/>
              </a:ext>
            </a:extLst>
          </p:cNvPr>
          <p:cNvSpPr txBox="1"/>
          <p:nvPr/>
        </p:nvSpPr>
        <p:spPr>
          <a:xfrm>
            <a:off x="341043" y="3436818"/>
            <a:ext cx="9144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1986</a:t>
            </a:r>
          </a:p>
        </p:txBody>
      </p:sp>
      <p:sp>
        <p:nvSpPr>
          <p:cNvPr id="54" name="TextBox 63">
            <a:extLst>
              <a:ext uri="{FF2B5EF4-FFF2-40B4-BE49-F238E27FC236}">
                <a16:creationId xmlns:a16="http://schemas.microsoft.com/office/drawing/2014/main" id="{B234BFAC-D604-F88A-3DF4-D68E0C0FD4A0}"/>
              </a:ext>
            </a:extLst>
          </p:cNvPr>
          <p:cNvSpPr txBox="1"/>
          <p:nvPr/>
        </p:nvSpPr>
        <p:spPr>
          <a:xfrm>
            <a:off x="331671" y="3844649"/>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1995</a:t>
            </a:r>
          </a:p>
        </p:txBody>
      </p:sp>
      <p:sp>
        <p:nvSpPr>
          <p:cNvPr id="55" name="TextBox 64">
            <a:extLst>
              <a:ext uri="{FF2B5EF4-FFF2-40B4-BE49-F238E27FC236}">
                <a16:creationId xmlns:a16="http://schemas.microsoft.com/office/drawing/2014/main" id="{4C5F58AB-D4D1-45CD-FA37-235C9A43F21E}"/>
              </a:ext>
            </a:extLst>
          </p:cNvPr>
          <p:cNvSpPr txBox="1"/>
          <p:nvPr/>
        </p:nvSpPr>
        <p:spPr>
          <a:xfrm>
            <a:off x="343978" y="4525703"/>
            <a:ext cx="109184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2004</a:t>
            </a:r>
          </a:p>
        </p:txBody>
      </p:sp>
      <p:sp>
        <p:nvSpPr>
          <p:cNvPr id="56" name="TextBox 65">
            <a:extLst>
              <a:ext uri="{FF2B5EF4-FFF2-40B4-BE49-F238E27FC236}">
                <a16:creationId xmlns:a16="http://schemas.microsoft.com/office/drawing/2014/main" id="{EA052448-D8A6-5A4D-92DA-647C02076D18}"/>
              </a:ext>
            </a:extLst>
          </p:cNvPr>
          <p:cNvSpPr txBox="1"/>
          <p:nvPr/>
        </p:nvSpPr>
        <p:spPr>
          <a:xfrm>
            <a:off x="347023" y="5236796"/>
            <a:ext cx="73666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2007</a:t>
            </a:r>
          </a:p>
        </p:txBody>
      </p:sp>
      <p:sp>
        <p:nvSpPr>
          <p:cNvPr id="57" name="TextBox 66">
            <a:extLst>
              <a:ext uri="{FF2B5EF4-FFF2-40B4-BE49-F238E27FC236}">
                <a16:creationId xmlns:a16="http://schemas.microsoft.com/office/drawing/2014/main" id="{FAF3AEE7-1690-F5C1-C25E-0F33C1911BBE}"/>
              </a:ext>
            </a:extLst>
          </p:cNvPr>
          <p:cNvSpPr txBox="1"/>
          <p:nvPr/>
        </p:nvSpPr>
        <p:spPr>
          <a:xfrm>
            <a:off x="331945" y="5681304"/>
            <a:ext cx="7845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F89E4DBD-2F50-25B9-A862-D3D3540C4783}"/>
              </a:ext>
            </a:extLst>
          </p:cNvPr>
          <p:cNvSpPr/>
          <p:nvPr/>
        </p:nvSpPr>
        <p:spPr>
          <a:xfrm rot="16200004">
            <a:off x="7734791" y="5446697"/>
            <a:ext cx="257634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DAS EUROPÄISCHE EINIGUNGSWERK</a:t>
            </a:r>
          </a:p>
        </p:txBody>
      </p:sp>
      <p:cxnSp>
        <p:nvCxnSpPr>
          <p:cNvPr id="3" name="Connecteur droit 10">
            <a:extLst>
              <a:ext uri="{FF2B5EF4-FFF2-40B4-BE49-F238E27FC236}">
                <a16:creationId xmlns:a16="http://schemas.microsoft.com/office/drawing/2014/main" id="{7D861F61-F40C-6FAC-E67C-C5C615266ECA}"/>
              </a:ext>
            </a:extLst>
          </p:cNvPr>
          <p:cNvCxnSpPr/>
          <p:nvPr/>
        </p:nvCxnSpPr>
        <p:spPr>
          <a:xfrm>
            <a:off x="8897779" y="4281650"/>
            <a:ext cx="246221" cy="0"/>
          </a:xfrm>
          <a:prstGeom prst="straightConnector1">
            <a:avLst/>
          </a:prstGeom>
          <a:noFill/>
          <a:ln w="12701" cap="flat">
            <a:solidFill>
              <a:srgbClr val="00B0F0"/>
            </a:solidFill>
            <a:prstDash val="solid"/>
            <a:miter/>
          </a:ln>
        </p:spPr>
      </p:cxnSp>
      <p:sp>
        <p:nvSpPr>
          <p:cNvPr id="4" name="Rectangle 4">
            <a:extLst>
              <a:ext uri="{FF2B5EF4-FFF2-40B4-BE49-F238E27FC236}">
                <a16:creationId xmlns:a16="http://schemas.microsoft.com/office/drawing/2014/main" id="{AAE41497-2A70-F185-FD42-92308AD53E3C}"/>
              </a:ext>
            </a:extLst>
          </p:cNvPr>
          <p:cNvSpPr/>
          <p:nvPr/>
        </p:nvSpPr>
        <p:spPr>
          <a:xfrm>
            <a:off x="11969" y="-1216"/>
            <a:ext cx="4350166" cy="914400"/>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SCHENGEN-RAUM</a:t>
            </a:r>
          </a:p>
        </p:txBody>
      </p:sp>
      <p:sp>
        <p:nvSpPr>
          <p:cNvPr id="5" name="Larme 12">
            <a:extLst>
              <a:ext uri="{FF2B5EF4-FFF2-40B4-BE49-F238E27FC236}">
                <a16:creationId xmlns:a16="http://schemas.microsoft.com/office/drawing/2014/main" id="{817C52C0-85D5-03C6-7602-107DB58444FD}"/>
              </a:ext>
            </a:extLst>
          </p:cNvPr>
          <p:cNvSpPr/>
          <p:nvPr/>
        </p:nvSpPr>
        <p:spPr>
          <a:xfrm rot="5400013">
            <a:off x="1714"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pic>
        <p:nvPicPr>
          <p:cNvPr id="6" name="Picture 6">
            <a:extLst>
              <a:ext uri="{FF2B5EF4-FFF2-40B4-BE49-F238E27FC236}">
                <a16:creationId xmlns:a16="http://schemas.microsoft.com/office/drawing/2014/main" id="{7FBF155D-2CEB-C289-E0C7-D70D0FB4D594}"/>
              </a:ext>
            </a:extLst>
          </p:cNvPr>
          <p:cNvPicPr>
            <a:picLocks noChangeAspect="1"/>
          </p:cNvPicPr>
          <p:nvPr/>
        </p:nvPicPr>
        <p:blipFill>
          <a:blip r:embed="rId3">
            <a:extLst>
              <a:ext uri="{28A0092B-C50C-407E-A947-70E740481C1C}">
                <a14:useLocalDpi xmlns:a14="http://schemas.microsoft.com/office/drawing/2010/main" val="0"/>
              </a:ext>
            </a:extLst>
          </a:blip>
          <a:srcRect l="32" r="32"/>
          <a:stretch/>
        </p:blipFill>
        <p:spPr>
          <a:xfrm>
            <a:off x="892134" y="913183"/>
            <a:ext cx="5904902" cy="5335459"/>
          </a:xfrm>
          <a:prstGeom prst="rect">
            <a:avLst/>
          </a:prstGeom>
          <a:noFill/>
          <a:ln cap="flat">
            <a:noFill/>
          </a:ln>
        </p:spPr>
      </p:pic>
      <p:sp>
        <p:nvSpPr>
          <p:cNvPr id="7" name="Flowchart: Connector 1">
            <a:extLst>
              <a:ext uri="{FF2B5EF4-FFF2-40B4-BE49-F238E27FC236}">
                <a16:creationId xmlns:a16="http://schemas.microsoft.com/office/drawing/2014/main" id="{DE997118-A2EE-01E2-012C-F805205E2252}"/>
              </a:ext>
            </a:extLst>
          </p:cNvPr>
          <p:cNvSpPr/>
          <p:nvPr/>
        </p:nvSpPr>
        <p:spPr>
          <a:xfrm>
            <a:off x="6036292" y="1846301"/>
            <a:ext cx="2863553" cy="27354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1" i="0" u="none" strike="noStrike" kern="1200" cap="none" spc="0" baseline="0">
                <a:solidFill>
                  <a:srgbClr val="FFFFFF"/>
                </a:solidFill>
                <a:uFillTx/>
                <a:latin typeface="Calibri"/>
              </a:rPr>
              <a:t>Wusstest du, dass du frei zwischen den 27 Ländern des Schengen-Raums reisen kannst, ohne deinen Reisepass vorzuzeigen?</a:t>
            </a:r>
            <a:endParaRPr lang="en-GB" sz="1800" b="1"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173">
    <p:bg>
      <p:bgPr>
        <a:solidFill>
          <a:srgbClr val="BDD7EE"/>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2363B68-2C27-AC3A-FD40-6CAC5BC25B84}"/>
              </a:ext>
            </a:extLst>
          </p:cNvPr>
          <p:cNvSpPr/>
          <p:nvPr/>
        </p:nvSpPr>
        <p:spPr>
          <a:xfrm>
            <a:off x="1295403" y="1198878"/>
            <a:ext cx="6623474" cy="4969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3" name="Picture 3" descr="Map&#10;&#10;Description automatically generated">
            <a:extLst>
              <a:ext uri="{FF2B5EF4-FFF2-40B4-BE49-F238E27FC236}">
                <a16:creationId xmlns:a16="http://schemas.microsoft.com/office/drawing/2014/main" id="{9FF6D170-3498-AD1B-991D-081122B61DF2}"/>
              </a:ext>
            </a:extLst>
          </p:cNvPr>
          <p:cNvPicPr>
            <a:picLocks noChangeAspect="1"/>
          </p:cNvPicPr>
          <p:nvPr/>
        </p:nvPicPr>
        <p:blipFill>
          <a:blip r:embed="rId3"/>
          <a:srcRect l="22981" t="15416" r="4374"/>
          <a:stretch>
            <a:fillRect/>
          </a:stretch>
        </p:blipFill>
        <p:spPr>
          <a:xfrm>
            <a:off x="1295576" y="1198878"/>
            <a:ext cx="6642667" cy="4969315"/>
          </a:xfrm>
          <a:prstGeom prst="rect">
            <a:avLst/>
          </a:prstGeom>
          <a:noFill/>
          <a:ln cap="flat">
            <a:noFill/>
          </a:ln>
        </p:spPr>
      </p:pic>
      <p:pic>
        <p:nvPicPr>
          <p:cNvPr id="4" name="Picture 13">
            <a:extLst>
              <a:ext uri="{FF2B5EF4-FFF2-40B4-BE49-F238E27FC236}">
                <a16:creationId xmlns:a16="http://schemas.microsoft.com/office/drawing/2014/main" id="{44D9BDBC-861A-9D10-D278-93DF8341BEA6}"/>
              </a:ext>
            </a:extLst>
          </p:cNvPr>
          <p:cNvPicPr>
            <a:picLocks noChangeAspect="1"/>
          </p:cNvPicPr>
          <p:nvPr/>
        </p:nvPicPr>
        <p:blipFill>
          <a:blip r:embed="rId4"/>
          <a:stretch>
            <a:fillRect/>
          </a:stretch>
        </p:blipFill>
        <p:spPr>
          <a:xfrm>
            <a:off x="6830787" y="4550520"/>
            <a:ext cx="913805" cy="898434"/>
          </a:xfrm>
          <a:prstGeom prst="rect">
            <a:avLst/>
          </a:prstGeom>
          <a:noFill/>
          <a:ln cap="flat">
            <a:noFill/>
          </a:ln>
        </p:spPr>
      </p:pic>
      <p:sp>
        <p:nvSpPr>
          <p:cNvPr id="5" name="Rectangle 16">
            <a:extLst>
              <a:ext uri="{FF2B5EF4-FFF2-40B4-BE49-F238E27FC236}">
                <a16:creationId xmlns:a16="http://schemas.microsoft.com/office/drawing/2014/main" id="{A40B9840-6083-D02A-7C1A-997BB7F88C98}"/>
              </a:ext>
            </a:extLst>
          </p:cNvPr>
          <p:cNvSpPr/>
          <p:nvPr/>
        </p:nvSpPr>
        <p:spPr>
          <a:xfrm rot="16200004">
            <a:off x="7754012" y="5446697"/>
            <a:ext cx="257634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DAS EUROPÄISCHE EINIGUNGSWERK</a:t>
            </a:r>
          </a:p>
        </p:txBody>
      </p:sp>
      <p:sp>
        <p:nvSpPr>
          <p:cNvPr id="6" name="Rectangle 142">
            <a:extLst>
              <a:ext uri="{FF2B5EF4-FFF2-40B4-BE49-F238E27FC236}">
                <a16:creationId xmlns:a16="http://schemas.microsoft.com/office/drawing/2014/main" id="{B8253DF0-E8C5-4093-0211-B90D59FCBB0B}"/>
              </a:ext>
            </a:extLst>
          </p:cNvPr>
          <p:cNvSpPr/>
          <p:nvPr/>
        </p:nvSpPr>
        <p:spPr>
          <a:xfrm>
            <a:off x="897748" y="2366979"/>
            <a:ext cx="18472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Calibri"/>
            </a:endParaRPr>
          </a:p>
        </p:txBody>
      </p:sp>
      <p:sp>
        <p:nvSpPr>
          <p:cNvPr id="7" name="TextBox 38">
            <a:extLst>
              <a:ext uri="{FF2B5EF4-FFF2-40B4-BE49-F238E27FC236}">
                <a16:creationId xmlns:a16="http://schemas.microsoft.com/office/drawing/2014/main" id="{7C6ED584-9E9F-A120-6617-03BEABE05F88}"/>
              </a:ext>
            </a:extLst>
          </p:cNvPr>
          <p:cNvSpPr txBox="1"/>
          <p:nvPr/>
        </p:nvSpPr>
        <p:spPr>
          <a:xfrm>
            <a:off x="4535597" y="6165689"/>
            <a:ext cx="3383280" cy="307777"/>
          </a:xfrm>
          <a:prstGeom prst="rect">
            <a:avLst/>
          </a:prstGeom>
          <a:solidFill>
            <a:srgbClr val="FFC00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400" b="1" i="0" u="none" strike="noStrike" kern="1200" cap="none" spc="0" baseline="0">
                <a:solidFill>
                  <a:srgbClr val="000000"/>
                </a:solidFill>
                <a:uFillTx/>
                <a:latin typeface="Calibri"/>
              </a:rPr>
              <a:t>EU-Länder, die den Euro nicht verwenden</a:t>
            </a:r>
            <a:endParaRPr lang="en-US" sz="1400" b="1" i="0" u="none" strike="noStrike" kern="1200" cap="none" spc="0" baseline="0">
              <a:solidFill>
                <a:srgbClr val="FFFFFF"/>
              </a:solidFill>
              <a:uFillTx/>
              <a:latin typeface="Calibri"/>
            </a:endParaRPr>
          </a:p>
        </p:txBody>
      </p:sp>
      <p:sp>
        <p:nvSpPr>
          <p:cNvPr id="8" name="TextBox 39">
            <a:extLst>
              <a:ext uri="{FF2B5EF4-FFF2-40B4-BE49-F238E27FC236}">
                <a16:creationId xmlns:a16="http://schemas.microsoft.com/office/drawing/2014/main" id="{83593724-590D-6ECF-5A49-C689F3B000D3}"/>
              </a:ext>
            </a:extLst>
          </p:cNvPr>
          <p:cNvSpPr txBox="1"/>
          <p:nvPr/>
        </p:nvSpPr>
        <p:spPr>
          <a:xfrm>
            <a:off x="1295403" y="6168204"/>
            <a:ext cx="3240194" cy="305263"/>
          </a:xfrm>
          <a:prstGeom prst="rect">
            <a:avLst/>
          </a:prstGeom>
          <a:solidFill>
            <a:srgbClr val="00B0F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400" b="1" i="0" u="none" strike="noStrike" kern="1200" cap="none" spc="0" baseline="0">
                <a:solidFill>
                  <a:srgbClr val="000000"/>
                </a:solidFill>
                <a:uFillTx/>
                <a:latin typeface="Calibri"/>
              </a:rPr>
              <a:t>EU-Länder, die den Euro verwenden</a:t>
            </a:r>
            <a:endParaRPr lang="en-US" sz="1400" b="1" i="0" u="none" strike="noStrike" kern="1200" cap="none" spc="0" baseline="0">
              <a:solidFill>
                <a:srgbClr val="000000"/>
              </a:solidFill>
              <a:uFillTx/>
              <a:latin typeface="Calibri"/>
            </a:endParaRPr>
          </a:p>
        </p:txBody>
      </p:sp>
      <p:sp>
        <p:nvSpPr>
          <p:cNvPr id="9" name="Rectangle 1">
            <a:extLst>
              <a:ext uri="{FF2B5EF4-FFF2-40B4-BE49-F238E27FC236}">
                <a16:creationId xmlns:a16="http://schemas.microsoft.com/office/drawing/2014/main" id="{EF54883C-BC83-3770-30E3-C1F4F04D617C}"/>
              </a:ext>
            </a:extLst>
          </p:cNvPr>
          <p:cNvSpPr/>
          <p:nvPr/>
        </p:nvSpPr>
        <p:spPr>
          <a:xfrm>
            <a:off x="15343" y="1298"/>
            <a:ext cx="3222528" cy="838203"/>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EURO-RAUM</a:t>
            </a:r>
          </a:p>
        </p:txBody>
      </p:sp>
      <p:sp>
        <p:nvSpPr>
          <p:cNvPr id="10" name="Flowchart: Connector 5">
            <a:extLst>
              <a:ext uri="{FF2B5EF4-FFF2-40B4-BE49-F238E27FC236}">
                <a16:creationId xmlns:a16="http://schemas.microsoft.com/office/drawing/2014/main" id="{50414B8D-D535-34FD-7698-8AF79B1D1EFF}"/>
              </a:ext>
            </a:extLst>
          </p:cNvPr>
          <p:cNvSpPr/>
          <p:nvPr/>
        </p:nvSpPr>
        <p:spPr>
          <a:xfrm>
            <a:off x="6198306" y="605213"/>
            <a:ext cx="2701549" cy="25858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Calibri"/>
              </a:rPr>
              <a:t> 20</a:t>
            </a:r>
            <a:r>
              <a:rPr lang="de-DE" sz="2000" b="1" i="0" u="none" strike="noStrike" kern="1200" cap="none" spc="0" baseline="0">
                <a:solidFill>
                  <a:srgbClr val="000000"/>
                </a:solidFill>
                <a:uFillTx/>
                <a:latin typeface="Calibri"/>
              </a:rPr>
              <a:t> EU-Länder verwenden den Euro heute als offizielle Währung</a:t>
            </a:r>
            <a:endParaRPr lang="en-GB" sz="2000" b="1" i="0" u="none" strike="noStrike" kern="1200" cap="none" spc="0" baseline="0">
              <a:solidFill>
                <a:srgbClr val="000000"/>
              </a:solidFill>
              <a:uFillTx/>
              <a:latin typeface="Calibri"/>
            </a:endParaRPr>
          </a:p>
        </p:txBody>
      </p:sp>
      <p:sp>
        <p:nvSpPr>
          <p:cNvPr id="11" name="Larme 12">
            <a:extLst>
              <a:ext uri="{FF2B5EF4-FFF2-40B4-BE49-F238E27FC236}">
                <a16:creationId xmlns:a16="http://schemas.microsoft.com/office/drawing/2014/main" id="{E02B1C56-4112-76CA-9871-631E0A31A780}"/>
              </a:ext>
            </a:extLst>
          </p:cNvPr>
          <p:cNvSpPr/>
          <p:nvPr/>
        </p:nvSpPr>
        <p:spPr>
          <a:xfrm rot="5400013">
            <a:off x="1714"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cxnSp>
        <p:nvCxnSpPr>
          <p:cNvPr id="12" name="Connecteur droit 10">
            <a:extLst>
              <a:ext uri="{FF2B5EF4-FFF2-40B4-BE49-F238E27FC236}">
                <a16:creationId xmlns:a16="http://schemas.microsoft.com/office/drawing/2014/main" id="{F86310C5-F1D3-7A3E-CC89-5A9F5F7E0607}"/>
              </a:ext>
            </a:extLst>
          </p:cNvPr>
          <p:cNvCxnSpPr/>
          <p:nvPr/>
        </p:nvCxnSpPr>
        <p:spPr>
          <a:xfrm>
            <a:off x="8897779" y="4230096"/>
            <a:ext cx="246221" cy="0"/>
          </a:xfrm>
          <a:prstGeom prst="straightConnector1">
            <a:avLst/>
          </a:prstGeom>
          <a:noFill/>
          <a:ln w="12701" cap="flat">
            <a:solidFill>
              <a:srgbClr val="00B0F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168">
    <p:bg>
      <p:bgPr>
        <a:solidFill>
          <a:srgbClr val="FFFFFF">
            <a:alpha val="8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5D0BB3-0FE7-3B85-F4E5-8317F63CB82F}"/>
              </a:ext>
            </a:extLst>
          </p:cNvPr>
          <p:cNvPicPr>
            <a:picLocks noChangeAspect="1"/>
          </p:cNvPicPr>
          <p:nvPr/>
        </p:nvPicPr>
        <p:blipFill>
          <a:blip r:embed="rId3"/>
          <a:stretch>
            <a:fillRect/>
          </a:stretch>
        </p:blipFill>
        <p:spPr>
          <a:xfrm>
            <a:off x="0" y="0"/>
            <a:ext cx="9159243" cy="6858000"/>
          </a:xfrm>
          <a:prstGeom prst="rect">
            <a:avLst/>
          </a:prstGeom>
          <a:noFill/>
          <a:ln cap="flat">
            <a:noFill/>
          </a:ln>
        </p:spPr>
      </p:pic>
      <p:sp>
        <p:nvSpPr>
          <p:cNvPr id="3" name="Rectangle 2">
            <a:extLst>
              <a:ext uri="{FF2B5EF4-FFF2-40B4-BE49-F238E27FC236}">
                <a16:creationId xmlns:a16="http://schemas.microsoft.com/office/drawing/2014/main" id="{621BDB4C-1EBA-B8FB-C5DC-410947D8CB56}"/>
              </a:ext>
            </a:extLst>
          </p:cNvPr>
          <p:cNvSpPr/>
          <p:nvPr/>
        </p:nvSpPr>
        <p:spPr>
          <a:xfrm>
            <a:off x="99056" y="281187"/>
            <a:ext cx="4325697" cy="5747863"/>
          </a:xfrm>
          <a:prstGeom prst="rect">
            <a:avLst/>
          </a:prstGeom>
          <a:solidFill>
            <a:srgbClr val="FFFFFF">
              <a:alpha val="8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1"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EACFEC02-A2AE-9033-0864-E9DC8946DC76}"/>
              </a:ext>
            </a:extLst>
          </p:cNvPr>
          <p:cNvSpPr txBox="1"/>
          <p:nvPr/>
        </p:nvSpPr>
        <p:spPr>
          <a:xfrm>
            <a:off x="518163" y="441956"/>
            <a:ext cx="301752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400" b="1" i="0" u="none" strike="noStrike" kern="1200" cap="none" spc="0" baseline="0">
                <a:solidFill>
                  <a:srgbClr val="000000"/>
                </a:solidFill>
                <a:uFillTx/>
                <a:latin typeface="Calibri"/>
              </a:rPr>
              <a:t>INHALTSVERZEICHNIS</a:t>
            </a:r>
          </a:p>
        </p:txBody>
      </p:sp>
      <p:pic>
        <p:nvPicPr>
          <p:cNvPr id="5" name="Content Placeholder 7">
            <a:extLst>
              <a:ext uri="{FF2B5EF4-FFF2-40B4-BE49-F238E27FC236}">
                <a16:creationId xmlns:a16="http://schemas.microsoft.com/office/drawing/2014/main" id="{997CCD41-FB4F-53B6-44E6-4BB27FC0AB46}"/>
              </a:ext>
            </a:extLst>
          </p:cNvPr>
          <p:cNvPicPr>
            <a:picLocks noChangeAspect="1"/>
          </p:cNvPicPr>
          <p:nvPr/>
        </p:nvPicPr>
        <p:blipFill>
          <a:blip r:embed="rId4"/>
          <a:stretch>
            <a:fillRect/>
          </a:stretch>
        </p:blipFill>
        <p:spPr>
          <a:xfrm>
            <a:off x="276578" y="1209550"/>
            <a:ext cx="396273" cy="396273"/>
          </a:xfrm>
          <a:prstGeom prst="rect">
            <a:avLst/>
          </a:prstGeom>
          <a:noFill/>
          <a:ln cap="flat">
            <a:noFill/>
          </a:ln>
        </p:spPr>
      </p:pic>
      <p:sp>
        <p:nvSpPr>
          <p:cNvPr id="6" name="Larme 17">
            <a:extLst>
              <a:ext uri="{FF2B5EF4-FFF2-40B4-BE49-F238E27FC236}">
                <a16:creationId xmlns:a16="http://schemas.microsoft.com/office/drawing/2014/main" id="{239308D9-B500-2355-241E-57993D8E4D02}"/>
              </a:ext>
            </a:extLst>
          </p:cNvPr>
          <p:cNvSpPr/>
          <p:nvPr/>
        </p:nvSpPr>
        <p:spPr>
          <a:xfrm rot="5400013">
            <a:off x="276578" y="2090739"/>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Larme 17">
            <a:extLst>
              <a:ext uri="{FF2B5EF4-FFF2-40B4-BE49-F238E27FC236}">
                <a16:creationId xmlns:a16="http://schemas.microsoft.com/office/drawing/2014/main" id="{7F976661-B472-49AD-E13E-C21FCF8BB33B}"/>
              </a:ext>
            </a:extLst>
          </p:cNvPr>
          <p:cNvSpPr/>
          <p:nvPr/>
        </p:nvSpPr>
        <p:spPr>
          <a:xfrm rot="5400013">
            <a:off x="279056" y="293940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Larme 17">
            <a:extLst>
              <a:ext uri="{FF2B5EF4-FFF2-40B4-BE49-F238E27FC236}">
                <a16:creationId xmlns:a16="http://schemas.microsoft.com/office/drawing/2014/main" id="{2F94EC4B-A638-326A-57AE-A7CC7F6C1069}"/>
              </a:ext>
            </a:extLst>
          </p:cNvPr>
          <p:cNvSpPr/>
          <p:nvPr/>
        </p:nvSpPr>
        <p:spPr>
          <a:xfrm rot="5400013">
            <a:off x="244346" y="370734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Larme 17">
            <a:extLst>
              <a:ext uri="{FF2B5EF4-FFF2-40B4-BE49-F238E27FC236}">
                <a16:creationId xmlns:a16="http://schemas.microsoft.com/office/drawing/2014/main" id="{3CD778FE-31C5-AA52-07DD-98C9C99712C7}"/>
              </a:ext>
            </a:extLst>
          </p:cNvPr>
          <p:cNvSpPr/>
          <p:nvPr/>
        </p:nvSpPr>
        <p:spPr>
          <a:xfrm rot="5400013">
            <a:off x="244346" y="4544047"/>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5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Larme 17">
            <a:extLst>
              <a:ext uri="{FF2B5EF4-FFF2-40B4-BE49-F238E27FC236}">
                <a16:creationId xmlns:a16="http://schemas.microsoft.com/office/drawing/2014/main" id="{A0387A58-3A36-87B3-029C-99A7A3D2F54A}"/>
              </a:ext>
            </a:extLst>
          </p:cNvPr>
          <p:cNvSpPr/>
          <p:nvPr/>
        </p:nvSpPr>
        <p:spPr>
          <a:xfrm rot="5400013">
            <a:off x="226826" y="5402650"/>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TextBox 10">
            <a:extLst>
              <a:ext uri="{FF2B5EF4-FFF2-40B4-BE49-F238E27FC236}">
                <a16:creationId xmlns:a16="http://schemas.microsoft.com/office/drawing/2014/main" id="{5B92296D-23DC-29DF-28D5-D0D912923E42}"/>
              </a:ext>
            </a:extLst>
          </p:cNvPr>
          <p:cNvSpPr txBox="1"/>
          <p:nvPr/>
        </p:nvSpPr>
        <p:spPr>
          <a:xfrm>
            <a:off x="718370" y="1259092"/>
            <a:ext cx="24078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WAS IST EUROPA?</a:t>
            </a:r>
          </a:p>
        </p:txBody>
      </p:sp>
      <p:sp>
        <p:nvSpPr>
          <p:cNvPr id="12" name="TextBox 11">
            <a:extLst>
              <a:ext uri="{FF2B5EF4-FFF2-40B4-BE49-F238E27FC236}">
                <a16:creationId xmlns:a16="http://schemas.microsoft.com/office/drawing/2014/main" id="{D50580C4-AD76-CF4F-421F-9EAFE79A4FD8}"/>
              </a:ext>
            </a:extLst>
          </p:cNvPr>
          <p:cNvSpPr txBox="1"/>
          <p:nvPr/>
        </p:nvSpPr>
        <p:spPr>
          <a:xfrm>
            <a:off x="746113" y="2149242"/>
            <a:ext cx="322969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DAS EUROPÄISCHE PROJEKT</a:t>
            </a:r>
          </a:p>
        </p:txBody>
      </p:sp>
      <p:sp>
        <p:nvSpPr>
          <p:cNvPr id="13" name="TextBox 12">
            <a:extLst>
              <a:ext uri="{FF2B5EF4-FFF2-40B4-BE49-F238E27FC236}">
                <a16:creationId xmlns:a16="http://schemas.microsoft.com/office/drawing/2014/main" id="{5F9F0EC0-5A15-888C-949C-74291CA6B117}"/>
              </a:ext>
            </a:extLst>
          </p:cNvPr>
          <p:cNvSpPr txBox="1"/>
          <p:nvPr/>
        </p:nvSpPr>
        <p:spPr>
          <a:xfrm>
            <a:off x="771991" y="3012152"/>
            <a:ext cx="28650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WAS MACHT DIE EU?</a:t>
            </a:r>
          </a:p>
        </p:txBody>
      </p:sp>
      <p:sp>
        <p:nvSpPr>
          <p:cNvPr id="14" name="TextBox 13">
            <a:extLst>
              <a:ext uri="{FF2B5EF4-FFF2-40B4-BE49-F238E27FC236}">
                <a16:creationId xmlns:a16="http://schemas.microsoft.com/office/drawing/2014/main" id="{394E063B-25BD-DDF1-73C0-45995A782B52}"/>
              </a:ext>
            </a:extLst>
          </p:cNvPr>
          <p:cNvSpPr txBox="1"/>
          <p:nvPr/>
        </p:nvSpPr>
        <p:spPr>
          <a:xfrm>
            <a:off x="746113" y="3777166"/>
            <a:ext cx="322969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WIE FUNKTIONIERT DIE EU?</a:t>
            </a:r>
          </a:p>
        </p:txBody>
      </p:sp>
      <p:sp>
        <p:nvSpPr>
          <p:cNvPr id="15" name="TextBox 14">
            <a:extLst>
              <a:ext uri="{FF2B5EF4-FFF2-40B4-BE49-F238E27FC236}">
                <a16:creationId xmlns:a16="http://schemas.microsoft.com/office/drawing/2014/main" id="{6E8B772E-6F33-C954-7276-9DBB3992FF3E}"/>
              </a:ext>
            </a:extLst>
          </p:cNvPr>
          <p:cNvSpPr txBox="1"/>
          <p:nvPr/>
        </p:nvSpPr>
        <p:spPr>
          <a:xfrm>
            <a:off x="746113" y="4434931"/>
            <a:ext cx="3229697"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000" b="1" i="0" u="none" strike="noStrike" kern="1200" cap="none" spc="0" baseline="0">
                <a:solidFill>
                  <a:srgbClr val="000000"/>
                </a:solidFill>
                <a:uFillTx/>
                <a:latin typeface="Calibri"/>
              </a:rPr>
              <a:t>WIE KANN ICH MEHR ERFAHREN?</a:t>
            </a:r>
            <a:endParaRPr lang="en-IE" sz="2000" b="1" i="0" u="none" strike="noStrike" kern="1200" cap="none" spc="0" baseline="0">
              <a:solidFill>
                <a:srgbClr val="000000"/>
              </a:solidFill>
              <a:uFillTx/>
              <a:latin typeface="Calibri"/>
            </a:endParaRPr>
          </a:p>
        </p:txBody>
      </p:sp>
      <p:sp>
        <p:nvSpPr>
          <p:cNvPr id="16" name="TextBox 15">
            <a:extLst>
              <a:ext uri="{FF2B5EF4-FFF2-40B4-BE49-F238E27FC236}">
                <a16:creationId xmlns:a16="http://schemas.microsoft.com/office/drawing/2014/main" id="{6F3424B7-D552-3B03-A4B5-2B6D1F738617}"/>
              </a:ext>
            </a:extLst>
          </p:cNvPr>
          <p:cNvSpPr txBox="1"/>
          <p:nvPr/>
        </p:nvSpPr>
        <p:spPr>
          <a:xfrm>
            <a:off x="990596" y="5577840"/>
            <a:ext cx="2698275" cy="3810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6">
            <a:extLst>
              <a:ext uri="{FF2B5EF4-FFF2-40B4-BE49-F238E27FC236}">
                <a16:creationId xmlns:a16="http://schemas.microsoft.com/office/drawing/2014/main" id="{B9A15E8E-B8DE-3C97-2659-A82ACDD2C055}"/>
              </a:ext>
            </a:extLst>
          </p:cNvPr>
          <p:cNvSpPr txBox="1"/>
          <p:nvPr/>
        </p:nvSpPr>
        <p:spPr>
          <a:xfrm>
            <a:off x="746113" y="5449567"/>
            <a:ext cx="269827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IN KONTAKT BLEIBEN</a:t>
            </a:r>
          </a:p>
        </p:txBody>
      </p:sp>
      <p:sp>
        <p:nvSpPr>
          <p:cNvPr id="18" name="TextBox 17">
            <a:extLst>
              <a:ext uri="{FF2B5EF4-FFF2-40B4-BE49-F238E27FC236}">
                <a16:creationId xmlns:a16="http://schemas.microsoft.com/office/drawing/2014/main" id="{AFA96BB4-6819-F4CF-506A-3F83B45FE0FE}"/>
              </a:ext>
            </a:extLst>
          </p:cNvPr>
          <p:cNvSpPr txBox="1"/>
          <p:nvPr/>
        </p:nvSpPr>
        <p:spPr>
          <a:xfrm>
            <a:off x="8366760" y="0"/>
            <a:ext cx="108203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C8C23-7707-C2E9-8F86-41738A38A4EB}"/>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CD732B47-CB9F-BE21-4DEE-15461252D705}"/>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DE544A24-1149-6FD7-AE70-408450FD586D}"/>
              </a:ext>
            </a:extLst>
          </p:cNvPr>
          <p:cNvSpPr/>
          <p:nvPr/>
        </p:nvSpPr>
        <p:spPr>
          <a:xfrm>
            <a:off x="0" y="0"/>
            <a:ext cx="9144000" cy="6858000"/>
          </a:xfrm>
          <a:prstGeom prst="rect">
            <a:avLst/>
          </a:prstGeom>
          <a:solidFill>
            <a:srgbClr val="CF353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95CA75D4-E596-EFA1-10F2-783D18C03777}"/>
              </a:ext>
            </a:extLst>
          </p:cNvPr>
          <p:cNvSpPr/>
          <p:nvPr/>
        </p:nvSpPr>
        <p:spPr>
          <a:xfrm rot="5400013">
            <a:off x="964719" y="2376279"/>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B2FD0EC3-8E56-EA3F-1C0A-9AB8246FFFA3}"/>
              </a:ext>
            </a:extLst>
          </p:cNvPr>
          <p:cNvSpPr txBox="1"/>
          <p:nvPr/>
        </p:nvSpPr>
        <p:spPr>
          <a:xfrm>
            <a:off x="743416" y="2483108"/>
            <a:ext cx="7665716"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WAS MACHT DIE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7C09E831-5B51-849E-862C-822450AF8BB6}"/>
              </a:ext>
            </a:extLst>
          </p:cNvPr>
          <p:cNvPicPr>
            <a:picLocks noChangeAspect="1"/>
          </p:cNvPicPr>
          <p:nvPr/>
        </p:nvPicPr>
        <p:blipFill>
          <a:blip r:embed="rId2"/>
          <a:stretch>
            <a:fillRect/>
          </a:stretch>
        </p:blipFill>
        <p:spPr>
          <a:xfrm>
            <a:off x="5626102" y="3836401"/>
            <a:ext cx="2783031" cy="667923"/>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70">
    <p:bg>
      <p:bgPr>
        <a:solidFill>
          <a:srgbClr val="FFFFFF">
            <a:alpha val="93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41504E-F08E-956B-DEF8-21B760E1EF64}"/>
              </a:ext>
            </a:extLst>
          </p:cNvPr>
          <p:cNvPicPr>
            <a:picLocks noChangeAspect="1"/>
          </p:cNvPicPr>
          <p:nvPr/>
        </p:nvPicPr>
        <p:blipFill>
          <a:blip r:embed="rId2"/>
          <a:stretch>
            <a:fillRect/>
          </a:stretch>
        </p:blipFill>
        <p:spPr>
          <a:xfrm>
            <a:off x="0" y="0"/>
            <a:ext cx="9144000" cy="6858000"/>
          </a:xfrm>
          <a:prstGeom prst="rect">
            <a:avLst/>
          </a:prstGeom>
          <a:noFill/>
          <a:ln cap="flat">
            <a:noFill/>
          </a:ln>
        </p:spPr>
      </p:pic>
      <p:sp>
        <p:nvSpPr>
          <p:cNvPr id="3" name="Teardrop 2">
            <a:extLst>
              <a:ext uri="{FF2B5EF4-FFF2-40B4-BE49-F238E27FC236}">
                <a16:creationId xmlns:a16="http://schemas.microsoft.com/office/drawing/2014/main" id="{F2072073-A58D-BAE1-0060-AFB31B849F1E}"/>
              </a:ext>
            </a:extLst>
          </p:cNvPr>
          <p:cNvSpPr/>
          <p:nvPr/>
        </p:nvSpPr>
        <p:spPr>
          <a:xfrm rot="5400013">
            <a:off x="138111" y="4764"/>
            <a:ext cx="5153028" cy="54292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C946B421-3305-4408-04E9-51BBD078B7D9}"/>
              </a:ext>
            </a:extLst>
          </p:cNvPr>
          <p:cNvSpPr txBox="1"/>
          <p:nvPr/>
        </p:nvSpPr>
        <p:spPr>
          <a:xfrm>
            <a:off x="595310" y="575523"/>
            <a:ext cx="4238628" cy="47089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5000" b="1" i="0" u="none" strike="noStrike" kern="1200" cap="none" spc="0" baseline="0">
                <a:solidFill>
                  <a:srgbClr val="FFFFFF"/>
                </a:solidFill>
                <a:uFillTx/>
                <a:latin typeface="Calibri"/>
              </a:rPr>
              <a:t>WAS TUT DIE EUROPÄISCHE UNION DEINER MEINUNG NACH FÜR DICH?</a:t>
            </a:r>
            <a:endParaRPr lang="en-IE" sz="4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BF246540-61DA-92A6-36CC-A1554593E5B9}"/>
              </a:ext>
            </a:extLst>
          </p:cNvPr>
          <p:cNvSpPr txBox="1"/>
          <p:nvPr/>
        </p:nvSpPr>
        <p:spPr>
          <a:xfrm>
            <a:off x="8351516" y="-9528"/>
            <a:ext cx="13411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15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DCBB-B1D9-33A2-2F72-04C6EC1993C7}"/>
              </a:ext>
            </a:extLst>
          </p:cNvPr>
          <p:cNvSpPr txBox="1">
            <a:spLocks noGrp="1"/>
          </p:cNvSpPr>
          <p:nvPr>
            <p:ph type="title"/>
          </p:nvPr>
        </p:nvSpPr>
        <p:spPr>
          <a:xfrm>
            <a:off x="798198" y="406651"/>
            <a:ext cx="8345801" cy="995424"/>
          </a:xfrm>
        </p:spPr>
        <p:txBody>
          <a:bodyPr>
            <a:normAutofit fontScale="90000"/>
          </a:bodyPr>
          <a:lstStyle/>
          <a:p>
            <a:pPr lvl="0"/>
            <a:r>
              <a:rPr lang="fr-FR" sz="2600" b="1">
                <a:solidFill>
                  <a:srgbClr val="C00000"/>
                </a:solidFill>
                <a:latin typeface="TrebuchetMS-Bold"/>
              </a:rPr>
              <a:t>     </a:t>
            </a:r>
            <a:br>
              <a:rPr lang="fr-FR" sz="2600" b="1">
                <a:solidFill>
                  <a:srgbClr val="C00000"/>
                </a:solidFill>
                <a:latin typeface="TrebuchetMS-Bold"/>
              </a:rPr>
            </a:br>
            <a:r>
              <a:rPr lang="fr-FR" sz="2600" b="1">
                <a:solidFill>
                  <a:srgbClr val="C00000"/>
                </a:solidFill>
                <a:latin typeface="Calibri"/>
              </a:rPr>
              <a:t>STUDIUM, ARBEIT UND FREIWILLIGENTÄTIGKEIT</a:t>
            </a:r>
            <a:br>
              <a:rPr lang="fr-FR" sz="2600" b="1">
                <a:solidFill>
                  <a:srgbClr val="C00000"/>
                </a:solidFill>
                <a:latin typeface="TrebuchetMS-Bold"/>
              </a:rPr>
            </a:br>
            <a:br>
              <a:rPr lang="fr-FR" sz="2600" b="1">
                <a:solidFill>
                  <a:srgbClr val="C00000"/>
                </a:solidFill>
                <a:latin typeface="TrebuchetMS-Bold"/>
              </a:rPr>
            </a:br>
            <a:endParaRPr lang="en-IE" sz="2400"/>
          </a:p>
        </p:txBody>
      </p:sp>
      <p:grpSp>
        <p:nvGrpSpPr>
          <p:cNvPr id="3" name="Content Placeholder 3">
            <a:extLst>
              <a:ext uri="{FF2B5EF4-FFF2-40B4-BE49-F238E27FC236}">
                <a16:creationId xmlns:a16="http://schemas.microsoft.com/office/drawing/2014/main" id="{C49BF14B-CF8E-1036-FBD8-306286D37D24}"/>
              </a:ext>
            </a:extLst>
          </p:cNvPr>
          <p:cNvGrpSpPr/>
          <p:nvPr/>
        </p:nvGrpSpPr>
        <p:grpSpPr>
          <a:xfrm>
            <a:off x="1562243" y="1493516"/>
            <a:ext cx="6019513" cy="4641897"/>
            <a:chOff x="1562243" y="1493516"/>
            <a:chExt cx="6019513" cy="4641897"/>
          </a:xfrm>
        </p:grpSpPr>
        <p:sp>
          <p:nvSpPr>
            <p:cNvPr id="4" name="Rectangle 3">
              <a:extLst>
                <a:ext uri="{FF2B5EF4-FFF2-40B4-BE49-F238E27FC236}">
                  <a16:creationId xmlns:a16="http://schemas.microsoft.com/office/drawing/2014/main" id="{35FFD911-8CD4-ACC9-08CC-B893E3792288}"/>
                </a:ext>
              </a:extLst>
            </p:cNvPr>
            <p:cNvSpPr/>
            <p:nvPr/>
          </p:nvSpPr>
          <p:spPr>
            <a:xfrm>
              <a:off x="1611767" y="1493516"/>
              <a:ext cx="2658316" cy="1964487"/>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6E389741-8AD4-277D-6884-A9698FA42C3F}"/>
                </a:ext>
              </a:extLst>
            </p:cNvPr>
            <p:cNvSpPr/>
            <p:nvPr/>
          </p:nvSpPr>
          <p:spPr>
            <a:xfrm>
              <a:off x="2099562"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e-DE" sz="1700" b="0" i="0" u="none" strike="noStrike" kern="1200" cap="none" spc="0" baseline="0">
                  <a:solidFill>
                    <a:srgbClr val="FFFFFF"/>
                  </a:solidFill>
                  <a:uFillTx/>
                  <a:latin typeface="Calibri"/>
                </a:rPr>
                <a:t>Die Jugendgarantie</a:t>
              </a:r>
              <a:endParaRPr lang="en-US" sz="17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C1245038-A9A6-ABE9-8D2E-50960F48CD12}"/>
                </a:ext>
              </a:extLst>
            </p:cNvPr>
            <p:cNvSpPr/>
            <p:nvPr/>
          </p:nvSpPr>
          <p:spPr>
            <a:xfrm>
              <a:off x="4753764" y="1535067"/>
              <a:ext cx="2658316" cy="1964487"/>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7A3969BF-F368-9C36-7133-28ACED07F392}"/>
                </a:ext>
              </a:extLst>
            </p:cNvPr>
            <p:cNvSpPr/>
            <p:nvPr/>
          </p:nvSpPr>
          <p:spPr>
            <a:xfrm>
              <a:off x="5291084"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EURES</a:t>
              </a:r>
            </a:p>
          </p:txBody>
        </p:sp>
        <p:sp>
          <p:nvSpPr>
            <p:cNvPr id="8" name="Rectangle 7">
              <a:extLst>
                <a:ext uri="{FF2B5EF4-FFF2-40B4-BE49-F238E27FC236}">
                  <a16:creationId xmlns:a16="http://schemas.microsoft.com/office/drawing/2014/main" id="{2A0FEB73-B9BB-C127-06DB-FC205ECF4067}"/>
                </a:ext>
              </a:extLst>
            </p:cNvPr>
            <p:cNvSpPr/>
            <p:nvPr/>
          </p:nvSpPr>
          <p:spPr>
            <a:xfrm>
              <a:off x="1562243" y="3976643"/>
              <a:ext cx="2658316" cy="1964487"/>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52A0645-8CC3-6544-6EFA-CBBF3D77238E}"/>
                </a:ext>
              </a:extLst>
            </p:cNvPr>
            <p:cNvSpPr/>
            <p:nvPr/>
          </p:nvSpPr>
          <p:spPr>
            <a:xfrm>
              <a:off x="2099562"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ERASMUS+</a:t>
              </a:r>
            </a:p>
          </p:txBody>
        </p:sp>
        <p:sp>
          <p:nvSpPr>
            <p:cNvPr id="10" name="Rectangle 9">
              <a:extLst>
                <a:ext uri="{FF2B5EF4-FFF2-40B4-BE49-F238E27FC236}">
                  <a16:creationId xmlns:a16="http://schemas.microsoft.com/office/drawing/2014/main" id="{D83AF805-0E65-5B2E-F8F5-37DCA4ED81B4}"/>
                </a:ext>
              </a:extLst>
            </p:cNvPr>
            <p:cNvSpPr/>
            <p:nvPr/>
          </p:nvSpPr>
          <p:spPr>
            <a:xfrm>
              <a:off x="4753764" y="3976643"/>
              <a:ext cx="2658316" cy="1964487"/>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639D65B1-5C17-67C6-51A9-91E34E96BE75}"/>
                </a:ext>
              </a:extLst>
            </p:cNvPr>
            <p:cNvSpPr/>
            <p:nvPr/>
          </p:nvSpPr>
          <p:spPr>
            <a:xfrm>
              <a:off x="5291084"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e-DE" sz="1700" b="0" i="0" u="none" strike="noStrike" kern="1200" cap="none" spc="0" baseline="0">
                  <a:solidFill>
                    <a:srgbClr val="FFFFFF"/>
                  </a:solidFill>
                  <a:uFillTx/>
                  <a:latin typeface="Calibri"/>
                </a:rPr>
                <a:t>Europäisches Solidaritätskorps</a:t>
              </a:r>
              <a:endParaRPr lang="en-US" sz="17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0DC2BC6C-5373-7A2F-FC63-519218BDB30E}"/>
              </a:ext>
            </a:extLst>
          </p:cNvPr>
          <p:cNvSpPr/>
          <p:nvPr/>
        </p:nvSpPr>
        <p:spPr>
          <a:xfrm rot="5400013">
            <a:off x="205406"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6">
            <a:extLst>
              <a:ext uri="{FF2B5EF4-FFF2-40B4-BE49-F238E27FC236}">
                <a16:creationId xmlns:a16="http://schemas.microsoft.com/office/drawing/2014/main" id="{5B99CEA7-459C-F799-A637-7E74BA3C5C9D}"/>
              </a:ext>
            </a:extLst>
          </p:cNvPr>
          <p:cNvSpPr/>
          <p:nvPr/>
        </p:nvSpPr>
        <p:spPr>
          <a:xfrm>
            <a:off x="3473439" y="147649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4" name="Rectangle 7">
            <a:extLst>
              <a:ext uri="{FF2B5EF4-FFF2-40B4-BE49-F238E27FC236}">
                <a16:creationId xmlns:a16="http://schemas.microsoft.com/office/drawing/2014/main" id="{53860FF5-40E3-E032-C140-DCB6E9EBF793}"/>
              </a:ext>
            </a:extLst>
          </p:cNvPr>
          <p:cNvSpPr/>
          <p:nvPr/>
        </p:nvSpPr>
        <p:spPr>
          <a:xfrm>
            <a:off x="6617019" y="152221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9">
            <a:extLst>
              <a:ext uri="{FF2B5EF4-FFF2-40B4-BE49-F238E27FC236}">
                <a16:creationId xmlns:a16="http://schemas.microsoft.com/office/drawing/2014/main" id="{68F92F0D-062E-666F-DCF8-032824CC9C2A}"/>
              </a:ext>
            </a:extLst>
          </p:cNvPr>
          <p:cNvSpPr/>
          <p:nvPr/>
        </p:nvSpPr>
        <p:spPr>
          <a:xfrm>
            <a:off x="6617019" y="3941923"/>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10">
            <a:extLst>
              <a:ext uri="{FF2B5EF4-FFF2-40B4-BE49-F238E27FC236}">
                <a16:creationId xmlns:a16="http://schemas.microsoft.com/office/drawing/2014/main" id="{BEDDF9EC-2409-F1E9-5427-D6208151DA44}"/>
              </a:ext>
            </a:extLst>
          </p:cNvPr>
          <p:cNvSpPr/>
          <p:nvPr/>
        </p:nvSpPr>
        <p:spPr>
          <a:xfrm>
            <a:off x="3459476" y="3941923"/>
            <a:ext cx="86868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TextBox 11">
            <a:extLst>
              <a:ext uri="{FF2B5EF4-FFF2-40B4-BE49-F238E27FC236}">
                <a16:creationId xmlns:a16="http://schemas.microsoft.com/office/drawing/2014/main" id="{4D627B67-324D-A355-2B3F-383BB197582A}"/>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WAS MACHT DIE EU?</a:t>
            </a:r>
          </a:p>
        </p:txBody>
      </p:sp>
      <p:cxnSp>
        <p:nvCxnSpPr>
          <p:cNvPr id="18" name="Connecteur droit 10">
            <a:extLst>
              <a:ext uri="{FF2B5EF4-FFF2-40B4-BE49-F238E27FC236}">
                <a16:creationId xmlns:a16="http://schemas.microsoft.com/office/drawing/2014/main" id="{9978C282-38DB-8E2E-4EB5-59C577EB0BBC}"/>
              </a:ext>
            </a:extLst>
          </p:cNvPr>
          <p:cNvCxnSpPr/>
          <p:nvPr/>
        </p:nvCxnSpPr>
        <p:spPr>
          <a:xfrm>
            <a:off x="8897779" y="5269723"/>
            <a:ext cx="246221" cy="0"/>
          </a:xfrm>
          <a:prstGeom prst="straightConnector1">
            <a:avLst/>
          </a:prstGeom>
          <a:noFill/>
          <a:ln w="12701" cap="flat">
            <a:solidFill>
              <a:srgbClr val="C00000"/>
            </a:solidFill>
            <a:prstDash val="solid"/>
            <a:miter/>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52">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076D-CF1D-1C5E-E91E-45E6572E2431}"/>
              </a:ext>
            </a:extLst>
          </p:cNvPr>
          <p:cNvSpPr txBox="1">
            <a:spLocks noGrp="1"/>
          </p:cNvSpPr>
          <p:nvPr>
            <p:ph type="title"/>
          </p:nvPr>
        </p:nvSpPr>
        <p:spPr>
          <a:xfrm>
            <a:off x="967736" y="437128"/>
            <a:ext cx="8176263" cy="858264"/>
          </a:xfrm>
        </p:spPr>
        <p:txBody>
          <a:bodyPr>
            <a:normAutofit fontScale="90000"/>
          </a:bodyPr>
          <a:lstStyle/>
          <a:p>
            <a:pPr lvl="0"/>
            <a:r>
              <a:rPr lang="fr-FR" sz="2600" b="1">
                <a:solidFill>
                  <a:srgbClr val="C00000"/>
                </a:solidFill>
                <a:latin typeface="TrebuchetMS-Bold"/>
              </a:rPr>
              <a:t>    </a:t>
            </a:r>
            <a:br>
              <a:rPr lang="fr-FR" sz="2600" b="1">
                <a:solidFill>
                  <a:srgbClr val="C00000"/>
                </a:solidFill>
                <a:latin typeface="TrebuchetMS-Bold"/>
              </a:rPr>
            </a:br>
            <a:r>
              <a:rPr lang="fr-FR" sz="2600" b="1">
                <a:solidFill>
                  <a:srgbClr val="C00000"/>
                </a:solidFill>
                <a:latin typeface="Calibri"/>
              </a:rPr>
              <a:t>REISEN</a:t>
            </a:r>
            <a:br>
              <a:rPr lang="fr-FR" sz="2600" b="1">
                <a:solidFill>
                  <a:srgbClr val="C00000"/>
                </a:solidFill>
                <a:latin typeface="TrebuchetMS-Bold"/>
              </a:rPr>
            </a:br>
            <a:br>
              <a:rPr lang="fr-FR" sz="2600" b="1">
                <a:solidFill>
                  <a:srgbClr val="C00000"/>
                </a:solidFill>
                <a:latin typeface="TrebuchetMS-Bold"/>
              </a:rPr>
            </a:br>
            <a:endParaRPr lang="en-IE" sz="2400"/>
          </a:p>
        </p:txBody>
      </p:sp>
      <p:grpSp>
        <p:nvGrpSpPr>
          <p:cNvPr id="3" name="Content Placeholder 3">
            <a:extLst>
              <a:ext uri="{FF2B5EF4-FFF2-40B4-BE49-F238E27FC236}">
                <a16:creationId xmlns:a16="http://schemas.microsoft.com/office/drawing/2014/main" id="{8BFB002C-B99C-14F8-FDB7-ECBD97840ACF}"/>
              </a:ext>
            </a:extLst>
          </p:cNvPr>
          <p:cNvGrpSpPr/>
          <p:nvPr/>
        </p:nvGrpSpPr>
        <p:grpSpPr>
          <a:xfrm>
            <a:off x="632033" y="1623773"/>
            <a:ext cx="7879933" cy="3980968"/>
            <a:chOff x="632033" y="1623773"/>
            <a:chExt cx="7879933" cy="3980968"/>
          </a:xfrm>
        </p:grpSpPr>
        <p:sp>
          <p:nvSpPr>
            <p:cNvPr id="4" name="Rectangle 3">
              <a:extLst>
                <a:ext uri="{FF2B5EF4-FFF2-40B4-BE49-F238E27FC236}">
                  <a16:creationId xmlns:a16="http://schemas.microsoft.com/office/drawing/2014/main" id="{797F75A6-C7F7-6149-3C06-B5DEF4A6F289}"/>
                </a:ext>
              </a:extLst>
            </p:cNvPr>
            <p:cNvSpPr/>
            <p:nvPr/>
          </p:nvSpPr>
          <p:spPr>
            <a:xfrm>
              <a:off x="632033" y="1623773"/>
              <a:ext cx="2289739" cy="172902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98FE5D58-A11F-0E94-4096-FA850F05A5B0}"/>
                </a:ext>
              </a:extLst>
            </p:cNvPr>
            <p:cNvSpPr/>
            <p:nvPr/>
          </p:nvSpPr>
          <p:spPr>
            <a:xfrm>
              <a:off x="1094856" y="3027532"/>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2860" tIns="22860" rIns="22860" bIns="22860" anchor="ctr" anchorCtr="1" compatLnSpc="1">
              <a:noAutofit/>
            </a:bodyPr>
            <a:lstStyle/>
            <a:p>
              <a:pPr marL="0" marR="0" lvl="0" indent="0" algn="ctr" defTabSz="533396"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200" b="0" i="0" u="none" strike="noStrike" kern="1200" cap="none" spc="0" baseline="0">
                  <a:solidFill>
                    <a:srgbClr val="FFFFFF"/>
                  </a:solidFill>
                  <a:uFillTx/>
                  <a:latin typeface="Calibri"/>
                </a:rPr>
                <a:t>Discover EU</a:t>
              </a:r>
              <a:endParaRPr lang="en-US" sz="12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859D8078-5911-8B06-5A00-E7A6ADE772D6}"/>
                </a:ext>
              </a:extLst>
            </p:cNvPr>
            <p:cNvSpPr/>
            <p:nvPr/>
          </p:nvSpPr>
          <p:spPr>
            <a:xfrm>
              <a:off x="3354055" y="1633008"/>
              <a:ext cx="2289739" cy="1692106"/>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FC2FD068-B407-8773-8B13-B39ABF10F984}"/>
                </a:ext>
              </a:extLst>
            </p:cNvPr>
            <p:cNvSpPr/>
            <p:nvPr/>
          </p:nvSpPr>
          <p:spPr>
            <a:xfrm>
              <a:off x="3816870"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2860" tIns="22860" rIns="22860" bIns="22860" anchor="ctr" anchorCtr="1" compatLnSpc="1">
              <a:noAutofit/>
            </a:bodyPr>
            <a:lstStyle/>
            <a:p>
              <a:pPr marL="0" marR="0" lvl="0" indent="0" algn="ctr" defTabSz="533396"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e-DE" sz="1200" b="0" i="0" u="none" strike="noStrike" kern="1200" cap="none" spc="0" baseline="0">
                  <a:solidFill>
                    <a:srgbClr val="FFFFFF"/>
                  </a:solidFill>
                  <a:uFillTx/>
                  <a:latin typeface="Calibri"/>
                </a:rPr>
                <a:t>Abschaffung der Roaming-Gebühren</a:t>
              </a:r>
              <a:endParaRPr lang="en-US" sz="12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AC658C52-559C-E421-A1C1-661A31CF806F}"/>
                </a:ext>
              </a:extLst>
            </p:cNvPr>
            <p:cNvSpPr/>
            <p:nvPr/>
          </p:nvSpPr>
          <p:spPr>
            <a:xfrm>
              <a:off x="6076069" y="1633008"/>
              <a:ext cx="2289739" cy="1692106"/>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05918BF0-36F9-7721-46EB-EA8C776B167D}"/>
                </a:ext>
              </a:extLst>
            </p:cNvPr>
            <p:cNvSpPr/>
            <p:nvPr/>
          </p:nvSpPr>
          <p:spPr>
            <a:xfrm>
              <a:off x="6538892"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2860" tIns="22860" rIns="22860" bIns="22860" anchor="ctr" anchorCtr="1" compatLnSpc="1">
              <a:noAutofit/>
            </a:bodyPr>
            <a:lstStyle/>
            <a:p>
              <a:pPr marL="0" marR="0" lvl="0" indent="0" algn="ctr" defTabSz="533396"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e-DE" sz="1200" b="0" i="0" u="none" strike="noStrike" kern="1200" cap="none" spc="0" baseline="0">
                  <a:solidFill>
                    <a:srgbClr val="FFFFFF"/>
                  </a:solidFill>
                  <a:uFillTx/>
                  <a:latin typeface="Calibri"/>
                </a:rPr>
                <a:t>Hilfe bei Gesundheitsdienstleistungen</a:t>
              </a:r>
              <a:endParaRPr lang="en-US" sz="12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C3718228-0ED6-9D91-29B4-261FA44048DB}"/>
                </a:ext>
              </a:extLst>
            </p:cNvPr>
            <p:cNvSpPr/>
            <p:nvPr/>
          </p:nvSpPr>
          <p:spPr>
            <a:xfrm>
              <a:off x="1993044" y="3745281"/>
              <a:ext cx="2289739" cy="1692106"/>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9E411D24-8816-691E-27C0-2AADC378CAEA}"/>
                </a:ext>
              </a:extLst>
            </p:cNvPr>
            <p:cNvSpPr/>
            <p:nvPr/>
          </p:nvSpPr>
          <p:spPr>
            <a:xfrm>
              <a:off x="2455868"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2860" tIns="22860" rIns="22860" bIns="22860" anchor="ctr" anchorCtr="1" compatLnSpc="1">
              <a:noAutofit/>
            </a:bodyPr>
            <a:lstStyle/>
            <a:p>
              <a:pPr marL="0" marR="0" lvl="0" indent="0" algn="ctr" defTabSz="533396"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e-DE" sz="1200" b="0" i="0" u="none" strike="noStrike" kern="1200" cap="none" spc="0" baseline="0">
                  <a:solidFill>
                    <a:srgbClr val="FFFFFF"/>
                  </a:solidFill>
                  <a:uFillTx/>
                  <a:latin typeface="Calibri"/>
                </a:rPr>
                <a:t>Passagierrechte</a:t>
              </a:r>
              <a:endParaRPr lang="en-US" sz="12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CB1C4351-B164-4172-7BEC-12467A652FB4}"/>
                </a:ext>
              </a:extLst>
            </p:cNvPr>
            <p:cNvSpPr/>
            <p:nvPr/>
          </p:nvSpPr>
          <p:spPr>
            <a:xfrm>
              <a:off x="4715057" y="3745281"/>
              <a:ext cx="2289739" cy="1692106"/>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7EB7954D-C555-4343-1621-AC8BD0839634}"/>
                </a:ext>
              </a:extLst>
            </p:cNvPr>
            <p:cNvSpPr/>
            <p:nvPr/>
          </p:nvSpPr>
          <p:spPr>
            <a:xfrm>
              <a:off x="5177881"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2860" tIns="22860" rIns="22860" bIns="22860" anchor="ctr" anchorCtr="1" compatLnSpc="1">
              <a:noAutofit/>
            </a:bodyPr>
            <a:lstStyle/>
            <a:p>
              <a:pPr marL="0" marR="0" lvl="0" indent="0" algn="ctr" defTabSz="533396"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e-DE" sz="1200" b="0" i="0" u="none" strike="noStrike" kern="1200" cap="none" spc="0" baseline="0">
                  <a:solidFill>
                    <a:srgbClr val="FFFFFF"/>
                  </a:solidFill>
                  <a:uFillTx/>
                  <a:latin typeface="Calibri"/>
                </a:rPr>
                <a:t>Zugriff auf digitale Abonnements</a:t>
              </a:r>
              <a:endParaRPr lang="en-US" sz="12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EA724486-130D-895B-94B2-F680E2C9E022}"/>
              </a:ext>
            </a:extLst>
          </p:cNvPr>
          <p:cNvSpPr/>
          <p:nvPr/>
        </p:nvSpPr>
        <p:spPr>
          <a:xfrm rot="5400013">
            <a:off x="329234"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6">
            <a:extLst>
              <a:ext uri="{FF2B5EF4-FFF2-40B4-BE49-F238E27FC236}">
                <a16:creationId xmlns:a16="http://schemas.microsoft.com/office/drawing/2014/main" id="{47B87D45-FEAD-63A8-B9DC-1E0D7FEBA35F}"/>
              </a:ext>
            </a:extLst>
          </p:cNvPr>
          <p:cNvSpPr/>
          <p:nvPr/>
        </p:nvSpPr>
        <p:spPr>
          <a:xfrm>
            <a:off x="628650"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7">
            <a:extLst>
              <a:ext uri="{FF2B5EF4-FFF2-40B4-BE49-F238E27FC236}">
                <a16:creationId xmlns:a16="http://schemas.microsoft.com/office/drawing/2014/main" id="{604E0058-E0DC-0169-476F-CFE132FC4185}"/>
              </a:ext>
            </a:extLst>
          </p:cNvPr>
          <p:cNvSpPr/>
          <p:nvPr/>
        </p:nvSpPr>
        <p:spPr>
          <a:xfrm>
            <a:off x="334706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8">
            <a:extLst>
              <a:ext uri="{FF2B5EF4-FFF2-40B4-BE49-F238E27FC236}">
                <a16:creationId xmlns:a16="http://schemas.microsoft.com/office/drawing/2014/main" id="{935E7F3D-5976-33B9-CDEF-B5A17EC89F10}"/>
              </a:ext>
            </a:extLst>
          </p:cNvPr>
          <p:cNvSpPr/>
          <p:nvPr/>
        </p:nvSpPr>
        <p:spPr>
          <a:xfrm>
            <a:off x="1950716" y="374725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9">
            <a:extLst>
              <a:ext uri="{FF2B5EF4-FFF2-40B4-BE49-F238E27FC236}">
                <a16:creationId xmlns:a16="http://schemas.microsoft.com/office/drawing/2014/main" id="{58F3D7AE-4C84-1446-F950-CBDFBA69F594}"/>
              </a:ext>
            </a:extLst>
          </p:cNvPr>
          <p:cNvSpPr/>
          <p:nvPr/>
        </p:nvSpPr>
        <p:spPr>
          <a:xfrm>
            <a:off x="4695187" y="3714987"/>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0">
            <a:extLst>
              <a:ext uri="{FF2B5EF4-FFF2-40B4-BE49-F238E27FC236}">
                <a16:creationId xmlns:a16="http://schemas.microsoft.com/office/drawing/2014/main" id="{2CA28A76-ABCF-FF19-1F61-A80120697B5C}"/>
              </a:ext>
            </a:extLst>
          </p:cNvPr>
          <p:cNvSpPr/>
          <p:nvPr/>
        </p:nvSpPr>
        <p:spPr>
          <a:xfrm>
            <a:off x="606548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1">
            <a:extLst>
              <a:ext uri="{FF2B5EF4-FFF2-40B4-BE49-F238E27FC236}">
                <a16:creationId xmlns:a16="http://schemas.microsoft.com/office/drawing/2014/main" id="{BDFC11E0-B757-EAD0-53B8-89BBB889125C}"/>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WAS MACHT DIE EU?</a:t>
            </a:r>
          </a:p>
        </p:txBody>
      </p:sp>
      <p:cxnSp>
        <p:nvCxnSpPr>
          <p:cNvPr id="21" name="Connecteur droit 10">
            <a:extLst>
              <a:ext uri="{FF2B5EF4-FFF2-40B4-BE49-F238E27FC236}">
                <a16:creationId xmlns:a16="http://schemas.microsoft.com/office/drawing/2014/main" id="{561C5DCB-A0A0-C188-DD1E-BB25DC1181C0}"/>
              </a:ext>
            </a:extLst>
          </p:cNvPr>
          <p:cNvCxnSpPr/>
          <p:nvPr/>
        </p:nvCxnSpPr>
        <p:spPr>
          <a:xfrm>
            <a:off x="8897779" y="5269723"/>
            <a:ext cx="246221" cy="0"/>
          </a:xfrm>
          <a:prstGeom prst="straightConnector1">
            <a:avLst/>
          </a:prstGeom>
          <a:noFill/>
          <a:ln w="12701" cap="flat">
            <a:solidFill>
              <a:srgbClr val="C00000"/>
            </a:solidFill>
            <a:prstDash val="solid"/>
            <a:miter/>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53">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3B2F-AE6A-50E5-F455-CAB37BC12553}"/>
              </a:ext>
            </a:extLst>
          </p:cNvPr>
          <p:cNvSpPr txBox="1">
            <a:spLocks noGrp="1"/>
          </p:cNvSpPr>
          <p:nvPr>
            <p:ph type="title"/>
          </p:nvPr>
        </p:nvSpPr>
        <p:spPr>
          <a:xfrm>
            <a:off x="920188" y="158877"/>
            <a:ext cx="8176263" cy="1460497"/>
          </a:xfrm>
        </p:spPr>
        <p:txBody>
          <a:bodyPr>
            <a:normAutofit fontScale="90000"/>
          </a:bodyPr>
          <a:lstStyle/>
          <a:p>
            <a:pPr lvl="0"/>
            <a:r>
              <a:rPr lang="fr-FR" sz="2600" b="1">
                <a:solidFill>
                  <a:srgbClr val="C00000"/>
                </a:solidFill>
                <a:latin typeface="Calibri"/>
              </a:rPr>
              <a:t>     </a:t>
            </a:r>
            <a:br>
              <a:rPr lang="fr-FR" sz="2600" b="1">
                <a:solidFill>
                  <a:srgbClr val="C00000"/>
                </a:solidFill>
                <a:latin typeface="Calibri"/>
              </a:rPr>
            </a:br>
            <a:r>
              <a:rPr lang="fr-FR" sz="2600" b="1">
                <a:solidFill>
                  <a:srgbClr val="C00000"/>
                </a:solidFill>
                <a:latin typeface="Calibri"/>
              </a:rPr>
              <a:t>…UND VIELES MEHR</a:t>
            </a:r>
            <a:br>
              <a:rPr lang="fr-FR" sz="2600" b="1">
                <a:solidFill>
                  <a:srgbClr val="C00000"/>
                </a:solidFill>
                <a:latin typeface="Calibri"/>
              </a:rPr>
            </a:br>
            <a:br>
              <a:rPr lang="fr-FR" sz="2600" b="1">
                <a:solidFill>
                  <a:srgbClr val="C00000"/>
                </a:solidFill>
                <a:latin typeface="Calibri"/>
              </a:rPr>
            </a:br>
            <a:endParaRPr lang="en-IE" sz="2400">
              <a:latin typeface="Calibri"/>
            </a:endParaRPr>
          </a:p>
        </p:txBody>
      </p:sp>
      <p:grpSp>
        <p:nvGrpSpPr>
          <p:cNvPr id="3" name="Content Placeholder 3">
            <a:extLst>
              <a:ext uri="{FF2B5EF4-FFF2-40B4-BE49-F238E27FC236}">
                <a16:creationId xmlns:a16="http://schemas.microsoft.com/office/drawing/2014/main" id="{65E4F90E-30D2-0472-8913-3B767CCC4AAA}"/>
              </a:ext>
            </a:extLst>
          </p:cNvPr>
          <p:cNvGrpSpPr/>
          <p:nvPr/>
        </p:nvGrpSpPr>
        <p:grpSpPr>
          <a:xfrm>
            <a:off x="631960" y="1810630"/>
            <a:ext cx="7880079" cy="3942545"/>
            <a:chOff x="631960" y="1810630"/>
            <a:chExt cx="7880079" cy="3942545"/>
          </a:xfrm>
        </p:grpSpPr>
        <p:sp>
          <p:nvSpPr>
            <p:cNvPr id="4" name="Rectangle 3">
              <a:extLst>
                <a:ext uri="{FF2B5EF4-FFF2-40B4-BE49-F238E27FC236}">
                  <a16:creationId xmlns:a16="http://schemas.microsoft.com/office/drawing/2014/main" id="{EFB1994D-B81A-3651-ABC8-E44B3DF74095}"/>
                </a:ext>
              </a:extLst>
            </p:cNvPr>
            <p:cNvSpPr/>
            <p:nvPr/>
          </p:nvSpPr>
          <p:spPr>
            <a:xfrm>
              <a:off x="631960" y="1810630"/>
              <a:ext cx="2278200" cy="1683584"/>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B40FF818-0D78-2D6F-8FAD-38666A96E27C}"/>
                </a:ext>
              </a:extLst>
            </p:cNvPr>
            <p:cNvSpPr/>
            <p:nvPr/>
          </p:nvSpPr>
          <p:spPr>
            <a:xfrm>
              <a:off x="1092451"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Mitbestimmung</a:t>
              </a:r>
            </a:p>
          </p:txBody>
        </p:sp>
        <p:sp>
          <p:nvSpPr>
            <p:cNvPr id="6" name="Rectangle 5">
              <a:extLst>
                <a:ext uri="{FF2B5EF4-FFF2-40B4-BE49-F238E27FC236}">
                  <a16:creationId xmlns:a16="http://schemas.microsoft.com/office/drawing/2014/main" id="{24378FD8-5E3C-595F-50EA-406DB6BCF31E}"/>
                </a:ext>
              </a:extLst>
            </p:cNvPr>
            <p:cNvSpPr/>
            <p:nvPr/>
          </p:nvSpPr>
          <p:spPr>
            <a:xfrm>
              <a:off x="3360191" y="1810630"/>
              <a:ext cx="2278200" cy="1683584"/>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B5BFC021-2D4F-8A29-6417-20B2B79FB632}"/>
                </a:ext>
              </a:extLst>
            </p:cNvPr>
            <p:cNvSpPr/>
            <p:nvPr/>
          </p:nvSpPr>
          <p:spPr>
            <a:xfrm>
              <a:off x="3820674"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e-DE" sz="1600" b="0" i="0" u="none" strike="noStrike" kern="1200" cap="none" spc="0" baseline="0">
                  <a:solidFill>
                    <a:srgbClr val="FFFFFF"/>
                  </a:solidFill>
                  <a:uFillTx/>
                  <a:latin typeface="Calibri"/>
                </a:rPr>
                <a:t>Umweltschutz</a:t>
              </a:r>
              <a:endParaRPr lang="en-US" sz="16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8912D938-D2F1-3AC7-1C1A-5BEDB99FE95B}"/>
                </a:ext>
              </a:extLst>
            </p:cNvPr>
            <p:cNvSpPr/>
            <p:nvPr/>
          </p:nvSpPr>
          <p:spPr>
            <a:xfrm>
              <a:off x="6088413" y="1810630"/>
              <a:ext cx="2278200" cy="1683584"/>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DC72BCC3-7561-AB09-2A39-F3D4F90CED6C}"/>
                </a:ext>
              </a:extLst>
            </p:cNvPr>
            <p:cNvSpPr/>
            <p:nvPr/>
          </p:nvSpPr>
          <p:spPr>
            <a:xfrm>
              <a:off x="6548905"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2860" tIns="22860" rIns="22860" bIns="22860" anchor="ctr" anchorCtr="1" compatLnSpc="1">
              <a:noAutofit/>
            </a:bodyPr>
            <a:lstStyle/>
            <a:p>
              <a:pPr marL="0" marR="0" lvl="0" indent="0" algn="ctr" defTabSz="533396"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Calibri"/>
                </a:rPr>
                <a:t>Verbraucherschutz und -recht</a:t>
              </a:r>
            </a:p>
          </p:txBody>
        </p:sp>
        <p:sp>
          <p:nvSpPr>
            <p:cNvPr id="10" name="Rectangle 9">
              <a:extLst>
                <a:ext uri="{FF2B5EF4-FFF2-40B4-BE49-F238E27FC236}">
                  <a16:creationId xmlns:a16="http://schemas.microsoft.com/office/drawing/2014/main" id="{CF5A238F-93A7-0C44-DB6E-5C062B492011}"/>
                </a:ext>
              </a:extLst>
            </p:cNvPr>
            <p:cNvSpPr/>
            <p:nvPr/>
          </p:nvSpPr>
          <p:spPr>
            <a:xfrm>
              <a:off x="1996080" y="3903079"/>
              <a:ext cx="2278200" cy="1683584"/>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1768C6B8-7040-FA31-2680-7A2FBAD2CC4D}"/>
                </a:ext>
              </a:extLst>
            </p:cNvPr>
            <p:cNvSpPr/>
            <p:nvPr/>
          </p:nvSpPr>
          <p:spPr>
            <a:xfrm>
              <a:off x="2456563"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EU-geförderte Projekte</a:t>
              </a:r>
            </a:p>
          </p:txBody>
        </p:sp>
        <p:sp>
          <p:nvSpPr>
            <p:cNvPr id="12" name="Rectangle 11">
              <a:extLst>
                <a:ext uri="{FF2B5EF4-FFF2-40B4-BE49-F238E27FC236}">
                  <a16:creationId xmlns:a16="http://schemas.microsoft.com/office/drawing/2014/main" id="{0A3B49AD-3FFC-94DB-AA34-74DA6D2EEDAB}"/>
                </a:ext>
              </a:extLst>
            </p:cNvPr>
            <p:cNvSpPr/>
            <p:nvPr/>
          </p:nvSpPr>
          <p:spPr>
            <a:xfrm>
              <a:off x="4724302" y="3903079"/>
              <a:ext cx="2278200" cy="1683584"/>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0A09CD58-7E0A-C2AB-7AD3-D91F51970FD1}"/>
                </a:ext>
              </a:extLst>
            </p:cNvPr>
            <p:cNvSpPr/>
            <p:nvPr/>
          </p:nvSpPr>
          <p:spPr>
            <a:xfrm>
              <a:off x="5184794"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e-DE" sz="1600" b="0" i="0" u="none" strike="noStrike" kern="1200" cap="none" spc="0" baseline="0">
                  <a:solidFill>
                    <a:srgbClr val="FFFFFF"/>
                  </a:solidFill>
                  <a:uFillTx/>
                  <a:latin typeface="Calibri"/>
                </a:rPr>
                <a:t>Die EU in der Welt</a:t>
              </a:r>
              <a:endParaRPr lang="en-US" sz="16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4700FD60-EB8D-FDFB-CB79-B6F4B5F6E5E2}"/>
              </a:ext>
            </a:extLst>
          </p:cNvPr>
          <p:cNvSpPr/>
          <p:nvPr/>
        </p:nvSpPr>
        <p:spPr>
          <a:xfrm rot="5400013">
            <a:off x="338826"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4">
            <a:extLst>
              <a:ext uri="{FF2B5EF4-FFF2-40B4-BE49-F238E27FC236}">
                <a16:creationId xmlns:a16="http://schemas.microsoft.com/office/drawing/2014/main" id="{9EBE8DCA-9818-5553-64E2-32023FCCD0C5}"/>
              </a:ext>
            </a:extLst>
          </p:cNvPr>
          <p:cNvSpPr/>
          <p:nvPr/>
        </p:nvSpPr>
        <p:spPr>
          <a:xfrm>
            <a:off x="593079" y="177002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6">
            <a:extLst>
              <a:ext uri="{FF2B5EF4-FFF2-40B4-BE49-F238E27FC236}">
                <a16:creationId xmlns:a16="http://schemas.microsoft.com/office/drawing/2014/main" id="{E7B6ED13-1DC8-642A-B245-FFC4048443E6}"/>
              </a:ext>
            </a:extLst>
          </p:cNvPr>
          <p:cNvSpPr/>
          <p:nvPr/>
        </p:nvSpPr>
        <p:spPr>
          <a:xfrm>
            <a:off x="7523820"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7">
            <a:extLst>
              <a:ext uri="{FF2B5EF4-FFF2-40B4-BE49-F238E27FC236}">
                <a16:creationId xmlns:a16="http://schemas.microsoft.com/office/drawing/2014/main" id="{26A9FBD9-EF34-27A9-68FF-A6FE74D81A64}"/>
              </a:ext>
            </a:extLst>
          </p:cNvPr>
          <p:cNvSpPr/>
          <p:nvPr/>
        </p:nvSpPr>
        <p:spPr>
          <a:xfrm>
            <a:off x="1912623"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8">
            <a:extLst>
              <a:ext uri="{FF2B5EF4-FFF2-40B4-BE49-F238E27FC236}">
                <a16:creationId xmlns:a16="http://schemas.microsoft.com/office/drawing/2014/main" id="{5DEE83F4-68B3-6E30-8199-257AD256BC46}"/>
              </a:ext>
            </a:extLst>
          </p:cNvPr>
          <p:cNvSpPr/>
          <p:nvPr/>
        </p:nvSpPr>
        <p:spPr>
          <a:xfrm>
            <a:off x="4667298"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TextBox 9">
            <a:extLst>
              <a:ext uri="{FF2B5EF4-FFF2-40B4-BE49-F238E27FC236}">
                <a16:creationId xmlns:a16="http://schemas.microsoft.com/office/drawing/2014/main" id="{0F337C23-A94D-315E-1E16-FD6446D157DD}"/>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WAS MACHT DIE EU?</a:t>
            </a:r>
          </a:p>
        </p:txBody>
      </p:sp>
      <p:sp>
        <p:nvSpPr>
          <p:cNvPr id="20" name="Rectangle 11">
            <a:extLst>
              <a:ext uri="{FF2B5EF4-FFF2-40B4-BE49-F238E27FC236}">
                <a16:creationId xmlns:a16="http://schemas.microsoft.com/office/drawing/2014/main" id="{ABACCCA3-12BB-45D0-A4C4-42B84C3C0779}"/>
              </a:ext>
            </a:extLst>
          </p:cNvPr>
          <p:cNvSpPr/>
          <p:nvPr/>
        </p:nvSpPr>
        <p:spPr>
          <a:xfrm>
            <a:off x="4783436"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21" name="Connecteur droit 10">
            <a:extLst>
              <a:ext uri="{FF2B5EF4-FFF2-40B4-BE49-F238E27FC236}">
                <a16:creationId xmlns:a16="http://schemas.microsoft.com/office/drawing/2014/main" id="{E1F3A661-A78A-0CD8-8AA9-572CAF61F4B5}"/>
              </a:ext>
            </a:extLst>
          </p:cNvPr>
          <p:cNvCxnSpPr/>
          <p:nvPr/>
        </p:nvCxnSpPr>
        <p:spPr>
          <a:xfrm>
            <a:off x="8897779" y="5269723"/>
            <a:ext cx="246221" cy="0"/>
          </a:xfrm>
          <a:prstGeom prst="straightConnector1">
            <a:avLst/>
          </a:prstGeom>
          <a:noFill/>
          <a:ln w="12701" cap="flat">
            <a:solidFill>
              <a:srgbClr val="C00000"/>
            </a:solidFill>
            <a:prstDash val="solid"/>
            <a:miter/>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B0B3-5AC1-9DEF-A422-9A18642FE74D}"/>
              </a:ext>
            </a:extLst>
          </p:cNvPr>
          <p:cNvSpPr txBox="1">
            <a:spLocks noGrp="1"/>
          </p:cNvSpPr>
          <p:nvPr>
            <p:ph type="title"/>
          </p:nvPr>
        </p:nvSpPr>
        <p:spPr>
          <a:xfrm>
            <a:off x="982980" y="148580"/>
            <a:ext cx="8176263" cy="1460497"/>
          </a:xfrm>
        </p:spPr>
        <p:txBody>
          <a:bodyPr>
            <a:normAutofit fontScale="90000"/>
          </a:bodyPr>
          <a:lstStyle/>
          <a:p>
            <a:pPr lvl="0"/>
            <a:r>
              <a:rPr lang="fr-FR" sz="2600" b="1">
                <a:solidFill>
                  <a:srgbClr val="C00000"/>
                </a:solidFill>
                <a:latin typeface="TrebuchetMS-Bold"/>
              </a:rPr>
              <a:t>     </a:t>
            </a:r>
            <a:br>
              <a:rPr lang="fr-FR" sz="2600" b="1">
                <a:solidFill>
                  <a:srgbClr val="C00000"/>
                </a:solidFill>
                <a:latin typeface="TrebuchetMS-Bold"/>
              </a:rPr>
            </a:br>
            <a:r>
              <a:rPr lang="fr-FR" sz="2600" b="1">
                <a:solidFill>
                  <a:srgbClr val="C00000"/>
                </a:solidFill>
                <a:latin typeface="Calibri"/>
              </a:rPr>
              <a:t>PRIORITÄTEN DER EU</a:t>
            </a:r>
            <a:br>
              <a:rPr lang="fr-FR" sz="2600" b="1">
                <a:solidFill>
                  <a:srgbClr val="C00000"/>
                </a:solidFill>
                <a:latin typeface="TrebuchetMS-Bold"/>
              </a:rPr>
            </a:br>
            <a:br>
              <a:rPr lang="fr-FR" sz="2600" b="1">
                <a:solidFill>
                  <a:srgbClr val="C00000"/>
                </a:solidFill>
                <a:latin typeface="TrebuchetMS-Bold"/>
              </a:rPr>
            </a:br>
            <a:endParaRPr lang="en-IE" sz="2400"/>
          </a:p>
        </p:txBody>
      </p:sp>
      <p:grpSp>
        <p:nvGrpSpPr>
          <p:cNvPr id="3" name="Content Placeholder 3">
            <a:extLst>
              <a:ext uri="{FF2B5EF4-FFF2-40B4-BE49-F238E27FC236}">
                <a16:creationId xmlns:a16="http://schemas.microsoft.com/office/drawing/2014/main" id="{C3FA9BBA-C155-75AB-7022-48917B125FF1}"/>
              </a:ext>
            </a:extLst>
          </p:cNvPr>
          <p:cNvGrpSpPr/>
          <p:nvPr/>
        </p:nvGrpSpPr>
        <p:grpSpPr>
          <a:xfrm>
            <a:off x="1399406" y="1279501"/>
            <a:ext cx="6345177" cy="4863976"/>
            <a:chOff x="1399406" y="1279501"/>
            <a:chExt cx="6345177" cy="4863976"/>
          </a:xfrm>
        </p:grpSpPr>
        <p:sp>
          <p:nvSpPr>
            <p:cNvPr id="4" name="Rectangle 3">
              <a:extLst>
                <a:ext uri="{FF2B5EF4-FFF2-40B4-BE49-F238E27FC236}">
                  <a16:creationId xmlns:a16="http://schemas.microsoft.com/office/drawing/2014/main" id="{125F0B89-FCCA-985F-7023-4891CD92309A}"/>
                </a:ext>
              </a:extLst>
            </p:cNvPr>
            <p:cNvSpPr/>
            <p:nvPr/>
          </p:nvSpPr>
          <p:spPr>
            <a:xfrm>
              <a:off x="1399406" y="1279501"/>
              <a:ext cx="2810655" cy="207705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5516AF4E-47A6-FA2E-6AD5-0E94147CB0F9}"/>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Green Deal</a:t>
              </a:r>
            </a:p>
          </p:txBody>
        </p:sp>
        <p:sp>
          <p:nvSpPr>
            <p:cNvPr id="6" name="Rectangle 5">
              <a:extLst>
                <a:ext uri="{FF2B5EF4-FFF2-40B4-BE49-F238E27FC236}">
                  <a16:creationId xmlns:a16="http://schemas.microsoft.com/office/drawing/2014/main" id="{6EA8074A-1089-F751-4553-F4205D707498}"/>
                </a:ext>
              </a:extLst>
            </p:cNvPr>
            <p:cNvSpPr/>
            <p:nvPr/>
          </p:nvSpPr>
          <p:spPr>
            <a:xfrm>
              <a:off x="4754532" y="1279501"/>
              <a:ext cx="2810655" cy="2077059"/>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963B6B3C-F10E-A834-5062-B6DC87FEBF99}"/>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NextGenerationEU</a:t>
              </a:r>
            </a:p>
          </p:txBody>
        </p:sp>
        <p:sp>
          <p:nvSpPr>
            <p:cNvPr id="8" name="Rectangle 7">
              <a:extLst>
                <a:ext uri="{FF2B5EF4-FFF2-40B4-BE49-F238E27FC236}">
                  <a16:creationId xmlns:a16="http://schemas.microsoft.com/office/drawing/2014/main" id="{D7160687-5791-004A-E24C-A664A4FDC3E9}"/>
                </a:ext>
              </a:extLst>
            </p:cNvPr>
            <p:cNvSpPr/>
            <p:nvPr/>
          </p:nvSpPr>
          <p:spPr>
            <a:xfrm>
              <a:off x="1399406" y="3860989"/>
              <a:ext cx="2810655" cy="2077059"/>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C3224DB-88FF-505E-9E82-25957C1DB12F}"/>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Digitalisierung</a:t>
              </a:r>
            </a:p>
          </p:txBody>
        </p:sp>
        <p:sp>
          <p:nvSpPr>
            <p:cNvPr id="10" name="Rectangle 9">
              <a:extLst>
                <a:ext uri="{FF2B5EF4-FFF2-40B4-BE49-F238E27FC236}">
                  <a16:creationId xmlns:a16="http://schemas.microsoft.com/office/drawing/2014/main" id="{DB6F8854-2190-C84C-1826-1197EACD2697}"/>
                </a:ext>
              </a:extLst>
            </p:cNvPr>
            <p:cNvSpPr/>
            <p:nvPr/>
          </p:nvSpPr>
          <p:spPr>
            <a:xfrm>
              <a:off x="4754532" y="3860989"/>
              <a:ext cx="2810655" cy="2077059"/>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5B99C075-D8F4-B510-590E-19C6D47D1C8E}"/>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Gleichwertigkeit</a:t>
              </a:r>
            </a:p>
          </p:txBody>
        </p:sp>
      </p:grpSp>
      <p:sp>
        <p:nvSpPr>
          <p:cNvPr id="12" name="Larme 13">
            <a:extLst>
              <a:ext uri="{FF2B5EF4-FFF2-40B4-BE49-F238E27FC236}">
                <a16:creationId xmlns:a16="http://schemas.microsoft.com/office/drawing/2014/main" id="{CD1E5E68-2260-E8CB-5658-43B828D8CEBB}"/>
              </a:ext>
            </a:extLst>
          </p:cNvPr>
          <p:cNvSpPr/>
          <p:nvPr/>
        </p:nvSpPr>
        <p:spPr>
          <a:xfrm rot="5400013">
            <a:off x="386384"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4">
            <a:extLst>
              <a:ext uri="{FF2B5EF4-FFF2-40B4-BE49-F238E27FC236}">
                <a16:creationId xmlns:a16="http://schemas.microsoft.com/office/drawing/2014/main" id="{BB46E20F-7A1F-6C33-6D6D-297F1A3B571D}"/>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Rectangle 6">
            <a:extLst>
              <a:ext uri="{FF2B5EF4-FFF2-40B4-BE49-F238E27FC236}">
                <a16:creationId xmlns:a16="http://schemas.microsoft.com/office/drawing/2014/main" id="{2FCA3001-2C2A-053F-D8F2-EFF88B28ED75}"/>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7">
            <a:extLst>
              <a:ext uri="{FF2B5EF4-FFF2-40B4-BE49-F238E27FC236}">
                <a16:creationId xmlns:a16="http://schemas.microsoft.com/office/drawing/2014/main" id="{D25DF5C6-55D0-4FAA-4BD4-4352606E6C84}"/>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6" name="TextBox 8">
            <a:extLst>
              <a:ext uri="{FF2B5EF4-FFF2-40B4-BE49-F238E27FC236}">
                <a16:creationId xmlns:a16="http://schemas.microsoft.com/office/drawing/2014/main" id="{218D4B46-DEAB-3172-BF6B-675A3AB45478}"/>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WAS MACHT DIE EU?</a:t>
            </a:r>
          </a:p>
        </p:txBody>
      </p:sp>
      <p:sp>
        <p:nvSpPr>
          <p:cNvPr id="17" name="TextBox 2">
            <a:extLst>
              <a:ext uri="{FF2B5EF4-FFF2-40B4-BE49-F238E27FC236}">
                <a16:creationId xmlns:a16="http://schemas.microsoft.com/office/drawing/2014/main" id="{63A36F50-F08F-3E08-5304-CBD17501F9E9}"/>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cxnSp>
        <p:nvCxnSpPr>
          <p:cNvPr id="18" name="Connecteur droit 10">
            <a:extLst>
              <a:ext uri="{FF2B5EF4-FFF2-40B4-BE49-F238E27FC236}">
                <a16:creationId xmlns:a16="http://schemas.microsoft.com/office/drawing/2014/main" id="{E4B5CEF1-E711-BA0E-8B6B-E070D88724D7}"/>
              </a:ext>
            </a:extLst>
          </p:cNvPr>
          <p:cNvCxnSpPr/>
          <p:nvPr/>
        </p:nvCxnSpPr>
        <p:spPr>
          <a:xfrm>
            <a:off x="8897779" y="5269723"/>
            <a:ext cx="246221" cy="0"/>
          </a:xfrm>
          <a:prstGeom prst="straightConnector1">
            <a:avLst/>
          </a:prstGeom>
          <a:noFill/>
          <a:ln w="12701" cap="flat">
            <a:solidFill>
              <a:srgbClr val="C00000"/>
            </a:solidFill>
            <a:prstDash val="solid"/>
            <a:miter/>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76">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E84E-2ED9-7B56-6AB5-99597A044B24}"/>
              </a:ext>
            </a:extLst>
          </p:cNvPr>
          <p:cNvSpPr txBox="1">
            <a:spLocks noGrp="1"/>
          </p:cNvSpPr>
          <p:nvPr>
            <p:ph type="title"/>
          </p:nvPr>
        </p:nvSpPr>
        <p:spPr>
          <a:xfrm>
            <a:off x="967736" y="148580"/>
            <a:ext cx="8176263" cy="1460497"/>
          </a:xfrm>
        </p:spPr>
        <p:txBody>
          <a:bodyPr>
            <a:normAutofit fontScale="90000"/>
          </a:bodyPr>
          <a:lstStyle/>
          <a:p>
            <a:pPr lvl="0"/>
            <a:r>
              <a:rPr lang="fr-FR" sz="2600" b="1">
                <a:solidFill>
                  <a:srgbClr val="C00000"/>
                </a:solidFill>
                <a:latin typeface="TrebuchetMS-Bold"/>
              </a:rPr>
              <a:t>     </a:t>
            </a:r>
            <a:br>
              <a:rPr lang="fr-FR" sz="2600" b="1">
                <a:solidFill>
                  <a:srgbClr val="C00000"/>
                </a:solidFill>
                <a:latin typeface="TrebuchetMS-Bold"/>
              </a:rPr>
            </a:br>
            <a:r>
              <a:rPr lang="en-US" sz="2600" b="1">
                <a:solidFill>
                  <a:srgbClr val="C00000"/>
                </a:solidFill>
                <a:latin typeface="Calibri"/>
              </a:rPr>
              <a:t>2022: SOLIDARITÄT MIT DER UKRAINE</a:t>
            </a:r>
            <a:br>
              <a:rPr lang="fr-FR" sz="2600" b="1">
                <a:solidFill>
                  <a:srgbClr val="C00000"/>
                </a:solidFill>
                <a:latin typeface="TrebuchetMS-Bold"/>
              </a:rPr>
            </a:br>
            <a:br>
              <a:rPr lang="fr-FR" sz="2600" b="1">
                <a:solidFill>
                  <a:srgbClr val="C00000"/>
                </a:solidFill>
                <a:latin typeface="TrebuchetMS-Bold"/>
              </a:rPr>
            </a:br>
            <a:endParaRPr lang="en-IE" sz="2400"/>
          </a:p>
        </p:txBody>
      </p:sp>
      <p:sp>
        <p:nvSpPr>
          <p:cNvPr id="3" name="Larme 13">
            <a:extLst>
              <a:ext uri="{FF2B5EF4-FFF2-40B4-BE49-F238E27FC236}">
                <a16:creationId xmlns:a16="http://schemas.microsoft.com/office/drawing/2014/main" id="{B8AEA4E3-0B8D-D40A-D152-570A5099DE06}"/>
              </a:ext>
            </a:extLst>
          </p:cNvPr>
          <p:cNvSpPr/>
          <p:nvPr/>
        </p:nvSpPr>
        <p:spPr>
          <a:xfrm rot="5400013">
            <a:off x="386384"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extBox 8">
            <a:extLst>
              <a:ext uri="{FF2B5EF4-FFF2-40B4-BE49-F238E27FC236}">
                <a16:creationId xmlns:a16="http://schemas.microsoft.com/office/drawing/2014/main" id="{771A7871-28A0-BCF9-050F-765E853EC13C}"/>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WAS MACHT DIE EU?</a:t>
            </a:r>
          </a:p>
        </p:txBody>
      </p:sp>
      <p:pic>
        <p:nvPicPr>
          <p:cNvPr id="5" name="Picture 11">
            <a:extLst>
              <a:ext uri="{FF2B5EF4-FFF2-40B4-BE49-F238E27FC236}">
                <a16:creationId xmlns:a16="http://schemas.microsoft.com/office/drawing/2014/main" id="{880CAA20-8308-D317-3DD9-046F1E790345}"/>
              </a:ext>
            </a:extLst>
          </p:cNvPr>
          <p:cNvPicPr>
            <a:picLocks noChangeAspect="1"/>
          </p:cNvPicPr>
          <p:nvPr/>
        </p:nvPicPr>
        <p:blipFill>
          <a:blip r:embed="rId3"/>
          <a:stretch>
            <a:fillRect/>
          </a:stretch>
        </p:blipFill>
        <p:spPr>
          <a:xfrm>
            <a:off x="773719" y="1203423"/>
            <a:ext cx="6530013" cy="4353339"/>
          </a:xfrm>
          <a:prstGeom prst="rect">
            <a:avLst/>
          </a:prstGeom>
          <a:noFill/>
          <a:ln cap="flat">
            <a:noFill/>
          </a:ln>
        </p:spPr>
      </p:pic>
      <p:sp>
        <p:nvSpPr>
          <p:cNvPr id="6" name="Rectangle 12">
            <a:extLst>
              <a:ext uri="{FF2B5EF4-FFF2-40B4-BE49-F238E27FC236}">
                <a16:creationId xmlns:a16="http://schemas.microsoft.com/office/drawing/2014/main" id="{71719552-16A7-E660-258B-DBADF43C5C15}"/>
              </a:ext>
            </a:extLst>
          </p:cNvPr>
          <p:cNvSpPr/>
          <p:nvPr/>
        </p:nvSpPr>
        <p:spPr>
          <a:xfrm>
            <a:off x="4675281" y="5753240"/>
            <a:ext cx="2769589"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hlinkClick r:id="rId4"/>
              </a:rPr>
              <a:t>#StandWithUkraine</a:t>
            </a:r>
            <a:endParaRPr lang="fr-BE" sz="2400" b="0" i="0" u="none" strike="noStrike" kern="1200" cap="none" spc="0" baseline="0">
              <a:solidFill>
                <a:srgbClr val="000000"/>
              </a:solidFill>
              <a:uFillTx/>
              <a:latin typeface="Calibri"/>
            </a:endParaRPr>
          </a:p>
        </p:txBody>
      </p:sp>
      <p:cxnSp>
        <p:nvCxnSpPr>
          <p:cNvPr id="7" name="Connecteur droit 10">
            <a:extLst>
              <a:ext uri="{FF2B5EF4-FFF2-40B4-BE49-F238E27FC236}">
                <a16:creationId xmlns:a16="http://schemas.microsoft.com/office/drawing/2014/main" id="{336CD452-F519-1BA2-C34E-BA8BB08E3A52}"/>
              </a:ext>
            </a:extLst>
          </p:cNvPr>
          <p:cNvCxnSpPr/>
          <p:nvPr/>
        </p:nvCxnSpPr>
        <p:spPr>
          <a:xfrm>
            <a:off x="8897779" y="5269723"/>
            <a:ext cx="246221" cy="0"/>
          </a:xfrm>
          <a:prstGeom prst="straightConnector1">
            <a:avLst/>
          </a:prstGeom>
          <a:noFill/>
          <a:ln w="12701" cap="flat">
            <a:solidFill>
              <a:srgbClr val="C00000"/>
            </a:solidFill>
            <a:prstDash val="solid"/>
            <a:miter/>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1AB8FD4-EB23-A2F4-00DC-07B0EB30E6DA}"/>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Larme 13">
            <a:extLst>
              <a:ext uri="{FF2B5EF4-FFF2-40B4-BE49-F238E27FC236}">
                <a16:creationId xmlns:a16="http://schemas.microsoft.com/office/drawing/2014/main" id="{9E1C09CF-028D-FD9E-7BF1-C33F52E33260}"/>
              </a:ext>
            </a:extLst>
          </p:cNvPr>
          <p:cNvSpPr/>
          <p:nvPr/>
        </p:nvSpPr>
        <p:spPr>
          <a:xfrm rot="10799991">
            <a:off x="5571447" y="1516522"/>
            <a:ext cx="3220471" cy="3239728"/>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1">
            <a:extLst>
              <a:ext uri="{FF2B5EF4-FFF2-40B4-BE49-F238E27FC236}">
                <a16:creationId xmlns:a16="http://schemas.microsoft.com/office/drawing/2014/main" id="{4A64CC11-746D-CD0E-54EB-A90F259EC81E}"/>
              </a:ext>
            </a:extLst>
          </p:cNvPr>
          <p:cNvSpPr txBox="1"/>
          <p:nvPr/>
        </p:nvSpPr>
        <p:spPr>
          <a:xfrm>
            <a:off x="5571484" y="2044863"/>
            <a:ext cx="3177622" cy="224677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800" b="1" i="0" u="none" strike="noStrike" kern="1200" cap="none" spc="0" baseline="0">
                <a:solidFill>
                  <a:srgbClr val="FFFFFF"/>
                </a:solidFill>
                <a:uFillTx/>
                <a:latin typeface="Calibri"/>
              </a:rPr>
              <a:t>Welche Themen sollten die EU-Institutionen deiner Meinung vorrangig behandeln?</a:t>
            </a:r>
            <a:endParaRPr lang="en-IE" sz="2800" b="0" i="0" u="none" strike="noStrike" kern="1200" cap="none" spc="0" baseline="0">
              <a:solidFill>
                <a:srgbClr val="FFFFFF"/>
              </a:solidFill>
              <a:uFillTx/>
              <a:latin typeface="Calibri"/>
            </a:endParaRPr>
          </a:p>
        </p:txBody>
      </p:sp>
      <p:sp>
        <p:nvSpPr>
          <p:cNvPr id="5" name="TextBox 4">
            <a:extLst>
              <a:ext uri="{FF2B5EF4-FFF2-40B4-BE49-F238E27FC236}">
                <a16:creationId xmlns:a16="http://schemas.microsoft.com/office/drawing/2014/main" id="{42468515-B74D-F3A4-6481-2836142CBDF8}"/>
              </a:ext>
            </a:extLst>
          </p:cNvPr>
          <p:cNvSpPr txBox="1"/>
          <p:nvPr/>
        </p:nvSpPr>
        <p:spPr>
          <a:xfrm>
            <a:off x="8331372" y="665631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5A9092-7B14-A94E-2096-DBE3614D2F25}"/>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B18B5C5F-7455-684B-6C0B-CBED7335CFAA}"/>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D3EC4D0B-3285-E4D7-EE71-3957994ED0C7}"/>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30F99D6A-9014-DD0D-4701-CE4464AFB550}"/>
              </a:ext>
            </a:extLst>
          </p:cNvPr>
          <p:cNvSpPr/>
          <p:nvPr/>
        </p:nvSpPr>
        <p:spPr>
          <a:xfrm rot="5400013">
            <a:off x="678969" y="2713976"/>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0CFA36AE-BD05-818A-3737-9D8DBB4F2B55}"/>
              </a:ext>
            </a:extLst>
          </p:cNvPr>
          <p:cNvSpPr txBox="1"/>
          <p:nvPr/>
        </p:nvSpPr>
        <p:spPr>
          <a:xfrm>
            <a:off x="1428750" y="2792760"/>
            <a:ext cx="742950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WIE FUNKTIONIERT DIE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6F987A34-569D-CB1C-02DD-9D48FDD5F1DC}"/>
              </a:ext>
            </a:extLst>
          </p:cNvPr>
          <p:cNvPicPr>
            <a:picLocks noChangeAspect="1"/>
          </p:cNvPicPr>
          <p:nvPr/>
        </p:nvPicPr>
        <p:blipFill>
          <a:blip r:embed="rId3"/>
          <a:stretch>
            <a:fillRect/>
          </a:stretch>
        </p:blipFill>
        <p:spPr>
          <a:xfrm>
            <a:off x="5626102" y="4143731"/>
            <a:ext cx="2158998" cy="588818"/>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29">
    <p:bg>
      <p:bgPr>
        <a:solidFill>
          <a:srgbClr val="FFFAEB"/>
        </a:solidFill>
        <a:effectLst/>
      </p:bgPr>
    </p:bg>
    <p:spTree>
      <p:nvGrpSpPr>
        <p:cNvPr id="1" name=""/>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5EDC4C6C-3547-F6E8-C9C9-B2DB2CE41A7F}"/>
              </a:ext>
            </a:extLst>
          </p:cNvPr>
          <p:cNvPicPr>
            <a:picLocks noChangeAspect="1"/>
          </p:cNvPicPr>
          <p:nvPr/>
        </p:nvPicPr>
        <p:blipFill>
          <a:blip r:embed="rId3"/>
          <a:srcRect/>
          <a:stretch>
            <a:fillRect/>
          </a:stretch>
        </p:blipFill>
        <p:spPr>
          <a:xfrm>
            <a:off x="4947388" y="1030364"/>
            <a:ext cx="3845673" cy="2584688"/>
          </a:xfrm>
          <a:prstGeom prst="rect">
            <a:avLst/>
          </a:prstGeom>
          <a:noFill/>
          <a:ln cap="flat">
            <a:noFill/>
          </a:ln>
        </p:spPr>
      </p:pic>
      <p:sp>
        <p:nvSpPr>
          <p:cNvPr id="3" name="Rectangle 4">
            <a:extLst>
              <a:ext uri="{FF2B5EF4-FFF2-40B4-BE49-F238E27FC236}">
                <a16:creationId xmlns:a16="http://schemas.microsoft.com/office/drawing/2014/main" id="{231CE456-BC41-C972-C871-726F266BAF93}"/>
              </a:ext>
            </a:extLst>
          </p:cNvPr>
          <p:cNvSpPr/>
          <p:nvPr/>
        </p:nvSpPr>
        <p:spPr>
          <a:xfrm rot="16200004">
            <a:off x="8034380" y="5740782"/>
            <a:ext cx="1980599" cy="25380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WIE FUNKTIONIERT DIE EU?</a:t>
            </a:r>
          </a:p>
        </p:txBody>
      </p:sp>
      <p:sp>
        <p:nvSpPr>
          <p:cNvPr id="4" name="Larme 2">
            <a:extLst>
              <a:ext uri="{FF2B5EF4-FFF2-40B4-BE49-F238E27FC236}">
                <a16:creationId xmlns:a16="http://schemas.microsoft.com/office/drawing/2014/main" id="{F350D788-4469-3AE1-E992-BAFF0982BCC9}"/>
              </a:ext>
            </a:extLst>
          </p:cNvPr>
          <p:cNvSpPr/>
          <p:nvPr/>
        </p:nvSpPr>
        <p:spPr>
          <a:xfrm rot="5400013">
            <a:off x="34020" y="9232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ZoneTexte 1">
            <a:extLst>
              <a:ext uri="{FF2B5EF4-FFF2-40B4-BE49-F238E27FC236}">
                <a16:creationId xmlns:a16="http://schemas.microsoft.com/office/drawing/2014/main" id="{B95F9D2B-7C85-1995-0673-4764CA2AC168}"/>
              </a:ext>
            </a:extLst>
          </p:cNvPr>
          <p:cNvSpPr txBox="1"/>
          <p:nvPr/>
        </p:nvSpPr>
        <p:spPr>
          <a:xfrm>
            <a:off x="615382" y="157715"/>
            <a:ext cx="573643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DAS EUROPÄISCHE PARLAMENT</a:t>
            </a:r>
          </a:p>
        </p:txBody>
      </p:sp>
      <p:pic>
        <p:nvPicPr>
          <p:cNvPr id="6" name="Image 12">
            <a:extLst>
              <a:ext uri="{FF2B5EF4-FFF2-40B4-BE49-F238E27FC236}">
                <a16:creationId xmlns:a16="http://schemas.microsoft.com/office/drawing/2014/main" id="{B01B4504-7816-303F-445C-0D08AC785FE7}"/>
              </a:ext>
            </a:extLst>
          </p:cNvPr>
          <p:cNvPicPr>
            <a:picLocks noChangeAspect="1"/>
          </p:cNvPicPr>
          <p:nvPr/>
        </p:nvPicPr>
        <p:blipFill>
          <a:blip r:embed="rId4"/>
          <a:stretch>
            <a:fillRect/>
          </a:stretch>
        </p:blipFill>
        <p:spPr>
          <a:xfrm>
            <a:off x="6351815" y="186592"/>
            <a:ext cx="966712" cy="527297"/>
          </a:xfrm>
          <a:prstGeom prst="rect">
            <a:avLst/>
          </a:prstGeom>
          <a:noFill/>
          <a:ln cap="flat">
            <a:noFill/>
          </a:ln>
        </p:spPr>
      </p:pic>
      <p:grpSp>
        <p:nvGrpSpPr>
          <p:cNvPr id="7" name="Diagram 3">
            <a:extLst>
              <a:ext uri="{FF2B5EF4-FFF2-40B4-BE49-F238E27FC236}">
                <a16:creationId xmlns:a16="http://schemas.microsoft.com/office/drawing/2014/main" id="{DFA12212-A936-10A4-4DE6-94A83F1ACA17}"/>
              </a:ext>
            </a:extLst>
          </p:cNvPr>
          <p:cNvGrpSpPr/>
          <p:nvPr/>
        </p:nvGrpSpPr>
        <p:grpSpPr>
          <a:xfrm>
            <a:off x="173699" y="976222"/>
            <a:ext cx="4691420" cy="5646447"/>
            <a:chOff x="173699" y="976222"/>
            <a:chExt cx="4691420" cy="5646447"/>
          </a:xfrm>
        </p:grpSpPr>
        <p:sp>
          <p:nvSpPr>
            <p:cNvPr id="8" name="Freeform: Shape 7">
              <a:extLst>
                <a:ext uri="{FF2B5EF4-FFF2-40B4-BE49-F238E27FC236}">
                  <a16:creationId xmlns:a16="http://schemas.microsoft.com/office/drawing/2014/main" id="{00D2BCE8-297B-9B40-5D42-B6DAFF965E33}"/>
                </a:ext>
              </a:extLst>
            </p:cNvPr>
            <p:cNvSpPr/>
            <p:nvPr/>
          </p:nvSpPr>
          <p:spPr>
            <a:xfrm>
              <a:off x="173699" y="976222"/>
              <a:ext cx="4691420" cy="796835"/>
            </a:xfrm>
            <a:custGeom>
              <a:avLst/>
              <a:gdLst>
                <a:gd name="f0" fmla="val 10800000"/>
                <a:gd name="f1" fmla="val 5400000"/>
                <a:gd name="f2" fmla="val 180"/>
                <a:gd name="f3" fmla="val w"/>
                <a:gd name="f4" fmla="val h"/>
                <a:gd name="f5" fmla="val 0"/>
                <a:gd name="f6" fmla="val 4691424"/>
                <a:gd name="f7" fmla="val 796835"/>
                <a:gd name="f8" fmla="val 132808"/>
                <a:gd name="f9" fmla="val 59460"/>
                <a:gd name="f10" fmla="val 4558616"/>
                <a:gd name="f11" fmla="val 4631964"/>
                <a:gd name="f12" fmla="val 664027"/>
                <a:gd name="f13" fmla="val 737375"/>
                <a:gd name="f14" fmla="+- 0 0 -90"/>
                <a:gd name="f15" fmla="*/ f3 1 4691424"/>
                <a:gd name="f16" fmla="*/ f4 1 796835"/>
                <a:gd name="f17" fmla="+- f7 0 f5"/>
                <a:gd name="f18" fmla="+- f6 0 f5"/>
                <a:gd name="f19" fmla="*/ f14 f0 1"/>
                <a:gd name="f20" fmla="*/ f18 1 4691424"/>
                <a:gd name="f21" fmla="*/ f17 1 796835"/>
                <a:gd name="f22" fmla="*/ 0 f18 1"/>
                <a:gd name="f23" fmla="*/ 132808 f17 1"/>
                <a:gd name="f24" fmla="*/ 132808 f18 1"/>
                <a:gd name="f25" fmla="*/ 0 f17 1"/>
                <a:gd name="f26" fmla="*/ 4558616 f18 1"/>
                <a:gd name="f27" fmla="*/ 4691424 f18 1"/>
                <a:gd name="f28" fmla="*/ 664027 f17 1"/>
                <a:gd name="f29" fmla="*/ 796835 f17 1"/>
                <a:gd name="f30" fmla="*/ f19 1 f2"/>
                <a:gd name="f31" fmla="*/ f22 1 4691424"/>
                <a:gd name="f32" fmla="*/ f23 1 796835"/>
                <a:gd name="f33" fmla="*/ f24 1 4691424"/>
                <a:gd name="f34" fmla="*/ f25 1 796835"/>
                <a:gd name="f35" fmla="*/ f26 1 4691424"/>
                <a:gd name="f36" fmla="*/ f27 1 4691424"/>
                <a:gd name="f37" fmla="*/ f28 1 796835"/>
                <a:gd name="f38" fmla="*/ f29 1 79683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83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78" tIns="107478" rIns="107478" bIns="10747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ist die Stimme der europäischen Bürgerinnen und Bürger.</a:t>
              </a: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E04BBAB6-A4FD-7B3C-38E1-7BC95D288A62}"/>
                </a:ext>
              </a:extLst>
            </p:cNvPr>
            <p:cNvSpPr/>
            <p:nvPr/>
          </p:nvSpPr>
          <p:spPr>
            <a:xfrm>
              <a:off x="173699" y="1784488"/>
              <a:ext cx="4691420" cy="796835"/>
            </a:xfrm>
            <a:custGeom>
              <a:avLst/>
              <a:gdLst>
                <a:gd name="f0" fmla="val 10800000"/>
                <a:gd name="f1" fmla="val 5400000"/>
                <a:gd name="f2" fmla="val 180"/>
                <a:gd name="f3" fmla="val w"/>
                <a:gd name="f4" fmla="val h"/>
                <a:gd name="f5" fmla="val 0"/>
                <a:gd name="f6" fmla="val 4691424"/>
                <a:gd name="f7" fmla="val 796835"/>
                <a:gd name="f8" fmla="val 132808"/>
                <a:gd name="f9" fmla="val 59460"/>
                <a:gd name="f10" fmla="val 4558616"/>
                <a:gd name="f11" fmla="val 4631964"/>
                <a:gd name="f12" fmla="val 664027"/>
                <a:gd name="f13" fmla="val 737375"/>
                <a:gd name="f14" fmla="+- 0 0 -90"/>
                <a:gd name="f15" fmla="*/ f3 1 4691424"/>
                <a:gd name="f16" fmla="*/ f4 1 796835"/>
                <a:gd name="f17" fmla="+- f7 0 f5"/>
                <a:gd name="f18" fmla="+- f6 0 f5"/>
                <a:gd name="f19" fmla="*/ f14 f0 1"/>
                <a:gd name="f20" fmla="*/ f18 1 4691424"/>
                <a:gd name="f21" fmla="*/ f17 1 796835"/>
                <a:gd name="f22" fmla="*/ 0 f18 1"/>
                <a:gd name="f23" fmla="*/ 132808 f17 1"/>
                <a:gd name="f24" fmla="*/ 132808 f18 1"/>
                <a:gd name="f25" fmla="*/ 0 f17 1"/>
                <a:gd name="f26" fmla="*/ 4558616 f18 1"/>
                <a:gd name="f27" fmla="*/ 4691424 f18 1"/>
                <a:gd name="f28" fmla="*/ 664027 f17 1"/>
                <a:gd name="f29" fmla="*/ 796835 f17 1"/>
                <a:gd name="f30" fmla="*/ f19 1 f2"/>
                <a:gd name="f31" fmla="*/ f22 1 4691424"/>
                <a:gd name="f32" fmla="*/ f23 1 796835"/>
                <a:gd name="f33" fmla="*/ f24 1 4691424"/>
                <a:gd name="f34" fmla="*/ f25 1 796835"/>
                <a:gd name="f35" fmla="*/ f26 1 4691424"/>
                <a:gd name="f36" fmla="*/ f27 1 4691424"/>
                <a:gd name="f37" fmla="*/ f28 1 796835"/>
                <a:gd name="f38" fmla="*/ f29 1 79683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83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78" tIns="107478" rIns="107478" bIns="10747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vereint Abgeordnete aus allen EU-Ländern, die alle fünf Jahre direkt von den Bürgerinnen und Bürgern gewählt werden.</a:t>
              </a: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3D76400A-7147-2E8C-7A9E-7FD2C62006DF}"/>
                </a:ext>
              </a:extLst>
            </p:cNvPr>
            <p:cNvSpPr/>
            <p:nvPr/>
          </p:nvSpPr>
          <p:spPr>
            <a:xfrm>
              <a:off x="173699" y="2592762"/>
              <a:ext cx="4691420" cy="796835"/>
            </a:xfrm>
            <a:custGeom>
              <a:avLst/>
              <a:gdLst>
                <a:gd name="f0" fmla="val 10800000"/>
                <a:gd name="f1" fmla="val 5400000"/>
                <a:gd name="f2" fmla="val 180"/>
                <a:gd name="f3" fmla="val w"/>
                <a:gd name="f4" fmla="val h"/>
                <a:gd name="f5" fmla="val 0"/>
                <a:gd name="f6" fmla="val 4691424"/>
                <a:gd name="f7" fmla="val 796835"/>
                <a:gd name="f8" fmla="val 132808"/>
                <a:gd name="f9" fmla="val 59460"/>
                <a:gd name="f10" fmla="val 4558616"/>
                <a:gd name="f11" fmla="val 4631964"/>
                <a:gd name="f12" fmla="val 664027"/>
                <a:gd name="f13" fmla="val 737375"/>
                <a:gd name="f14" fmla="+- 0 0 -90"/>
                <a:gd name="f15" fmla="*/ f3 1 4691424"/>
                <a:gd name="f16" fmla="*/ f4 1 796835"/>
                <a:gd name="f17" fmla="+- f7 0 f5"/>
                <a:gd name="f18" fmla="+- f6 0 f5"/>
                <a:gd name="f19" fmla="*/ f14 f0 1"/>
                <a:gd name="f20" fmla="*/ f18 1 4691424"/>
                <a:gd name="f21" fmla="*/ f17 1 796835"/>
                <a:gd name="f22" fmla="*/ 0 f18 1"/>
                <a:gd name="f23" fmla="*/ 132808 f17 1"/>
                <a:gd name="f24" fmla="*/ 132808 f18 1"/>
                <a:gd name="f25" fmla="*/ 0 f17 1"/>
                <a:gd name="f26" fmla="*/ 4558616 f18 1"/>
                <a:gd name="f27" fmla="*/ 4691424 f18 1"/>
                <a:gd name="f28" fmla="*/ 664027 f17 1"/>
                <a:gd name="f29" fmla="*/ 796835 f17 1"/>
                <a:gd name="f30" fmla="*/ f19 1 f2"/>
                <a:gd name="f31" fmla="*/ f22 1 4691424"/>
                <a:gd name="f32" fmla="*/ f23 1 796835"/>
                <a:gd name="f33" fmla="*/ f24 1 4691424"/>
                <a:gd name="f34" fmla="*/ f25 1 796835"/>
                <a:gd name="f35" fmla="*/ f26 1 4691424"/>
                <a:gd name="f36" fmla="*/ f27 1 4691424"/>
                <a:gd name="f37" fmla="*/ f28 1 796835"/>
                <a:gd name="f38" fmla="*/ f29 1 79683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83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78" tIns="107478" rIns="107478" bIns="10747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diskutiert neue Gesetze, die die Europäische Kommission vorschlägt.</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16ED628D-01ED-1182-B6C6-CCA672B87D0A}"/>
                </a:ext>
              </a:extLst>
            </p:cNvPr>
            <p:cNvSpPr/>
            <p:nvPr/>
          </p:nvSpPr>
          <p:spPr>
            <a:xfrm>
              <a:off x="173699" y="3401028"/>
              <a:ext cx="4691420" cy="796835"/>
            </a:xfrm>
            <a:custGeom>
              <a:avLst/>
              <a:gdLst>
                <a:gd name="f0" fmla="val 10800000"/>
                <a:gd name="f1" fmla="val 5400000"/>
                <a:gd name="f2" fmla="val 180"/>
                <a:gd name="f3" fmla="val w"/>
                <a:gd name="f4" fmla="val h"/>
                <a:gd name="f5" fmla="val 0"/>
                <a:gd name="f6" fmla="val 4691424"/>
                <a:gd name="f7" fmla="val 796835"/>
                <a:gd name="f8" fmla="val 132808"/>
                <a:gd name="f9" fmla="val 59460"/>
                <a:gd name="f10" fmla="val 4558616"/>
                <a:gd name="f11" fmla="val 4631964"/>
                <a:gd name="f12" fmla="val 664027"/>
                <a:gd name="f13" fmla="val 737375"/>
                <a:gd name="f14" fmla="+- 0 0 -90"/>
                <a:gd name="f15" fmla="*/ f3 1 4691424"/>
                <a:gd name="f16" fmla="*/ f4 1 796835"/>
                <a:gd name="f17" fmla="+- f7 0 f5"/>
                <a:gd name="f18" fmla="+- f6 0 f5"/>
                <a:gd name="f19" fmla="*/ f14 f0 1"/>
                <a:gd name="f20" fmla="*/ f18 1 4691424"/>
                <a:gd name="f21" fmla="*/ f17 1 796835"/>
                <a:gd name="f22" fmla="*/ 0 f18 1"/>
                <a:gd name="f23" fmla="*/ 132808 f17 1"/>
                <a:gd name="f24" fmla="*/ 132808 f18 1"/>
                <a:gd name="f25" fmla="*/ 0 f17 1"/>
                <a:gd name="f26" fmla="*/ 4558616 f18 1"/>
                <a:gd name="f27" fmla="*/ 4691424 f18 1"/>
                <a:gd name="f28" fmla="*/ 664027 f17 1"/>
                <a:gd name="f29" fmla="*/ 796835 f17 1"/>
                <a:gd name="f30" fmla="*/ f19 1 f2"/>
                <a:gd name="f31" fmla="*/ f22 1 4691424"/>
                <a:gd name="f32" fmla="*/ f23 1 796835"/>
                <a:gd name="f33" fmla="*/ f24 1 4691424"/>
                <a:gd name="f34" fmla="*/ f25 1 796835"/>
                <a:gd name="f35" fmla="*/ f26 1 4691424"/>
                <a:gd name="f36" fmla="*/ f27 1 4691424"/>
                <a:gd name="f37" fmla="*/ f28 1 796835"/>
                <a:gd name="f38" fmla="*/ f29 1 79683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83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78" tIns="107478" rIns="107478" bIns="10747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ändert diese Gesetze (im Bedarfsfall) und beschließt sie zusammen mit dem Rat.</a:t>
              </a: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1C0190ED-C4F2-6125-9871-0E426FCA1454}"/>
                </a:ext>
              </a:extLst>
            </p:cNvPr>
            <p:cNvSpPr/>
            <p:nvPr/>
          </p:nvSpPr>
          <p:spPr>
            <a:xfrm>
              <a:off x="173699" y="4209294"/>
              <a:ext cx="4691420" cy="796835"/>
            </a:xfrm>
            <a:custGeom>
              <a:avLst/>
              <a:gdLst>
                <a:gd name="f0" fmla="val 10800000"/>
                <a:gd name="f1" fmla="val 5400000"/>
                <a:gd name="f2" fmla="val 180"/>
                <a:gd name="f3" fmla="val w"/>
                <a:gd name="f4" fmla="val h"/>
                <a:gd name="f5" fmla="val 0"/>
                <a:gd name="f6" fmla="val 4691424"/>
                <a:gd name="f7" fmla="val 796835"/>
                <a:gd name="f8" fmla="val 132808"/>
                <a:gd name="f9" fmla="val 59460"/>
                <a:gd name="f10" fmla="val 4558616"/>
                <a:gd name="f11" fmla="val 4631964"/>
                <a:gd name="f12" fmla="val 664027"/>
                <a:gd name="f13" fmla="val 737375"/>
                <a:gd name="f14" fmla="+- 0 0 -90"/>
                <a:gd name="f15" fmla="*/ f3 1 4691424"/>
                <a:gd name="f16" fmla="*/ f4 1 796835"/>
                <a:gd name="f17" fmla="+- f7 0 f5"/>
                <a:gd name="f18" fmla="+- f6 0 f5"/>
                <a:gd name="f19" fmla="*/ f14 f0 1"/>
                <a:gd name="f20" fmla="*/ f18 1 4691424"/>
                <a:gd name="f21" fmla="*/ f17 1 796835"/>
                <a:gd name="f22" fmla="*/ 0 f18 1"/>
                <a:gd name="f23" fmla="*/ 132808 f17 1"/>
                <a:gd name="f24" fmla="*/ 132808 f18 1"/>
                <a:gd name="f25" fmla="*/ 0 f17 1"/>
                <a:gd name="f26" fmla="*/ 4558616 f18 1"/>
                <a:gd name="f27" fmla="*/ 4691424 f18 1"/>
                <a:gd name="f28" fmla="*/ 664027 f17 1"/>
                <a:gd name="f29" fmla="*/ 796835 f17 1"/>
                <a:gd name="f30" fmla="*/ f19 1 f2"/>
                <a:gd name="f31" fmla="*/ f22 1 4691424"/>
                <a:gd name="f32" fmla="*/ f23 1 796835"/>
                <a:gd name="f33" fmla="*/ f24 1 4691424"/>
                <a:gd name="f34" fmla="*/ f25 1 796835"/>
                <a:gd name="f35" fmla="*/ f26 1 4691424"/>
                <a:gd name="f36" fmla="*/ f27 1 4691424"/>
                <a:gd name="f37" fmla="*/ f28 1 796835"/>
                <a:gd name="f38" fmla="*/ f29 1 79683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83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78" tIns="107478" rIns="107478" bIns="10747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wählt den Präsidenten oder die Präsidentin der Europäischen Kommission.</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62B330CB-3A8F-F317-A2D4-81525B7F7A69}"/>
                </a:ext>
              </a:extLst>
            </p:cNvPr>
            <p:cNvSpPr/>
            <p:nvPr/>
          </p:nvSpPr>
          <p:spPr>
            <a:xfrm>
              <a:off x="173699" y="5017568"/>
              <a:ext cx="4691420" cy="796835"/>
            </a:xfrm>
            <a:custGeom>
              <a:avLst/>
              <a:gdLst>
                <a:gd name="f0" fmla="val 10800000"/>
                <a:gd name="f1" fmla="val 5400000"/>
                <a:gd name="f2" fmla="val 180"/>
                <a:gd name="f3" fmla="val w"/>
                <a:gd name="f4" fmla="val h"/>
                <a:gd name="f5" fmla="val 0"/>
                <a:gd name="f6" fmla="val 4691424"/>
                <a:gd name="f7" fmla="val 796835"/>
                <a:gd name="f8" fmla="val 132808"/>
                <a:gd name="f9" fmla="val 59460"/>
                <a:gd name="f10" fmla="val 4558616"/>
                <a:gd name="f11" fmla="val 4631964"/>
                <a:gd name="f12" fmla="val 664027"/>
                <a:gd name="f13" fmla="val 737375"/>
                <a:gd name="f14" fmla="+- 0 0 -90"/>
                <a:gd name="f15" fmla="*/ f3 1 4691424"/>
                <a:gd name="f16" fmla="*/ f4 1 796835"/>
                <a:gd name="f17" fmla="+- f7 0 f5"/>
                <a:gd name="f18" fmla="+- f6 0 f5"/>
                <a:gd name="f19" fmla="*/ f14 f0 1"/>
                <a:gd name="f20" fmla="*/ f18 1 4691424"/>
                <a:gd name="f21" fmla="*/ f17 1 796835"/>
                <a:gd name="f22" fmla="*/ 0 f18 1"/>
                <a:gd name="f23" fmla="*/ 132808 f17 1"/>
                <a:gd name="f24" fmla="*/ 132808 f18 1"/>
                <a:gd name="f25" fmla="*/ 0 f17 1"/>
                <a:gd name="f26" fmla="*/ 4558616 f18 1"/>
                <a:gd name="f27" fmla="*/ 4691424 f18 1"/>
                <a:gd name="f28" fmla="*/ 664027 f17 1"/>
                <a:gd name="f29" fmla="*/ 796835 f17 1"/>
                <a:gd name="f30" fmla="*/ f19 1 f2"/>
                <a:gd name="f31" fmla="*/ f22 1 4691424"/>
                <a:gd name="f32" fmla="*/ f23 1 796835"/>
                <a:gd name="f33" fmla="*/ f24 1 4691424"/>
                <a:gd name="f34" fmla="*/ f25 1 796835"/>
                <a:gd name="f35" fmla="*/ f26 1 4691424"/>
                <a:gd name="f36" fmla="*/ f27 1 4691424"/>
                <a:gd name="f37" fmla="*/ f28 1 796835"/>
                <a:gd name="f38" fmla="*/ f29 1 79683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83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78" tIns="107478" rIns="107478" bIns="10747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billigt den EU-Haushalt.</a:t>
              </a: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25343569-3554-F3B2-D6B1-7B54798824AE}"/>
                </a:ext>
              </a:extLst>
            </p:cNvPr>
            <p:cNvSpPr/>
            <p:nvPr/>
          </p:nvSpPr>
          <p:spPr>
            <a:xfrm>
              <a:off x="173699" y="5825834"/>
              <a:ext cx="4691420" cy="796835"/>
            </a:xfrm>
            <a:custGeom>
              <a:avLst/>
              <a:gdLst>
                <a:gd name="f0" fmla="val 10800000"/>
                <a:gd name="f1" fmla="val 5400000"/>
                <a:gd name="f2" fmla="val 180"/>
                <a:gd name="f3" fmla="val w"/>
                <a:gd name="f4" fmla="val h"/>
                <a:gd name="f5" fmla="val 0"/>
                <a:gd name="f6" fmla="val 4691424"/>
                <a:gd name="f7" fmla="val 796835"/>
                <a:gd name="f8" fmla="val 132808"/>
                <a:gd name="f9" fmla="val 59460"/>
                <a:gd name="f10" fmla="val 4558616"/>
                <a:gd name="f11" fmla="val 4631964"/>
                <a:gd name="f12" fmla="val 664027"/>
                <a:gd name="f13" fmla="val 737375"/>
                <a:gd name="f14" fmla="+- 0 0 -90"/>
                <a:gd name="f15" fmla="*/ f3 1 4691424"/>
                <a:gd name="f16" fmla="*/ f4 1 796835"/>
                <a:gd name="f17" fmla="+- f7 0 f5"/>
                <a:gd name="f18" fmla="+- f6 0 f5"/>
                <a:gd name="f19" fmla="*/ f14 f0 1"/>
                <a:gd name="f20" fmla="*/ f18 1 4691424"/>
                <a:gd name="f21" fmla="*/ f17 1 796835"/>
                <a:gd name="f22" fmla="*/ 0 f18 1"/>
                <a:gd name="f23" fmla="*/ 132808 f17 1"/>
                <a:gd name="f24" fmla="*/ 132808 f18 1"/>
                <a:gd name="f25" fmla="*/ 0 f17 1"/>
                <a:gd name="f26" fmla="*/ 4558616 f18 1"/>
                <a:gd name="f27" fmla="*/ 4691424 f18 1"/>
                <a:gd name="f28" fmla="*/ 664027 f17 1"/>
                <a:gd name="f29" fmla="*/ 796835 f17 1"/>
                <a:gd name="f30" fmla="*/ f19 1 f2"/>
                <a:gd name="f31" fmla="*/ f22 1 4691424"/>
                <a:gd name="f32" fmla="*/ f23 1 796835"/>
                <a:gd name="f33" fmla="*/ f24 1 4691424"/>
                <a:gd name="f34" fmla="*/ f25 1 796835"/>
                <a:gd name="f35" fmla="*/ f26 1 4691424"/>
                <a:gd name="f36" fmla="*/ f27 1 4691424"/>
                <a:gd name="f37" fmla="*/ f28 1 796835"/>
                <a:gd name="f38" fmla="*/ f29 1 79683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83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78" tIns="107478" rIns="107478" bIns="10747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hält mindestens sechs Sitzungen im Jahr in Brüssel (Belgien) und 12 in Straßburg (Frankreich) ab.</a:t>
              </a:r>
              <a:endParaRPr lang="en-IE" sz="1900" b="0" i="0" u="none" strike="noStrike" kern="1200" cap="none" spc="0" baseline="0">
                <a:solidFill>
                  <a:srgbClr val="000000"/>
                </a:solidFill>
                <a:uFillTx/>
                <a:latin typeface="Calibri"/>
              </a:endParaRPr>
            </a:p>
          </p:txBody>
        </p:sp>
      </p:grpSp>
      <p:pic>
        <p:nvPicPr>
          <p:cNvPr id="15" name="Picture 6">
            <a:extLst>
              <a:ext uri="{FF2B5EF4-FFF2-40B4-BE49-F238E27FC236}">
                <a16:creationId xmlns:a16="http://schemas.microsoft.com/office/drawing/2014/main" id="{CCF61A4D-F747-67F1-786A-04B1ABF386A9}"/>
              </a:ext>
            </a:extLst>
          </p:cNvPr>
          <p:cNvPicPr>
            <a:picLocks noChangeAspect="1"/>
          </p:cNvPicPr>
          <p:nvPr/>
        </p:nvPicPr>
        <p:blipFill>
          <a:blip r:embed="rId5"/>
          <a:stretch>
            <a:fillRect/>
          </a:stretch>
        </p:blipFill>
        <p:spPr>
          <a:xfrm>
            <a:off x="4969837" y="4085146"/>
            <a:ext cx="3832350" cy="2538932"/>
          </a:xfrm>
          <a:prstGeom prst="rect">
            <a:avLst/>
          </a:prstGeom>
          <a:noFill/>
          <a:ln cap="flat">
            <a:noFill/>
          </a:ln>
        </p:spPr>
      </p:pic>
      <p:sp>
        <p:nvSpPr>
          <p:cNvPr id="16" name="Rectangle 13">
            <a:extLst>
              <a:ext uri="{FF2B5EF4-FFF2-40B4-BE49-F238E27FC236}">
                <a16:creationId xmlns:a16="http://schemas.microsoft.com/office/drawing/2014/main" id="{7D7ECBF2-15ED-4763-43D1-B9A389D1B8DD}"/>
              </a:ext>
            </a:extLst>
          </p:cNvPr>
          <p:cNvSpPr/>
          <p:nvPr/>
        </p:nvSpPr>
        <p:spPr>
          <a:xfrm>
            <a:off x="6602662" y="6439415"/>
            <a:ext cx="457200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1200" cap="none" spc="0" baseline="0">
                <a:solidFill>
                  <a:srgbClr val="FFFFFF"/>
                </a:solidFill>
                <a:uFillTx/>
                <a:latin typeface="Arial" pitchFamily="34"/>
                <a:hlinkClick r:id="rId6" tooltip="w:en:Creative Commons"/>
              </a:rPr>
              <a:t>© Creative Commons</a:t>
            </a:r>
            <a:r>
              <a:rPr lang="en-US" sz="600" b="0" i="0" u="none" strike="noStrike" kern="1200" cap="none" spc="0" baseline="0">
                <a:solidFill>
                  <a:srgbClr val="FFFFFF"/>
                </a:solidFill>
                <a:uFillTx/>
                <a:latin typeface="Arial" pitchFamily="34"/>
              </a:rPr>
              <a:t> </a:t>
            </a:r>
            <a:r>
              <a:rPr lang="en-US" sz="600" b="0" i="0" u="none" strike="noStrike" kern="1200" cap="none" spc="0" baseline="0">
                <a:solidFill>
                  <a:srgbClr val="FFFFFF"/>
                </a:solidFill>
                <a:uFillTx/>
                <a:latin typeface="Arial" pitchFamily="34"/>
                <a:hlinkClick r:id="rId7"/>
              </a:rPr>
              <a:t>Attribution-Share Alike 4.0 International</a:t>
            </a:r>
            <a:endParaRPr lang="fr-BE" sz="600" b="0" i="0" u="none" strike="noStrike" kern="1200" cap="none" spc="0" baseline="0">
              <a:solidFill>
                <a:srgbClr val="FFFFFF"/>
              </a:solidFill>
              <a:uFillTx/>
              <a:latin typeface="Calibri"/>
            </a:endParaRPr>
          </a:p>
        </p:txBody>
      </p:sp>
      <p:sp>
        <p:nvSpPr>
          <p:cNvPr id="17" name="TextBox 14">
            <a:extLst>
              <a:ext uri="{FF2B5EF4-FFF2-40B4-BE49-F238E27FC236}">
                <a16:creationId xmlns:a16="http://schemas.microsoft.com/office/drawing/2014/main" id="{959A5900-F8E7-2186-19F7-91929ED204AD}"/>
              </a:ext>
            </a:extLst>
          </p:cNvPr>
          <p:cNvSpPr txBox="1"/>
          <p:nvPr/>
        </p:nvSpPr>
        <p:spPr>
          <a:xfrm>
            <a:off x="7980444" y="3439908"/>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8" name="Connecteur droit 7">
            <a:extLst>
              <a:ext uri="{FF2B5EF4-FFF2-40B4-BE49-F238E27FC236}">
                <a16:creationId xmlns:a16="http://schemas.microsoft.com/office/drawing/2014/main" id="{AD4EA9EF-6815-A634-682A-5B5C46B9BE38}"/>
              </a:ext>
            </a:extLst>
          </p:cNvPr>
          <p:cNvCxnSpPr/>
          <p:nvPr/>
        </p:nvCxnSpPr>
        <p:spPr>
          <a:xfrm>
            <a:off x="8897779" y="4715176"/>
            <a:ext cx="246221" cy="0"/>
          </a:xfrm>
          <a:prstGeom prst="straightConnector1">
            <a:avLst/>
          </a:prstGeom>
          <a:noFill/>
          <a:ln w="12701" cap="flat">
            <a:solidFill>
              <a:srgbClr val="FFA00E"/>
            </a:solidFill>
            <a:prstDash val="solid"/>
            <a:miter/>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1B5FF93-086F-26B2-138A-AB4DDD62F97A}"/>
              </a:ext>
            </a:extLst>
          </p:cNvPr>
          <p:cNvSpPr/>
          <p:nvPr/>
        </p:nvSpPr>
        <p:spPr>
          <a:xfrm>
            <a:off x="0" y="0"/>
            <a:ext cx="9144000" cy="6858000"/>
          </a:xfrm>
          <a:prstGeom prst="rect">
            <a:avLst/>
          </a:pr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2">
            <a:extLst>
              <a:ext uri="{FF2B5EF4-FFF2-40B4-BE49-F238E27FC236}">
                <a16:creationId xmlns:a16="http://schemas.microsoft.com/office/drawing/2014/main" id="{7A776E2F-F378-80E6-03AE-45679BD9805E}"/>
              </a:ext>
            </a:extLst>
          </p:cNvPr>
          <p:cNvSpPr txBox="1"/>
          <p:nvPr/>
        </p:nvSpPr>
        <p:spPr>
          <a:xfrm>
            <a:off x="2223025" y="2405100"/>
            <a:ext cx="6282101"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ea typeface="Calibri"/>
                <a:cs typeface="Calibri"/>
              </a:rPr>
              <a:t>WAS IST EUROPA?</a:t>
            </a:r>
          </a:p>
        </p:txBody>
      </p:sp>
      <p:sp>
        <p:nvSpPr>
          <p:cNvPr id="4" name="Larme 8">
            <a:extLst>
              <a:ext uri="{FF2B5EF4-FFF2-40B4-BE49-F238E27FC236}">
                <a16:creationId xmlns:a16="http://schemas.microsoft.com/office/drawing/2014/main" id="{23B0DBEC-1580-1EF2-C74A-7371B881CA4D}"/>
              </a:ext>
            </a:extLst>
          </p:cNvPr>
          <p:cNvSpPr/>
          <p:nvPr/>
        </p:nvSpPr>
        <p:spPr>
          <a:xfrm rot="5400013">
            <a:off x="1273841" y="2228201"/>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5" name="Image 7">
            <a:extLst>
              <a:ext uri="{FF2B5EF4-FFF2-40B4-BE49-F238E27FC236}">
                <a16:creationId xmlns:a16="http://schemas.microsoft.com/office/drawing/2014/main" id="{6214BD87-D2F9-B5B6-274D-092532A0215C}"/>
              </a:ext>
            </a:extLst>
          </p:cNvPr>
          <p:cNvPicPr>
            <a:picLocks noChangeAspect="1"/>
          </p:cNvPicPr>
          <p:nvPr/>
        </p:nvPicPr>
        <p:blipFill>
          <a:blip r:embed="rId3"/>
          <a:stretch>
            <a:fillRect/>
          </a:stretch>
        </p:blipFill>
        <p:spPr>
          <a:xfrm>
            <a:off x="5539471" y="3631128"/>
            <a:ext cx="2158998" cy="596563"/>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35">
    <p:bg>
      <p:bgPr>
        <a:solidFill>
          <a:srgbClr val="FFFAEB"/>
        </a:solidFill>
        <a:effectLst/>
      </p:bgPr>
    </p:bg>
    <p:spTree>
      <p:nvGrpSpPr>
        <p:cNvPr id="1" name=""/>
        <p:cNvGrpSpPr/>
        <p:nvPr/>
      </p:nvGrpSpPr>
      <p:grpSpPr>
        <a:xfrm>
          <a:off x="0" y="0"/>
          <a:ext cx="0" cy="0"/>
          <a:chOff x="0" y="0"/>
          <a:chExt cx="0" cy="0"/>
        </a:xfrm>
      </p:grpSpPr>
      <p:pic>
        <p:nvPicPr>
          <p:cNvPr id="2" name="Image 17" descr="Une image contenant très coloré, bâtiment, plancher, cerf-volant&#10;&#10;&#10;&#10;Description générée automatiquement">
            <a:extLst>
              <a:ext uri="{FF2B5EF4-FFF2-40B4-BE49-F238E27FC236}">
                <a16:creationId xmlns:a16="http://schemas.microsoft.com/office/drawing/2014/main" id="{0A9CC012-7560-4331-68E4-BEE22A4C75E7}"/>
              </a:ext>
            </a:extLst>
          </p:cNvPr>
          <p:cNvPicPr>
            <a:picLocks noChangeAspect="1"/>
          </p:cNvPicPr>
          <p:nvPr/>
        </p:nvPicPr>
        <p:blipFill>
          <a:blip r:embed="rId3"/>
          <a:srcRect/>
          <a:stretch>
            <a:fillRect/>
          </a:stretch>
        </p:blipFill>
        <p:spPr>
          <a:xfrm>
            <a:off x="0" y="4150123"/>
            <a:ext cx="9144000" cy="2707876"/>
          </a:xfrm>
          <a:prstGeom prst="rect">
            <a:avLst/>
          </a:prstGeom>
          <a:noFill/>
          <a:ln cap="flat">
            <a:noFill/>
          </a:ln>
        </p:spPr>
      </p:pic>
      <p:sp>
        <p:nvSpPr>
          <p:cNvPr id="3" name="ZoneTexte 1">
            <a:extLst>
              <a:ext uri="{FF2B5EF4-FFF2-40B4-BE49-F238E27FC236}">
                <a16:creationId xmlns:a16="http://schemas.microsoft.com/office/drawing/2014/main" id="{82C341DE-F0B7-A4DB-F250-4144A166C356}"/>
              </a:ext>
            </a:extLst>
          </p:cNvPr>
          <p:cNvSpPr txBox="1"/>
          <p:nvPr/>
        </p:nvSpPr>
        <p:spPr>
          <a:xfrm>
            <a:off x="662985" y="199549"/>
            <a:ext cx="4796613"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DER EUROPÄISCHE RAT</a:t>
            </a:r>
          </a:p>
        </p:txBody>
      </p:sp>
      <p:sp>
        <p:nvSpPr>
          <p:cNvPr id="4" name="Rectangle 4">
            <a:extLst>
              <a:ext uri="{FF2B5EF4-FFF2-40B4-BE49-F238E27FC236}">
                <a16:creationId xmlns:a16="http://schemas.microsoft.com/office/drawing/2014/main" id="{E00410EB-44BF-3314-242E-A0D0D22898D6}"/>
              </a:ext>
            </a:extLst>
          </p:cNvPr>
          <p:cNvSpPr/>
          <p:nvPr/>
        </p:nvSpPr>
        <p:spPr>
          <a:xfrm rot="16200004">
            <a:off x="8042116" y="5754022"/>
            <a:ext cx="1957584"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WIE FUNKTIONIERT DIE EU?</a:t>
            </a:r>
          </a:p>
        </p:txBody>
      </p:sp>
      <p:cxnSp>
        <p:nvCxnSpPr>
          <p:cNvPr id="5" name="Connecteur droit 5">
            <a:extLst>
              <a:ext uri="{FF2B5EF4-FFF2-40B4-BE49-F238E27FC236}">
                <a16:creationId xmlns:a16="http://schemas.microsoft.com/office/drawing/2014/main" id="{C529891D-BF2E-E52D-D30F-AACACA1360C9}"/>
              </a:ext>
            </a:extLst>
          </p:cNvPr>
          <p:cNvCxnSpPr/>
          <p:nvPr/>
        </p:nvCxnSpPr>
        <p:spPr>
          <a:xfrm>
            <a:off x="8897779" y="4898376"/>
            <a:ext cx="246221" cy="9"/>
          </a:xfrm>
          <a:prstGeom prst="straightConnector1">
            <a:avLst/>
          </a:prstGeom>
          <a:noFill/>
          <a:ln w="12701" cap="flat">
            <a:solidFill>
              <a:srgbClr val="FFA00E"/>
            </a:solidFill>
            <a:prstDash val="solid"/>
            <a:miter/>
          </a:ln>
        </p:spPr>
      </p:cxnSp>
      <p:grpSp>
        <p:nvGrpSpPr>
          <p:cNvPr id="6" name="Diagram 7">
            <a:extLst>
              <a:ext uri="{FF2B5EF4-FFF2-40B4-BE49-F238E27FC236}">
                <a16:creationId xmlns:a16="http://schemas.microsoft.com/office/drawing/2014/main" id="{FDC3DA7C-449C-B660-8D87-259C2B9F4949}"/>
              </a:ext>
            </a:extLst>
          </p:cNvPr>
          <p:cNvGrpSpPr/>
          <p:nvPr/>
        </p:nvGrpSpPr>
        <p:grpSpPr>
          <a:xfrm>
            <a:off x="267361" y="1145788"/>
            <a:ext cx="4302059" cy="2620799"/>
            <a:chOff x="267361" y="1145788"/>
            <a:chExt cx="4302059" cy="2620799"/>
          </a:xfrm>
        </p:grpSpPr>
        <p:sp>
          <p:nvSpPr>
            <p:cNvPr id="7" name="Freeform: Shape 6">
              <a:extLst>
                <a:ext uri="{FF2B5EF4-FFF2-40B4-BE49-F238E27FC236}">
                  <a16:creationId xmlns:a16="http://schemas.microsoft.com/office/drawing/2014/main" id="{978FFDDE-8C26-2982-C0C7-D3DD2BF42616}"/>
                </a:ext>
              </a:extLst>
            </p:cNvPr>
            <p:cNvSpPr/>
            <p:nvPr/>
          </p:nvSpPr>
          <p:spPr>
            <a:xfrm>
              <a:off x="267361" y="1145788"/>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setzt sich aus den Staats- oder Regierungsspitzen aller EU-Länder zusammen.</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5DBD03B1-7D62-D3BE-AE1F-862BE865FD07}"/>
                </a:ext>
              </a:extLst>
            </p:cNvPr>
            <p:cNvSpPr/>
            <p:nvPr/>
          </p:nvSpPr>
          <p:spPr>
            <a:xfrm>
              <a:off x="267361" y="2549786"/>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legt die wichtigsten Prioritäten und die politische Ausrichtung der EU fest.</a:t>
              </a:r>
              <a:endParaRPr lang="en-IE" sz="1800" b="0" i="0" u="none" strike="noStrike" kern="1200" cap="none" spc="0" baseline="0">
                <a:solidFill>
                  <a:srgbClr val="000000"/>
                </a:solidFill>
                <a:uFillTx/>
                <a:latin typeface="Calibri"/>
              </a:endParaRPr>
            </a:p>
          </p:txBody>
        </p:sp>
      </p:grpSp>
      <p:sp>
        <p:nvSpPr>
          <p:cNvPr id="9" name="TextBox 21">
            <a:extLst>
              <a:ext uri="{FF2B5EF4-FFF2-40B4-BE49-F238E27FC236}">
                <a16:creationId xmlns:a16="http://schemas.microsoft.com/office/drawing/2014/main" id="{21E3CF71-8A2C-0492-C903-3C2609F5D0B0}"/>
              </a:ext>
            </a:extLst>
          </p:cNvPr>
          <p:cNvSpPr txBox="1"/>
          <p:nvPr/>
        </p:nvSpPr>
        <p:spPr>
          <a:xfrm>
            <a:off x="5459589" y="2097926"/>
            <a:ext cx="36576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pitchFamily="34"/>
              <a:cs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10" name="Picture 22">
            <a:extLst>
              <a:ext uri="{FF2B5EF4-FFF2-40B4-BE49-F238E27FC236}">
                <a16:creationId xmlns:a16="http://schemas.microsoft.com/office/drawing/2014/main" id="{9EEACE19-090D-7B9E-C260-23F85A97C3BF}"/>
              </a:ext>
            </a:extLst>
          </p:cNvPr>
          <p:cNvPicPr>
            <a:picLocks noChangeAspect="1"/>
          </p:cNvPicPr>
          <p:nvPr/>
        </p:nvPicPr>
        <p:blipFill>
          <a:blip r:embed="rId4"/>
          <a:stretch>
            <a:fillRect/>
          </a:stretch>
        </p:blipFill>
        <p:spPr>
          <a:xfrm>
            <a:off x="5459589" y="156389"/>
            <a:ext cx="737683" cy="627945"/>
          </a:xfrm>
          <a:prstGeom prst="rect">
            <a:avLst/>
          </a:prstGeom>
          <a:noFill/>
          <a:ln cap="flat">
            <a:noFill/>
          </a:ln>
        </p:spPr>
      </p:pic>
      <p:grpSp>
        <p:nvGrpSpPr>
          <p:cNvPr id="11" name="Diagram 8">
            <a:extLst>
              <a:ext uri="{FF2B5EF4-FFF2-40B4-BE49-F238E27FC236}">
                <a16:creationId xmlns:a16="http://schemas.microsoft.com/office/drawing/2014/main" id="{88608A61-C08D-CA1B-F33B-9D679148B593}"/>
              </a:ext>
            </a:extLst>
          </p:cNvPr>
          <p:cNvGrpSpPr/>
          <p:nvPr/>
        </p:nvGrpSpPr>
        <p:grpSpPr>
          <a:xfrm>
            <a:off x="4800600" y="1125809"/>
            <a:ext cx="4085411" cy="2721354"/>
            <a:chOff x="4800600" y="1125809"/>
            <a:chExt cx="4085411" cy="2721354"/>
          </a:xfrm>
        </p:grpSpPr>
        <p:sp>
          <p:nvSpPr>
            <p:cNvPr id="12" name="Freeform: Shape 11">
              <a:extLst>
                <a:ext uri="{FF2B5EF4-FFF2-40B4-BE49-F238E27FC236}">
                  <a16:creationId xmlns:a16="http://schemas.microsoft.com/office/drawing/2014/main" id="{C1E48AA6-E165-C587-CFCE-494E930C5096}"/>
                </a:ext>
              </a:extLst>
            </p:cNvPr>
            <p:cNvSpPr/>
            <p:nvPr/>
          </p:nvSpPr>
          <p:spPr>
            <a:xfrm>
              <a:off x="4800600" y="1125809"/>
              <a:ext cx="4085411" cy="1230380"/>
            </a:xfrm>
            <a:custGeom>
              <a:avLst/>
              <a:gdLst>
                <a:gd name="f0" fmla="val 10800000"/>
                <a:gd name="f1" fmla="val 5400000"/>
                <a:gd name="f2" fmla="val 180"/>
                <a:gd name="f3" fmla="val w"/>
                <a:gd name="f4" fmla="val h"/>
                <a:gd name="f5" fmla="val 0"/>
                <a:gd name="f6" fmla="val 4085413"/>
                <a:gd name="f7" fmla="val 1230376"/>
                <a:gd name="f8" fmla="val 205067"/>
                <a:gd name="f9" fmla="val 91812"/>
                <a:gd name="f10" fmla="val 3880346"/>
                <a:gd name="f11" fmla="val 3993601"/>
                <a:gd name="f12" fmla="val 1025309"/>
                <a:gd name="f13" fmla="val 1138564"/>
                <a:gd name="f14" fmla="+- 0 0 -90"/>
                <a:gd name="f15" fmla="*/ f3 1 4085413"/>
                <a:gd name="f16" fmla="*/ f4 1 1230376"/>
                <a:gd name="f17" fmla="+- f7 0 f5"/>
                <a:gd name="f18" fmla="+- f6 0 f5"/>
                <a:gd name="f19" fmla="*/ f14 f0 1"/>
                <a:gd name="f20" fmla="*/ f18 1 4085413"/>
                <a:gd name="f21" fmla="*/ f17 1 1230376"/>
                <a:gd name="f22" fmla="*/ 0 f18 1"/>
                <a:gd name="f23" fmla="*/ 205067 f17 1"/>
                <a:gd name="f24" fmla="*/ 205067 f18 1"/>
                <a:gd name="f25" fmla="*/ 0 f17 1"/>
                <a:gd name="f26" fmla="*/ 3880346 f18 1"/>
                <a:gd name="f27" fmla="*/ 4085413 f18 1"/>
                <a:gd name="f28" fmla="*/ 1025309 f17 1"/>
                <a:gd name="f29" fmla="*/ 1230376 f17 1"/>
                <a:gd name="f30" fmla="*/ f19 1 f2"/>
                <a:gd name="f31" fmla="*/ f22 1 4085413"/>
                <a:gd name="f32" fmla="*/ f23 1 1230376"/>
                <a:gd name="f33" fmla="*/ f24 1 4085413"/>
                <a:gd name="f34" fmla="*/ f25 1 1230376"/>
                <a:gd name="f35" fmla="*/ f26 1 4085413"/>
                <a:gd name="f36" fmla="*/ f27 1 4085413"/>
                <a:gd name="f37" fmla="*/ f28 1 1230376"/>
                <a:gd name="f38" fmla="*/ f29 1 123037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3037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8637" tIns="128637" rIns="128637" bIns="12863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erlässt jedoch keine EU-Gesetze.</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D85AF848-9233-AE81-0469-696323CAC807}"/>
                </a:ext>
              </a:extLst>
            </p:cNvPr>
            <p:cNvSpPr/>
            <p:nvPr/>
          </p:nvSpPr>
          <p:spPr>
            <a:xfrm>
              <a:off x="4800600" y="2547536"/>
              <a:ext cx="4085411" cy="1299627"/>
            </a:xfrm>
            <a:custGeom>
              <a:avLst/>
              <a:gdLst>
                <a:gd name="f0" fmla="val 10800000"/>
                <a:gd name="f1" fmla="val 5400000"/>
                <a:gd name="f2" fmla="val 180"/>
                <a:gd name="f3" fmla="val w"/>
                <a:gd name="f4" fmla="val h"/>
                <a:gd name="f5" fmla="val 0"/>
                <a:gd name="f6" fmla="val 4085413"/>
                <a:gd name="f7" fmla="val 1299624"/>
                <a:gd name="f8" fmla="val 216608"/>
                <a:gd name="f9" fmla="val 96979"/>
                <a:gd name="f10" fmla="val 3868805"/>
                <a:gd name="f11" fmla="val 3988434"/>
                <a:gd name="f12" fmla="val 1083016"/>
                <a:gd name="f13" fmla="val 1202645"/>
                <a:gd name="f14" fmla="+- 0 0 -90"/>
                <a:gd name="f15" fmla="*/ f3 1 4085413"/>
                <a:gd name="f16" fmla="*/ f4 1 1299624"/>
                <a:gd name="f17" fmla="+- f7 0 f5"/>
                <a:gd name="f18" fmla="+- f6 0 f5"/>
                <a:gd name="f19" fmla="*/ f14 f0 1"/>
                <a:gd name="f20" fmla="*/ f18 1 4085413"/>
                <a:gd name="f21" fmla="*/ f17 1 1299624"/>
                <a:gd name="f22" fmla="*/ 0 f18 1"/>
                <a:gd name="f23" fmla="*/ 216608 f17 1"/>
                <a:gd name="f24" fmla="*/ 216608 f18 1"/>
                <a:gd name="f25" fmla="*/ 0 f17 1"/>
                <a:gd name="f26" fmla="*/ 3868805 f18 1"/>
                <a:gd name="f27" fmla="*/ 4085413 f18 1"/>
                <a:gd name="f28" fmla="*/ 1083016 f17 1"/>
                <a:gd name="f29" fmla="*/ 1299624 f17 1"/>
                <a:gd name="f30" fmla="*/ f19 1 f2"/>
                <a:gd name="f31" fmla="*/ f22 1 4085413"/>
                <a:gd name="f32" fmla="*/ f23 1 1299624"/>
                <a:gd name="f33" fmla="*/ f24 1 4085413"/>
                <a:gd name="f34" fmla="*/ f25 1 1299624"/>
                <a:gd name="f35" fmla="*/ f26 1 4085413"/>
                <a:gd name="f36" fmla="*/ f27 1 4085413"/>
                <a:gd name="f37" fmla="*/ f28 1 1299624"/>
                <a:gd name="f38" fmla="*/ f29 1 129962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9962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32021" tIns="132021" rIns="132021" bIns="13202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tritt mindestens viermal jährlich in Brüssel (Belgien) oder Luxemburg (Luxemburg) beim „Europäischen Gipfel“ zusammen.</a:t>
              </a:r>
              <a:endParaRPr lang="en-IE" sz="1800" b="0" i="0" u="none" strike="noStrike" kern="1200" cap="none" spc="0" baseline="0">
                <a:solidFill>
                  <a:srgbClr val="000000"/>
                </a:solidFill>
                <a:uFillTx/>
                <a:latin typeface="Calibri"/>
              </a:endParaRPr>
            </a:p>
          </p:txBody>
        </p:sp>
      </p:grpSp>
      <p:sp>
        <p:nvSpPr>
          <p:cNvPr id="14" name="TextBox 13">
            <a:extLst>
              <a:ext uri="{FF2B5EF4-FFF2-40B4-BE49-F238E27FC236}">
                <a16:creationId xmlns:a16="http://schemas.microsoft.com/office/drawing/2014/main" id="{F923117F-9C46-8D57-0258-6BBC819EBEE1}"/>
              </a:ext>
            </a:extLst>
          </p:cNvPr>
          <p:cNvSpPr txBox="1"/>
          <p:nvPr/>
        </p:nvSpPr>
        <p:spPr>
          <a:xfrm>
            <a:off x="8085152" y="669220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Larme 2">
            <a:extLst>
              <a:ext uri="{FF2B5EF4-FFF2-40B4-BE49-F238E27FC236}">
                <a16:creationId xmlns:a16="http://schemas.microsoft.com/office/drawing/2014/main" id="{401A9898-9506-5985-2921-2169D7632979}"/>
              </a:ext>
            </a:extLst>
          </p:cNvPr>
          <p:cNvSpPr/>
          <p:nvPr/>
        </p:nvSpPr>
        <p:spPr>
          <a:xfrm rot="5400013">
            <a:off x="447338" y="129475"/>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30">
    <p:bg>
      <p:bgPr>
        <a:solidFill>
          <a:srgbClr val="FFFA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488B00-D5BE-9DDC-1E08-6D48364ECA21}"/>
              </a:ext>
            </a:extLst>
          </p:cNvPr>
          <p:cNvSpPr txBox="1"/>
          <p:nvPr/>
        </p:nvSpPr>
        <p:spPr>
          <a:xfrm>
            <a:off x="-364681" y="143112"/>
            <a:ext cx="5161952"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DER RAT DER EU</a:t>
            </a:r>
            <a:endParaRPr lang="fr-BE" sz="1800" b="0" i="0" u="none" strike="noStrike" kern="1200" cap="none" spc="0" baseline="0">
              <a:solidFill>
                <a:srgbClr val="000000"/>
              </a:solidFill>
              <a:uFillTx/>
              <a:latin typeface="Calibri"/>
            </a:endParaRPr>
          </a:p>
        </p:txBody>
      </p:sp>
      <p:sp>
        <p:nvSpPr>
          <p:cNvPr id="3" name="Larme 2">
            <a:extLst>
              <a:ext uri="{FF2B5EF4-FFF2-40B4-BE49-F238E27FC236}">
                <a16:creationId xmlns:a16="http://schemas.microsoft.com/office/drawing/2014/main" id="{2FF332C0-8639-ABD3-246E-E8CA934E05C7}"/>
              </a:ext>
            </a:extLst>
          </p:cNvPr>
          <p:cNvSpPr/>
          <p:nvPr/>
        </p:nvSpPr>
        <p:spPr>
          <a:xfrm rot="5400013">
            <a:off x="80654" y="52902"/>
            <a:ext cx="620886" cy="627095"/>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5">
            <a:extLst>
              <a:ext uri="{FF2B5EF4-FFF2-40B4-BE49-F238E27FC236}">
                <a16:creationId xmlns:a16="http://schemas.microsoft.com/office/drawing/2014/main" id="{A9362892-0D7C-F6CA-C497-699C330CA53B}"/>
              </a:ext>
            </a:extLst>
          </p:cNvPr>
          <p:cNvPicPr>
            <a:picLocks noChangeAspect="1"/>
          </p:cNvPicPr>
          <p:nvPr/>
        </p:nvPicPr>
        <p:blipFill>
          <a:blip r:embed="rId3"/>
          <a:stretch>
            <a:fillRect/>
          </a:stretch>
        </p:blipFill>
        <p:spPr>
          <a:xfrm>
            <a:off x="4676808" y="917783"/>
            <a:ext cx="3929478" cy="2297859"/>
          </a:xfrm>
          <a:prstGeom prst="rect">
            <a:avLst/>
          </a:prstGeom>
          <a:noFill/>
          <a:ln cap="flat">
            <a:noFill/>
          </a:ln>
        </p:spPr>
      </p:pic>
      <p:pic>
        <p:nvPicPr>
          <p:cNvPr id="5" name="Picture 6">
            <a:extLst>
              <a:ext uri="{FF2B5EF4-FFF2-40B4-BE49-F238E27FC236}">
                <a16:creationId xmlns:a16="http://schemas.microsoft.com/office/drawing/2014/main" id="{3EDA2FB3-DC40-E384-F099-087364F1AF84}"/>
              </a:ext>
            </a:extLst>
          </p:cNvPr>
          <p:cNvPicPr>
            <a:picLocks noChangeAspect="1"/>
          </p:cNvPicPr>
          <p:nvPr/>
        </p:nvPicPr>
        <p:blipFill>
          <a:blip r:embed="rId4"/>
          <a:stretch>
            <a:fillRect/>
          </a:stretch>
        </p:blipFill>
        <p:spPr>
          <a:xfrm>
            <a:off x="4676808" y="3468438"/>
            <a:ext cx="3929478" cy="3145014"/>
          </a:xfrm>
          <a:prstGeom prst="rect">
            <a:avLst/>
          </a:prstGeom>
          <a:noFill/>
          <a:ln cap="flat">
            <a:noFill/>
          </a:ln>
        </p:spPr>
      </p:pic>
      <p:sp>
        <p:nvSpPr>
          <p:cNvPr id="6" name="Rectangle 7">
            <a:extLst>
              <a:ext uri="{FF2B5EF4-FFF2-40B4-BE49-F238E27FC236}">
                <a16:creationId xmlns:a16="http://schemas.microsoft.com/office/drawing/2014/main" id="{76413A50-9782-804F-DCFC-EB6771B31982}"/>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WIE FUNKTIONIERT DIE EU?</a:t>
            </a:r>
          </a:p>
        </p:txBody>
      </p:sp>
      <p:sp>
        <p:nvSpPr>
          <p:cNvPr id="7" name="TextBox 11">
            <a:extLst>
              <a:ext uri="{FF2B5EF4-FFF2-40B4-BE49-F238E27FC236}">
                <a16:creationId xmlns:a16="http://schemas.microsoft.com/office/drawing/2014/main" id="{B42761B3-B14D-ACDA-D72E-8E0693BC9221}"/>
              </a:ext>
            </a:extLst>
          </p:cNvPr>
          <p:cNvSpPr txBox="1"/>
          <p:nvPr/>
        </p:nvSpPr>
        <p:spPr>
          <a:xfrm>
            <a:off x="7793659" y="304604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8" name="TextBox 12">
            <a:extLst>
              <a:ext uri="{FF2B5EF4-FFF2-40B4-BE49-F238E27FC236}">
                <a16:creationId xmlns:a16="http://schemas.microsoft.com/office/drawing/2014/main" id="{AA1CC5F8-CD79-053E-3E5E-5278203E3B5D}"/>
              </a:ext>
            </a:extLst>
          </p:cNvPr>
          <p:cNvSpPr txBox="1"/>
          <p:nvPr/>
        </p:nvSpPr>
        <p:spPr>
          <a:xfrm>
            <a:off x="7793659" y="642162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9" name="Picture 13">
            <a:extLst>
              <a:ext uri="{FF2B5EF4-FFF2-40B4-BE49-F238E27FC236}">
                <a16:creationId xmlns:a16="http://schemas.microsoft.com/office/drawing/2014/main" id="{0454B361-7BC6-F0C4-57CE-0ECEADC33E1F}"/>
              </a:ext>
            </a:extLst>
          </p:cNvPr>
          <p:cNvPicPr>
            <a:picLocks noChangeAspect="1"/>
          </p:cNvPicPr>
          <p:nvPr/>
        </p:nvPicPr>
        <p:blipFill>
          <a:blip r:embed="rId5"/>
          <a:stretch>
            <a:fillRect/>
          </a:stretch>
        </p:blipFill>
        <p:spPr>
          <a:xfrm>
            <a:off x="3852394" y="143112"/>
            <a:ext cx="824413" cy="482784"/>
          </a:xfrm>
          <a:prstGeom prst="rect">
            <a:avLst/>
          </a:prstGeom>
          <a:noFill/>
          <a:ln cap="flat">
            <a:noFill/>
          </a:ln>
        </p:spPr>
      </p:pic>
      <p:grpSp>
        <p:nvGrpSpPr>
          <p:cNvPr id="10" name="Diagram 4">
            <a:extLst>
              <a:ext uri="{FF2B5EF4-FFF2-40B4-BE49-F238E27FC236}">
                <a16:creationId xmlns:a16="http://schemas.microsoft.com/office/drawing/2014/main" id="{4F06EEAF-A7FE-BE5D-C4CF-6E1678EDACD0}"/>
              </a:ext>
            </a:extLst>
          </p:cNvPr>
          <p:cNvGrpSpPr/>
          <p:nvPr/>
        </p:nvGrpSpPr>
        <p:grpSpPr>
          <a:xfrm>
            <a:off x="487676" y="917783"/>
            <a:ext cx="3897629" cy="5557723"/>
            <a:chOff x="487676" y="917783"/>
            <a:chExt cx="3897629" cy="5557723"/>
          </a:xfrm>
        </p:grpSpPr>
        <p:sp>
          <p:nvSpPr>
            <p:cNvPr id="11" name="Freeform: Shape 10">
              <a:extLst>
                <a:ext uri="{FF2B5EF4-FFF2-40B4-BE49-F238E27FC236}">
                  <a16:creationId xmlns:a16="http://schemas.microsoft.com/office/drawing/2014/main" id="{EC2DE39D-D873-D885-9659-45E41751A1C4}"/>
                </a:ext>
              </a:extLst>
            </p:cNvPr>
            <p:cNvSpPr/>
            <p:nvPr/>
          </p:nvSpPr>
          <p:spPr>
            <a:xfrm>
              <a:off x="487676" y="917783"/>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vertritt die Regierungen der EU-Staaten.</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73B6B5FB-2E34-7481-1BD4-659FB7119381}"/>
                </a:ext>
              </a:extLst>
            </p:cNvPr>
            <p:cNvSpPr/>
            <p:nvPr/>
          </p:nvSpPr>
          <p:spPr>
            <a:xfrm>
              <a:off x="487676" y="2033150"/>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076" tIns="107076" rIns="107076" bIns="107076" anchor="ctr" anchorCtr="0" compatLnSpc="1">
              <a:noAutofit/>
            </a:bodyPr>
            <a:lstStyle/>
            <a:p>
              <a:pPr marL="0" marR="0" lvl="0" indent="0" algn="l"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de-DE" sz="1400" b="0" i="0" u="none" strike="noStrike" kern="1200" cap="none" spc="0" baseline="0">
                  <a:solidFill>
                    <a:srgbClr val="000000"/>
                  </a:solidFill>
                  <a:uFillTx/>
                  <a:latin typeface="Calibri"/>
                </a:rPr>
                <a:t>ist ein Organ, in dem Ministerinnen und Minister der EU-Mitgliedstaaten zusammenkommen, um über EU-Angelegenheiten (Landwirtschaft, auswärtige Angelegenheiten, Justiz usw.) zu beraten.</a:t>
              </a:r>
              <a:endParaRPr lang="en-IE" sz="14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F080F35E-E6FC-E098-5520-090D0A8BD230}"/>
                </a:ext>
              </a:extLst>
            </p:cNvPr>
            <p:cNvSpPr/>
            <p:nvPr/>
          </p:nvSpPr>
          <p:spPr>
            <a:xfrm>
              <a:off x="487676" y="3147035"/>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fasst Beschlüsse und erlässt gemeinsam mit dem Europäischen Parlament Gesetze.</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740EB274-F8E1-5716-C7F6-76BDC010B376}"/>
                </a:ext>
              </a:extLst>
            </p:cNvPr>
            <p:cNvSpPr/>
            <p:nvPr/>
          </p:nvSpPr>
          <p:spPr>
            <a:xfrm>
              <a:off x="487676" y="4260921"/>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hat einen turnusmäßig wechselnden Vorsitz, der alle sechs Monate von einem anderen EU-Land übernommen wird.</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F3F26F02-99BD-2D65-9CBD-3E633FDA9381}"/>
                </a:ext>
              </a:extLst>
            </p:cNvPr>
            <p:cNvSpPr/>
            <p:nvPr/>
          </p:nvSpPr>
          <p:spPr>
            <a:xfrm>
              <a:off x="487676" y="5374797"/>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kommt in Brüssel oder Luxemburg zusammen.</a:t>
              </a:r>
              <a:endParaRPr lang="en-IE" sz="1700" b="0" i="0" u="none" strike="noStrike" kern="1200" cap="none" spc="0" baseline="0">
                <a:solidFill>
                  <a:srgbClr val="000000"/>
                </a:solidFill>
                <a:uFillTx/>
                <a:latin typeface="Calibri"/>
              </a:endParaRPr>
            </a:p>
          </p:txBody>
        </p:sp>
      </p:grpSp>
      <p:cxnSp>
        <p:nvCxnSpPr>
          <p:cNvPr id="16" name="Connecteur droit 7">
            <a:extLst>
              <a:ext uri="{FF2B5EF4-FFF2-40B4-BE49-F238E27FC236}">
                <a16:creationId xmlns:a16="http://schemas.microsoft.com/office/drawing/2014/main" id="{4BE93B34-ADF1-CAB1-2345-73FBA51E0983}"/>
              </a:ext>
            </a:extLst>
          </p:cNvPr>
          <p:cNvCxnSpPr/>
          <p:nvPr/>
        </p:nvCxnSpPr>
        <p:spPr>
          <a:xfrm>
            <a:off x="8897779" y="4715176"/>
            <a:ext cx="246221" cy="0"/>
          </a:xfrm>
          <a:prstGeom prst="straightConnector1">
            <a:avLst/>
          </a:prstGeom>
          <a:noFill/>
          <a:ln w="12701" cap="flat">
            <a:solidFill>
              <a:srgbClr val="FFA00E"/>
            </a:solidFill>
            <a:prstDash val="solid"/>
            <a:miter/>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97">
    <p:bg>
      <p:bgPr>
        <a:solidFill>
          <a:srgbClr val="FFF9E7"/>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DC20DD01-6EAB-D270-19CB-5DEEEAF74C4B}"/>
              </a:ext>
            </a:extLst>
          </p:cNvPr>
          <p:cNvSpPr txBox="1"/>
          <p:nvPr/>
        </p:nvSpPr>
        <p:spPr>
          <a:xfrm>
            <a:off x="632938" y="154844"/>
            <a:ext cx="659082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DIE EUROPÄISCHE KOMMISSION</a:t>
            </a:r>
            <a:endParaRPr lang="fr-FR"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ABB2DEED-CDAA-B090-51AD-A03688B714C9}"/>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WIE FUNKTIONIERT DIE EU?</a:t>
            </a:r>
          </a:p>
        </p:txBody>
      </p:sp>
      <p:cxnSp>
        <p:nvCxnSpPr>
          <p:cNvPr id="4" name="Connecteur droit 7">
            <a:extLst>
              <a:ext uri="{FF2B5EF4-FFF2-40B4-BE49-F238E27FC236}">
                <a16:creationId xmlns:a16="http://schemas.microsoft.com/office/drawing/2014/main" id="{C20EA5DF-5CF9-4722-9613-5606C1F2DD52}"/>
              </a:ext>
            </a:extLst>
          </p:cNvPr>
          <p:cNvCxnSpPr/>
          <p:nvPr/>
        </p:nvCxnSpPr>
        <p:spPr>
          <a:xfrm>
            <a:off x="8897779" y="4715176"/>
            <a:ext cx="246221" cy="0"/>
          </a:xfrm>
          <a:prstGeom prst="straightConnector1">
            <a:avLst/>
          </a:prstGeom>
          <a:noFill/>
          <a:ln w="12701" cap="flat">
            <a:solidFill>
              <a:srgbClr val="FFA00E"/>
            </a:solidFill>
            <a:prstDash val="solid"/>
            <a:miter/>
          </a:ln>
        </p:spPr>
      </p:cxnSp>
      <p:sp>
        <p:nvSpPr>
          <p:cNvPr id="5" name="Larme 5">
            <a:extLst>
              <a:ext uri="{FF2B5EF4-FFF2-40B4-BE49-F238E27FC236}">
                <a16:creationId xmlns:a16="http://schemas.microsoft.com/office/drawing/2014/main" id="{CEAF5F4C-DACD-D70D-593A-2CE0FE716B45}"/>
              </a:ext>
            </a:extLst>
          </p:cNvPr>
          <p:cNvSpPr/>
          <p:nvPr/>
        </p:nvSpPr>
        <p:spPr>
          <a:xfrm rot="5551961">
            <a:off x="39058" y="3953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6" name="Image 10" descr="A blue flag with yellow stars and a blue flag with black lines&#10;&#10;Description automatically generated">
            <a:extLst>
              <a:ext uri="{FF2B5EF4-FFF2-40B4-BE49-F238E27FC236}">
                <a16:creationId xmlns:a16="http://schemas.microsoft.com/office/drawing/2014/main" id="{0E76C79D-C695-03B5-37D8-81A547B31C3D}"/>
              </a:ext>
            </a:extLst>
          </p:cNvPr>
          <p:cNvPicPr>
            <a:picLocks noChangeAspect="1"/>
          </p:cNvPicPr>
          <p:nvPr/>
        </p:nvPicPr>
        <p:blipFill>
          <a:blip r:embed="rId3"/>
          <a:stretch>
            <a:fillRect/>
          </a:stretch>
        </p:blipFill>
        <p:spPr>
          <a:xfrm>
            <a:off x="6478094" y="233167"/>
            <a:ext cx="573273" cy="347828"/>
          </a:xfrm>
          <a:prstGeom prst="rect">
            <a:avLst/>
          </a:prstGeom>
          <a:noFill/>
          <a:ln cap="flat">
            <a:noFill/>
          </a:ln>
        </p:spPr>
      </p:pic>
      <p:sp>
        <p:nvSpPr>
          <p:cNvPr id="7" name="TextBox 13">
            <a:extLst>
              <a:ext uri="{FF2B5EF4-FFF2-40B4-BE49-F238E27FC236}">
                <a16:creationId xmlns:a16="http://schemas.microsoft.com/office/drawing/2014/main" id="{050391EA-885E-CC88-3311-BFF726717D0C}"/>
              </a:ext>
            </a:extLst>
          </p:cNvPr>
          <p:cNvSpPr txBox="1"/>
          <p:nvPr/>
        </p:nvSpPr>
        <p:spPr>
          <a:xfrm>
            <a:off x="3784198" y="6686211"/>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8" name="Picture 2" descr="https://ec.europa.eu/avservices/avs/files/video6/repository/prod/photo/store/store2/0/P052360-117948.jpg">
            <a:extLst>
              <a:ext uri="{FF2B5EF4-FFF2-40B4-BE49-F238E27FC236}">
                <a16:creationId xmlns:a16="http://schemas.microsoft.com/office/drawing/2014/main" id="{D7A0717F-C7F7-B3D0-BE1E-6B283370CFC2}"/>
              </a:ext>
            </a:extLst>
          </p:cNvPr>
          <p:cNvPicPr>
            <a:picLocks noChangeAspect="1"/>
          </p:cNvPicPr>
          <p:nvPr/>
        </p:nvPicPr>
        <p:blipFill>
          <a:blip r:embed="rId4"/>
          <a:srcRect/>
          <a:stretch>
            <a:fillRect/>
          </a:stretch>
        </p:blipFill>
        <p:spPr>
          <a:xfrm>
            <a:off x="4536932" y="3860989"/>
            <a:ext cx="4043184" cy="2733498"/>
          </a:xfrm>
          <a:prstGeom prst="rect">
            <a:avLst/>
          </a:prstGeom>
          <a:noFill/>
          <a:ln cap="flat">
            <a:noFill/>
          </a:ln>
        </p:spPr>
      </p:pic>
      <p:pic>
        <p:nvPicPr>
          <p:cNvPr id="9" name="Picture 4" descr="Group photo with, from left to right:in the 1st row: Ursula von der Leyen, President of the...">
            <a:extLst>
              <a:ext uri="{FF2B5EF4-FFF2-40B4-BE49-F238E27FC236}">
                <a16:creationId xmlns:a16="http://schemas.microsoft.com/office/drawing/2014/main" id="{045451E0-AB08-6474-EC51-319F5D864798}"/>
              </a:ext>
            </a:extLst>
          </p:cNvPr>
          <p:cNvPicPr>
            <a:picLocks noChangeAspect="1"/>
          </p:cNvPicPr>
          <p:nvPr/>
        </p:nvPicPr>
        <p:blipFill>
          <a:blip r:embed="rId5"/>
          <a:srcRect/>
          <a:stretch>
            <a:fillRect/>
          </a:stretch>
        </p:blipFill>
        <p:spPr>
          <a:xfrm>
            <a:off x="4536932" y="1021083"/>
            <a:ext cx="4043184" cy="2513283"/>
          </a:xfrm>
          <a:prstGeom prst="rect">
            <a:avLst/>
          </a:prstGeom>
          <a:noFill/>
          <a:ln cap="flat">
            <a:noFill/>
          </a:ln>
        </p:spPr>
      </p:pic>
      <p:grpSp>
        <p:nvGrpSpPr>
          <p:cNvPr id="10" name="Diagram 8">
            <a:extLst>
              <a:ext uri="{FF2B5EF4-FFF2-40B4-BE49-F238E27FC236}">
                <a16:creationId xmlns:a16="http://schemas.microsoft.com/office/drawing/2014/main" id="{C29F8922-DEFB-222C-B90F-278B87CA69B9}"/>
              </a:ext>
            </a:extLst>
          </p:cNvPr>
          <p:cNvGrpSpPr/>
          <p:nvPr/>
        </p:nvGrpSpPr>
        <p:grpSpPr>
          <a:xfrm>
            <a:off x="335283" y="1021110"/>
            <a:ext cx="3992883" cy="5573350"/>
            <a:chOff x="335283" y="1021110"/>
            <a:chExt cx="3992883" cy="5573350"/>
          </a:xfrm>
        </p:grpSpPr>
        <p:sp>
          <p:nvSpPr>
            <p:cNvPr id="11" name="Freeform: Shape 10">
              <a:extLst>
                <a:ext uri="{FF2B5EF4-FFF2-40B4-BE49-F238E27FC236}">
                  <a16:creationId xmlns:a16="http://schemas.microsoft.com/office/drawing/2014/main" id="{1A4074D3-FFB1-EEC5-2620-E4EBD1416E5D}"/>
                </a:ext>
              </a:extLst>
            </p:cNvPr>
            <p:cNvSpPr/>
            <p:nvPr/>
          </p:nvSpPr>
          <p:spPr>
            <a:xfrm>
              <a:off x="335283" y="1021110"/>
              <a:ext cx="3992883" cy="786457"/>
            </a:xfrm>
            <a:custGeom>
              <a:avLst/>
              <a:gdLst>
                <a:gd name="f0" fmla="val 10800000"/>
                <a:gd name="f1" fmla="val 5400000"/>
                <a:gd name="f2" fmla="val 180"/>
                <a:gd name="f3" fmla="val w"/>
                <a:gd name="f4" fmla="val h"/>
                <a:gd name="f5" fmla="val 0"/>
                <a:gd name="f6" fmla="val 3992880"/>
                <a:gd name="f7" fmla="val 786453"/>
                <a:gd name="f8" fmla="val 131078"/>
                <a:gd name="f9" fmla="val 58686"/>
                <a:gd name="f10" fmla="val 3861802"/>
                <a:gd name="f11" fmla="val 3934194"/>
                <a:gd name="f12" fmla="val 655375"/>
                <a:gd name="f13" fmla="val 727767"/>
                <a:gd name="f14" fmla="+- 0 0 -90"/>
                <a:gd name="f15" fmla="*/ f3 1 3992880"/>
                <a:gd name="f16" fmla="*/ f4 1 786453"/>
                <a:gd name="f17" fmla="+- f7 0 f5"/>
                <a:gd name="f18" fmla="+- f6 0 f5"/>
                <a:gd name="f19" fmla="*/ f14 f0 1"/>
                <a:gd name="f20" fmla="*/ f18 1 3992880"/>
                <a:gd name="f21" fmla="*/ f17 1 786453"/>
                <a:gd name="f22" fmla="*/ 0 f18 1"/>
                <a:gd name="f23" fmla="*/ 131078 f17 1"/>
                <a:gd name="f24" fmla="*/ 131078 f18 1"/>
                <a:gd name="f25" fmla="*/ 0 f17 1"/>
                <a:gd name="f26" fmla="*/ 3861802 f18 1"/>
                <a:gd name="f27" fmla="*/ 3992880 f18 1"/>
                <a:gd name="f28" fmla="*/ 655375 f17 1"/>
                <a:gd name="f29" fmla="*/ 786453 f17 1"/>
                <a:gd name="f30" fmla="*/ f19 1 f2"/>
                <a:gd name="f31" fmla="*/ f22 1 3992880"/>
                <a:gd name="f32" fmla="*/ f23 1 786453"/>
                <a:gd name="f33" fmla="*/ f24 1 3992880"/>
                <a:gd name="f34" fmla="*/ f25 1 786453"/>
                <a:gd name="f35" fmla="*/ f26 1 3992880"/>
                <a:gd name="f36" fmla="*/ f27 1 3992880"/>
                <a:gd name="f37" fmla="*/ f28 1 786453"/>
                <a:gd name="f38" fmla="*/ f29 1 7864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64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162" tIns="103162" rIns="103162" bIns="10316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vertritt die gemeinsamen Interessen der EU.</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A1C88C02-5197-C97F-FCE7-053FDFA5C617}"/>
                </a:ext>
              </a:extLst>
            </p:cNvPr>
            <p:cNvSpPr/>
            <p:nvPr/>
          </p:nvSpPr>
          <p:spPr>
            <a:xfrm>
              <a:off x="335283" y="1818924"/>
              <a:ext cx="3992883" cy="786457"/>
            </a:xfrm>
            <a:custGeom>
              <a:avLst/>
              <a:gdLst>
                <a:gd name="f0" fmla="val 10800000"/>
                <a:gd name="f1" fmla="val 5400000"/>
                <a:gd name="f2" fmla="val 180"/>
                <a:gd name="f3" fmla="val w"/>
                <a:gd name="f4" fmla="val h"/>
                <a:gd name="f5" fmla="val 0"/>
                <a:gd name="f6" fmla="val 3992880"/>
                <a:gd name="f7" fmla="val 786453"/>
                <a:gd name="f8" fmla="val 131078"/>
                <a:gd name="f9" fmla="val 58686"/>
                <a:gd name="f10" fmla="val 3861802"/>
                <a:gd name="f11" fmla="val 3934194"/>
                <a:gd name="f12" fmla="val 655375"/>
                <a:gd name="f13" fmla="val 727767"/>
                <a:gd name="f14" fmla="+- 0 0 -90"/>
                <a:gd name="f15" fmla="*/ f3 1 3992880"/>
                <a:gd name="f16" fmla="*/ f4 1 786453"/>
                <a:gd name="f17" fmla="+- f7 0 f5"/>
                <a:gd name="f18" fmla="+- f6 0 f5"/>
                <a:gd name="f19" fmla="*/ f14 f0 1"/>
                <a:gd name="f20" fmla="*/ f18 1 3992880"/>
                <a:gd name="f21" fmla="*/ f17 1 786453"/>
                <a:gd name="f22" fmla="*/ 0 f18 1"/>
                <a:gd name="f23" fmla="*/ 131078 f17 1"/>
                <a:gd name="f24" fmla="*/ 131078 f18 1"/>
                <a:gd name="f25" fmla="*/ 0 f17 1"/>
                <a:gd name="f26" fmla="*/ 3861802 f18 1"/>
                <a:gd name="f27" fmla="*/ 3992880 f18 1"/>
                <a:gd name="f28" fmla="*/ 655375 f17 1"/>
                <a:gd name="f29" fmla="*/ 786453 f17 1"/>
                <a:gd name="f30" fmla="*/ f19 1 f2"/>
                <a:gd name="f31" fmla="*/ f22 1 3992880"/>
                <a:gd name="f32" fmla="*/ f23 1 786453"/>
                <a:gd name="f33" fmla="*/ f24 1 3992880"/>
                <a:gd name="f34" fmla="*/ f25 1 786453"/>
                <a:gd name="f35" fmla="*/ f26 1 3992880"/>
                <a:gd name="f36" fmla="*/ f27 1 3992880"/>
                <a:gd name="f37" fmla="*/ f28 1 786453"/>
                <a:gd name="f38" fmla="*/ f29 1 7864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64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1732" tIns="91732" rIns="91732" bIns="91732" anchor="ctr" anchorCtr="0" compatLnSpc="1">
              <a:noAutofit/>
            </a:bodyPr>
            <a:lstStyle/>
            <a:p>
              <a:pPr marL="0" marR="0" lvl="0" indent="0" algn="l"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de-DE" sz="1400" b="0" i="0" u="none" strike="noStrike" kern="1200" cap="none" spc="0" baseline="0">
                  <a:solidFill>
                    <a:srgbClr val="000000"/>
                  </a:solidFill>
                  <a:uFillTx/>
                  <a:latin typeface="Calibri"/>
                </a:rPr>
                <a:t>setzt sich zusammen aus einem Präsidenten oder einer Präsidentin sowie aus einem Kommissar oder einer Kommissarin aus jedem EU-Land, die für einen bestimmten Bereich zuständig sind.</a:t>
              </a:r>
              <a:endParaRPr lang="en-IE" sz="14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4D46651B-03A8-98AA-92E8-CEF05AB47296}"/>
                </a:ext>
              </a:extLst>
            </p:cNvPr>
            <p:cNvSpPr/>
            <p:nvPr/>
          </p:nvSpPr>
          <p:spPr>
            <a:xfrm>
              <a:off x="335283" y="2616747"/>
              <a:ext cx="3992883" cy="786457"/>
            </a:xfrm>
            <a:custGeom>
              <a:avLst/>
              <a:gdLst>
                <a:gd name="f0" fmla="val 10800000"/>
                <a:gd name="f1" fmla="val 5400000"/>
                <a:gd name="f2" fmla="val 180"/>
                <a:gd name="f3" fmla="val w"/>
                <a:gd name="f4" fmla="val h"/>
                <a:gd name="f5" fmla="val 0"/>
                <a:gd name="f6" fmla="val 3992880"/>
                <a:gd name="f7" fmla="val 786453"/>
                <a:gd name="f8" fmla="val 131078"/>
                <a:gd name="f9" fmla="val 58686"/>
                <a:gd name="f10" fmla="val 3861802"/>
                <a:gd name="f11" fmla="val 3934194"/>
                <a:gd name="f12" fmla="val 655375"/>
                <a:gd name="f13" fmla="val 727767"/>
                <a:gd name="f14" fmla="+- 0 0 -90"/>
                <a:gd name="f15" fmla="*/ f3 1 3992880"/>
                <a:gd name="f16" fmla="*/ f4 1 786453"/>
                <a:gd name="f17" fmla="+- f7 0 f5"/>
                <a:gd name="f18" fmla="+- f6 0 f5"/>
                <a:gd name="f19" fmla="*/ f14 f0 1"/>
                <a:gd name="f20" fmla="*/ f18 1 3992880"/>
                <a:gd name="f21" fmla="*/ f17 1 786453"/>
                <a:gd name="f22" fmla="*/ 0 f18 1"/>
                <a:gd name="f23" fmla="*/ 131078 f17 1"/>
                <a:gd name="f24" fmla="*/ 131078 f18 1"/>
                <a:gd name="f25" fmla="*/ 0 f17 1"/>
                <a:gd name="f26" fmla="*/ 3861802 f18 1"/>
                <a:gd name="f27" fmla="*/ 3992880 f18 1"/>
                <a:gd name="f28" fmla="*/ 655375 f17 1"/>
                <a:gd name="f29" fmla="*/ 786453 f17 1"/>
                <a:gd name="f30" fmla="*/ f19 1 f2"/>
                <a:gd name="f31" fmla="*/ f22 1 3992880"/>
                <a:gd name="f32" fmla="*/ f23 1 786453"/>
                <a:gd name="f33" fmla="*/ f24 1 3992880"/>
                <a:gd name="f34" fmla="*/ f25 1 786453"/>
                <a:gd name="f35" fmla="*/ f26 1 3992880"/>
                <a:gd name="f36" fmla="*/ f27 1 3992880"/>
                <a:gd name="f37" fmla="*/ f28 1 786453"/>
                <a:gd name="f38" fmla="*/ f29 1 7864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64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162" tIns="103162" rIns="103162" bIns="10316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schlägt neue Gesetze und Programme vor.</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FFC4D9E1-4B43-4913-D03C-9BB0B18DC925}"/>
                </a:ext>
              </a:extLst>
            </p:cNvPr>
            <p:cNvSpPr/>
            <p:nvPr/>
          </p:nvSpPr>
          <p:spPr>
            <a:xfrm>
              <a:off x="335283" y="3414561"/>
              <a:ext cx="3992883" cy="786457"/>
            </a:xfrm>
            <a:custGeom>
              <a:avLst/>
              <a:gdLst>
                <a:gd name="f0" fmla="val 10800000"/>
                <a:gd name="f1" fmla="val 5400000"/>
                <a:gd name="f2" fmla="val 180"/>
                <a:gd name="f3" fmla="val w"/>
                <a:gd name="f4" fmla="val h"/>
                <a:gd name="f5" fmla="val 0"/>
                <a:gd name="f6" fmla="val 3992880"/>
                <a:gd name="f7" fmla="val 786453"/>
                <a:gd name="f8" fmla="val 131078"/>
                <a:gd name="f9" fmla="val 58686"/>
                <a:gd name="f10" fmla="val 3861802"/>
                <a:gd name="f11" fmla="val 3934194"/>
                <a:gd name="f12" fmla="val 655375"/>
                <a:gd name="f13" fmla="val 727767"/>
                <a:gd name="f14" fmla="+- 0 0 -90"/>
                <a:gd name="f15" fmla="*/ f3 1 3992880"/>
                <a:gd name="f16" fmla="*/ f4 1 786453"/>
                <a:gd name="f17" fmla="+- f7 0 f5"/>
                <a:gd name="f18" fmla="+- f6 0 f5"/>
                <a:gd name="f19" fmla="*/ f14 f0 1"/>
                <a:gd name="f20" fmla="*/ f18 1 3992880"/>
                <a:gd name="f21" fmla="*/ f17 1 786453"/>
                <a:gd name="f22" fmla="*/ 0 f18 1"/>
                <a:gd name="f23" fmla="*/ 131078 f17 1"/>
                <a:gd name="f24" fmla="*/ 131078 f18 1"/>
                <a:gd name="f25" fmla="*/ 0 f17 1"/>
                <a:gd name="f26" fmla="*/ 3861802 f18 1"/>
                <a:gd name="f27" fmla="*/ 3992880 f18 1"/>
                <a:gd name="f28" fmla="*/ 655375 f17 1"/>
                <a:gd name="f29" fmla="*/ 786453 f17 1"/>
                <a:gd name="f30" fmla="*/ f19 1 f2"/>
                <a:gd name="f31" fmla="*/ f22 1 3992880"/>
                <a:gd name="f32" fmla="*/ f23 1 786453"/>
                <a:gd name="f33" fmla="*/ f24 1 3992880"/>
                <a:gd name="f34" fmla="*/ f25 1 786453"/>
                <a:gd name="f35" fmla="*/ f26 1 3992880"/>
                <a:gd name="f36" fmla="*/ f27 1 3992880"/>
                <a:gd name="f37" fmla="*/ f28 1 786453"/>
                <a:gd name="f38" fmla="*/ f29 1 7864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64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162" tIns="103162" rIns="103162" bIns="10316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wird vom Parlament für fünf Jahre gewählt.</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A75B8E26-D0EB-F038-B82C-F9E8EF3FB3A0}"/>
                </a:ext>
              </a:extLst>
            </p:cNvPr>
            <p:cNvSpPr/>
            <p:nvPr/>
          </p:nvSpPr>
          <p:spPr>
            <a:xfrm>
              <a:off x="335283" y="4212375"/>
              <a:ext cx="3992883" cy="786457"/>
            </a:xfrm>
            <a:custGeom>
              <a:avLst/>
              <a:gdLst>
                <a:gd name="f0" fmla="val 10800000"/>
                <a:gd name="f1" fmla="val 5400000"/>
                <a:gd name="f2" fmla="val 180"/>
                <a:gd name="f3" fmla="val w"/>
                <a:gd name="f4" fmla="val h"/>
                <a:gd name="f5" fmla="val 0"/>
                <a:gd name="f6" fmla="val 3992880"/>
                <a:gd name="f7" fmla="val 786453"/>
                <a:gd name="f8" fmla="val 131078"/>
                <a:gd name="f9" fmla="val 58686"/>
                <a:gd name="f10" fmla="val 3861802"/>
                <a:gd name="f11" fmla="val 3934194"/>
                <a:gd name="f12" fmla="val 655375"/>
                <a:gd name="f13" fmla="val 727767"/>
                <a:gd name="f14" fmla="+- 0 0 -90"/>
                <a:gd name="f15" fmla="*/ f3 1 3992880"/>
                <a:gd name="f16" fmla="*/ f4 1 786453"/>
                <a:gd name="f17" fmla="+- f7 0 f5"/>
                <a:gd name="f18" fmla="+- f6 0 f5"/>
                <a:gd name="f19" fmla="*/ f14 f0 1"/>
                <a:gd name="f20" fmla="*/ f18 1 3992880"/>
                <a:gd name="f21" fmla="*/ f17 1 786453"/>
                <a:gd name="f22" fmla="*/ 0 f18 1"/>
                <a:gd name="f23" fmla="*/ 131078 f17 1"/>
                <a:gd name="f24" fmla="*/ 131078 f18 1"/>
                <a:gd name="f25" fmla="*/ 0 f17 1"/>
                <a:gd name="f26" fmla="*/ 3861802 f18 1"/>
                <a:gd name="f27" fmla="*/ 3992880 f18 1"/>
                <a:gd name="f28" fmla="*/ 655375 f17 1"/>
                <a:gd name="f29" fmla="*/ 786453 f17 1"/>
                <a:gd name="f30" fmla="*/ f19 1 f2"/>
                <a:gd name="f31" fmla="*/ f22 1 3992880"/>
                <a:gd name="f32" fmla="*/ f23 1 786453"/>
                <a:gd name="f33" fmla="*/ f24 1 3992880"/>
                <a:gd name="f34" fmla="*/ f25 1 786453"/>
                <a:gd name="f35" fmla="*/ f26 1 3992880"/>
                <a:gd name="f36" fmla="*/ f27 1 3992880"/>
                <a:gd name="f37" fmla="*/ f28 1 786453"/>
                <a:gd name="f38" fmla="*/ f29 1 7864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64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162" tIns="103162" rIns="103162" bIns="10316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verwaltet die Politikbereiche der EU und den EU-Haushalt.</a:t>
              </a:r>
              <a:endParaRPr lang="en-IE" sz="1700" b="0" i="0" u="none" strike="noStrike" kern="1200" cap="none" spc="0" baseline="0">
                <a:solidFill>
                  <a:srgbClr val="000000"/>
                </a:solidFill>
                <a:uFillTx/>
                <a:latin typeface="Calibri"/>
              </a:endParaRPr>
            </a:p>
          </p:txBody>
        </p:sp>
        <p:sp>
          <p:nvSpPr>
            <p:cNvPr id="16" name="Freeform: Shape 15">
              <a:extLst>
                <a:ext uri="{FF2B5EF4-FFF2-40B4-BE49-F238E27FC236}">
                  <a16:creationId xmlns:a16="http://schemas.microsoft.com/office/drawing/2014/main" id="{E36C1670-D0AF-A69E-F140-D142212BAEB2}"/>
                </a:ext>
              </a:extLst>
            </p:cNvPr>
            <p:cNvSpPr/>
            <p:nvPr/>
          </p:nvSpPr>
          <p:spPr>
            <a:xfrm>
              <a:off x="335283" y="5010189"/>
              <a:ext cx="3992883" cy="786457"/>
            </a:xfrm>
            <a:custGeom>
              <a:avLst/>
              <a:gdLst>
                <a:gd name="f0" fmla="val 10800000"/>
                <a:gd name="f1" fmla="val 5400000"/>
                <a:gd name="f2" fmla="val 180"/>
                <a:gd name="f3" fmla="val w"/>
                <a:gd name="f4" fmla="val h"/>
                <a:gd name="f5" fmla="val 0"/>
                <a:gd name="f6" fmla="val 3992880"/>
                <a:gd name="f7" fmla="val 786453"/>
                <a:gd name="f8" fmla="val 131078"/>
                <a:gd name="f9" fmla="val 58686"/>
                <a:gd name="f10" fmla="val 3861802"/>
                <a:gd name="f11" fmla="val 3934194"/>
                <a:gd name="f12" fmla="val 655375"/>
                <a:gd name="f13" fmla="val 727767"/>
                <a:gd name="f14" fmla="+- 0 0 -90"/>
                <a:gd name="f15" fmla="*/ f3 1 3992880"/>
                <a:gd name="f16" fmla="*/ f4 1 786453"/>
                <a:gd name="f17" fmla="+- f7 0 f5"/>
                <a:gd name="f18" fmla="+- f6 0 f5"/>
                <a:gd name="f19" fmla="*/ f14 f0 1"/>
                <a:gd name="f20" fmla="*/ f18 1 3992880"/>
                <a:gd name="f21" fmla="*/ f17 1 786453"/>
                <a:gd name="f22" fmla="*/ 0 f18 1"/>
                <a:gd name="f23" fmla="*/ 131078 f17 1"/>
                <a:gd name="f24" fmla="*/ 131078 f18 1"/>
                <a:gd name="f25" fmla="*/ 0 f17 1"/>
                <a:gd name="f26" fmla="*/ 3861802 f18 1"/>
                <a:gd name="f27" fmla="*/ 3992880 f18 1"/>
                <a:gd name="f28" fmla="*/ 655375 f17 1"/>
                <a:gd name="f29" fmla="*/ 786453 f17 1"/>
                <a:gd name="f30" fmla="*/ f19 1 f2"/>
                <a:gd name="f31" fmla="*/ f22 1 3992880"/>
                <a:gd name="f32" fmla="*/ f23 1 786453"/>
                <a:gd name="f33" fmla="*/ f24 1 3992880"/>
                <a:gd name="f34" fmla="*/ f25 1 786453"/>
                <a:gd name="f35" fmla="*/ f26 1 3992880"/>
                <a:gd name="f36" fmla="*/ f27 1 3992880"/>
                <a:gd name="f37" fmla="*/ f28 1 786453"/>
                <a:gd name="f38" fmla="*/ f29 1 7864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64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162" tIns="103162" rIns="103162" bIns="10316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ist die Hüterin der Verträge.</a:t>
              </a:r>
              <a:endParaRPr lang="en-IE" sz="1700" b="0" i="0" u="none" strike="noStrike" kern="1200" cap="none" spc="0" baseline="0">
                <a:solidFill>
                  <a:srgbClr val="000000"/>
                </a:solidFill>
                <a:uFillTx/>
                <a:latin typeface="Calibri"/>
              </a:endParaRPr>
            </a:p>
          </p:txBody>
        </p:sp>
        <p:sp>
          <p:nvSpPr>
            <p:cNvPr id="17" name="Freeform: Shape 16">
              <a:extLst>
                <a:ext uri="{FF2B5EF4-FFF2-40B4-BE49-F238E27FC236}">
                  <a16:creationId xmlns:a16="http://schemas.microsoft.com/office/drawing/2014/main" id="{335B12CB-84F2-C600-8EBE-CCA31F7454C6}"/>
                </a:ext>
              </a:extLst>
            </p:cNvPr>
            <p:cNvSpPr/>
            <p:nvPr/>
          </p:nvSpPr>
          <p:spPr>
            <a:xfrm>
              <a:off x="335283" y="5808003"/>
              <a:ext cx="3992883" cy="786457"/>
            </a:xfrm>
            <a:custGeom>
              <a:avLst/>
              <a:gdLst>
                <a:gd name="f0" fmla="val 10800000"/>
                <a:gd name="f1" fmla="val 5400000"/>
                <a:gd name="f2" fmla="val 180"/>
                <a:gd name="f3" fmla="val w"/>
                <a:gd name="f4" fmla="val h"/>
                <a:gd name="f5" fmla="val 0"/>
                <a:gd name="f6" fmla="val 3992880"/>
                <a:gd name="f7" fmla="val 786453"/>
                <a:gd name="f8" fmla="val 131078"/>
                <a:gd name="f9" fmla="val 58686"/>
                <a:gd name="f10" fmla="val 3861802"/>
                <a:gd name="f11" fmla="val 3934194"/>
                <a:gd name="f12" fmla="val 655375"/>
                <a:gd name="f13" fmla="val 727767"/>
                <a:gd name="f14" fmla="+- 0 0 -90"/>
                <a:gd name="f15" fmla="*/ f3 1 3992880"/>
                <a:gd name="f16" fmla="*/ f4 1 786453"/>
                <a:gd name="f17" fmla="+- f7 0 f5"/>
                <a:gd name="f18" fmla="+- f6 0 f5"/>
                <a:gd name="f19" fmla="*/ f14 f0 1"/>
                <a:gd name="f20" fmla="*/ f18 1 3992880"/>
                <a:gd name="f21" fmla="*/ f17 1 786453"/>
                <a:gd name="f22" fmla="*/ 0 f18 1"/>
                <a:gd name="f23" fmla="*/ 131078 f17 1"/>
                <a:gd name="f24" fmla="*/ 131078 f18 1"/>
                <a:gd name="f25" fmla="*/ 0 f17 1"/>
                <a:gd name="f26" fmla="*/ 3861802 f18 1"/>
                <a:gd name="f27" fmla="*/ 3992880 f18 1"/>
                <a:gd name="f28" fmla="*/ 655375 f17 1"/>
                <a:gd name="f29" fmla="*/ 786453 f17 1"/>
                <a:gd name="f30" fmla="*/ f19 1 f2"/>
                <a:gd name="f31" fmla="*/ f22 1 3992880"/>
                <a:gd name="f32" fmla="*/ f23 1 786453"/>
                <a:gd name="f33" fmla="*/ f24 1 3992880"/>
                <a:gd name="f34" fmla="*/ f25 1 786453"/>
                <a:gd name="f35" fmla="*/ f26 1 3992880"/>
                <a:gd name="f36" fmla="*/ f27 1 3992880"/>
                <a:gd name="f37" fmla="*/ f28 1 786453"/>
                <a:gd name="f38" fmla="*/ f29 1 7864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64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162" tIns="103162" rIns="103162" bIns="10316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hat ihren Sitz in Brüssel und Luxemburg.</a:t>
              </a:r>
              <a:endParaRPr lang="en-IE" sz="1700" b="0" i="0" u="none" strike="noStrike" kern="1200" cap="none" spc="0" baseline="0">
                <a:solidFill>
                  <a:srgbClr val="000000"/>
                </a:solidFill>
                <a:uFillTx/>
                <a:latin typeface="Calibri"/>
              </a:endParaRPr>
            </a:p>
          </p:txBody>
        </p:sp>
      </p:grpSp>
      <p:sp>
        <p:nvSpPr>
          <p:cNvPr id="18" name="TextBox 9">
            <a:extLst>
              <a:ext uri="{FF2B5EF4-FFF2-40B4-BE49-F238E27FC236}">
                <a16:creationId xmlns:a16="http://schemas.microsoft.com/office/drawing/2014/main" id="{60F0B519-ADED-2E81-A52B-D9BD94CA9834}"/>
              </a:ext>
            </a:extLst>
          </p:cNvPr>
          <p:cNvSpPr txBox="1"/>
          <p:nvPr/>
        </p:nvSpPr>
        <p:spPr>
          <a:xfrm>
            <a:off x="7696203" y="640982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TextBox 10">
            <a:extLst>
              <a:ext uri="{FF2B5EF4-FFF2-40B4-BE49-F238E27FC236}">
                <a16:creationId xmlns:a16="http://schemas.microsoft.com/office/drawing/2014/main" id="{FC7A864E-63E9-D188-B53B-FE05B43F5603}"/>
              </a:ext>
            </a:extLst>
          </p:cNvPr>
          <p:cNvSpPr txBox="1"/>
          <p:nvPr/>
        </p:nvSpPr>
        <p:spPr>
          <a:xfrm>
            <a:off x="7696203" y="335971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84">
    <p:bg>
      <p:bgPr>
        <a:solidFill>
          <a:srgbClr val="FFF9E7"/>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78A5A0F8-45FD-9927-850F-E5C6E8A5BBFE}"/>
              </a:ext>
            </a:extLst>
          </p:cNvPr>
          <p:cNvSpPr/>
          <p:nvPr/>
        </p:nvSpPr>
        <p:spPr>
          <a:xfrm>
            <a:off x="267251" y="1047582"/>
            <a:ext cx="8515011" cy="560172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Rectangle 47">
            <a:extLst>
              <a:ext uri="{FF2B5EF4-FFF2-40B4-BE49-F238E27FC236}">
                <a16:creationId xmlns:a16="http://schemas.microsoft.com/office/drawing/2014/main" id="{91FBBE90-CD95-C92F-F3D3-97E790DEE4AD}"/>
              </a:ext>
            </a:extLst>
          </p:cNvPr>
          <p:cNvSpPr/>
          <p:nvPr/>
        </p:nvSpPr>
        <p:spPr>
          <a:xfrm>
            <a:off x="530416" y="3361233"/>
            <a:ext cx="8046134" cy="1773588"/>
          </a:xfrm>
          <a:prstGeom prst="rect">
            <a:avLst/>
          </a:prstGeom>
          <a:solidFill>
            <a:srgbClr val="FFC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ardrop 4">
            <a:extLst>
              <a:ext uri="{FF2B5EF4-FFF2-40B4-BE49-F238E27FC236}">
                <a16:creationId xmlns:a16="http://schemas.microsoft.com/office/drawing/2014/main" id="{1C8F223F-5A69-E033-AD0C-C08ED7C62CDC}"/>
              </a:ext>
            </a:extLst>
          </p:cNvPr>
          <p:cNvSpPr/>
          <p:nvPr/>
        </p:nvSpPr>
        <p:spPr>
          <a:xfrm rot="5400013">
            <a:off x="134750" y="120321"/>
            <a:ext cx="678585" cy="7074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5">
            <a:extLst>
              <a:ext uri="{FF2B5EF4-FFF2-40B4-BE49-F238E27FC236}">
                <a16:creationId xmlns:a16="http://schemas.microsoft.com/office/drawing/2014/main" id="{3579F1BC-A7CF-CEA7-FB79-6BCE9B13FA83}"/>
              </a:ext>
            </a:extLst>
          </p:cNvPr>
          <p:cNvSpPr txBox="1"/>
          <p:nvPr/>
        </p:nvSpPr>
        <p:spPr>
          <a:xfrm>
            <a:off x="827769" y="228563"/>
            <a:ext cx="7601937"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3200" b="1" i="0" u="none" strike="noStrike" kern="1200" cap="none" spc="0" baseline="0">
                <a:solidFill>
                  <a:srgbClr val="FFC000"/>
                </a:solidFill>
                <a:uFillTx/>
                <a:latin typeface="Calibri"/>
              </a:rPr>
              <a:t>EU-GESETZE: WER IST WOFÜR ZUSTÄNDIG?</a:t>
            </a:r>
            <a:endParaRPr lang="fr-BE" sz="3200" b="1" i="0" u="none" strike="noStrike" kern="1200" cap="none" spc="0" baseline="0">
              <a:solidFill>
                <a:srgbClr val="FFC000"/>
              </a:solidFill>
              <a:uFillTx/>
              <a:latin typeface="Calibri"/>
            </a:endParaRPr>
          </a:p>
        </p:txBody>
      </p:sp>
      <p:sp>
        <p:nvSpPr>
          <p:cNvPr id="6" name="Rectangle 6">
            <a:extLst>
              <a:ext uri="{FF2B5EF4-FFF2-40B4-BE49-F238E27FC236}">
                <a16:creationId xmlns:a16="http://schemas.microsoft.com/office/drawing/2014/main" id="{D5443526-CE1F-5EA9-EDB0-D2AA8E90A7A7}"/>
              </a:ext>
            </a:extLst>
          </p:cNvPr>
          <p:cNvSpPr/>
          <p:nvPr/>
        </p:nvSpPr>
        <p:spPr>
          <a:xfrm rot="16200004">
            <a:off x="7955678" y="5669659"/>
            <a:ext cx="2130460"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WIE FUNKTIONIERT DIE EU?</a:t>
            </a:r>
          </a:p>
        </p:txBody>
      </p:sp>
      <p:cxnSp>
        <p:nvCxnSpPr>
          <p:cNvPr id="7" name="Connecteur droit 7">
            <a:extLst>
              <a:ext uri="{FF2B5EF4-FFF2-40B4-BE49-F238E27FC236}">
                <a16:creationId xmlns:a16="http://schemas.microsoft.com/office/drawing/2014/main" id="{DF5AB050-5CDD-1056-ADFA-A9FA6DA6E386}"/>
              </a:ext>
            </a:extLst>
          </p:cNvPr>
          <p:cNvCxnSpPr/>
          <p:nvPr/>
        </p:nvCxnSpPr>
        <p:spPr>
          <a:xfrm>
            <a:off x="8897779" y="4715176"/>
            <a:ext cx="246221" cy="0"/>
          </a:xfrm>
          <a:prstGeom prst="straightConnector1">
            <a:avLst/>
          </a:prstGeom>
          <a:noFill/>
          <a:ln w="12701" cap="flat">
            <a:solidFill>
              <a:srgbClr val="FFA00E"/>
            </a:solidFill>
            <a:prstDash val="solid"/>
            <a:miter/>
          </a:ln>
        </p:spPr>
      </p:cxnSp>
      <p:cxnSp>
        <p:nvCxnSpPr>
          <p:cNvPr id="8" name="Straight Arrow Connector 27">
            <a:extLst>
              <a:ext uri="{FF2B5EF4-FFF2-40B4-BE49-F238E27FC236}">
                <a16:creationId xmlns:a16="http://schemas.microsoft.com/office/drawing/2014/main" id="{E556661B-0445-A2CF-C081-EEBA50D4C010}"/>
              </a:ext>
            </a:extLst>
          </p:cNvPr>
          <p:cNvCxnSpPr/>
          <p:nvPr/>
        </p:nvCxnSpPr>
        <p:spPr>
          <a:xfrm>
            <a:off x="5508619" y="2110965"/>
            <a:ext cx="1691522" cy="1222891"/>
          </a:xfrm>
          <a:prstGeom prst="straightConnector1">
            <a:avLst/>
          </a:prstGeom>
          <a:noFill/>
          <a:ln w="98426" cap="flat">
            <a:solidFill>
              <a:srgbClr val="FFA00E"/>
            </a:solidFill>
            <a:prstDash val="solid"/>
            <a:miter/>
            <a:tailEnd type="arrow"/>
          </a:ln>
        </p:spPr>
      </p:cxnSp>
      <p:cxnSp>
        <p:nvCxnSpPr>
          <p:cNvPr id="9" name="Straight Arrow Connector 28">
            <a:extLst>
              <a:ext uri="{FF2B5EF4-FFF2-40B4-BE49-F238E27FC236}">
                <a16:creationId xmlns:a16="http://schemas.microsoft.com/office/drawing/2014/main" id="{5FCDE7D8-E493-AD16-187B-05A16E6972A7}"/>
              </a:ext>
            </a:extLst>
          </p:cNvPr>
          <p:cNvCxnSpPr>
            <a:stCxn id="15" idx="1"/>
          </p:cNvCxnSpPr>
          <p:nvPr/>
        </p:nvCxnSpPr>
        <p:spPr>
          <a:xfrm flipH="1">
            <a:off x="1756992" y="2065410"/>
            <a:ext cx="1797609" cy="1308296"/>
          </a:xfrm>
          <a:prstGeom prst="straightConnector1">
            <a:avLst/>
          </a:prstGeom>
          <a:noFill/>
          <a:ln w="98426" cap="flat">
            <a:solidFill>
              <a:srgbClr val="FFA00E"/>
            </a:solidFill>
            <a:prstDash val="solid"/>
            <a:miter/>
            <a:tailEnd type="arrow"/>
          </a:ln>
        </p:spPr>
      </p:cxnSp>
      <p:pic>
        <p:nvPicPr>
          <p:cNvPr id="10" name="Picture 3" descr="A blue flag with yellow stars and a blue flag with black lines&#10;&#10;Description automatically generated">
            <a:extLst>
              <a:ext uri="{FF2B5EF4-FFF2-40B4-BE49-F238E27FC236}">
                <a16:creationId xmlns:a16="http://schemas.microsoft.com/office/drawing/2014/main" id="{A786FB96-5764-EC13-4D2C-34073D85BA57}"/>
              </a:ext>
            </a:extLst>
          </p:cNvPr>
          <p:cNvPicPr>
            <a:picLocks noChangeAspect="1"/>
          </p:cNvPicPr>
          <p:nvPr/>
        </p:nvPicPr>
        <p:blipFill>
          <a:blip r:embed="rId3"/>
          <a:stretch>
            <a:fillRect/>
          </a:stretch>
        </p:blipFill>
        <p:spPr>
          <a:xfrm>
            <a:off x="3756078" y="787975"/>
            <a:ext cx="1448560" cy="878902"/>
          </a:xfrm>
          <a:prstGeom prst="rect">
            <a:avLst/>
          </a:prstGeom>
          <a:noFill/>
          <a:ln cap="flat">
            <a:noFill/>
          </a:ln>
        </p:spPr>
      </p:pic>
      <p:sp>
        <p:nvSpPr>
          <p:cNvPr id="11" name="TextBox 26">
            <a:extLst>
              <a:ext uri="{FF2B5EF4-FFF2-40B4-BE49-F238E27FC236}">
                <a16:creationId xmlns:a16="http://schemas.microsoft.com/office/drawing/2014/main" id="{94935899-3B8E-0122-2EDF-18E5FF4D9FFA}"/>
              </a:ext>
            </a:extLst>
          </p:cNvPr>
          <p:cNvSpPr txBox="1"/>
          <p:nvPr/>
        </p:nvSpPr>
        <p:spPr>
          <a:xfrm>
            <a:off x="3545960" y="1563505"/>
            <a:ext cx="228973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Europäische Kommission</a:t>
            </a:r>
          </a:p>
        </p:txBody>
      </p:sp>
      <p:sp>
        <p:nvSpPr>
          <p:cNvPr id="12" name="TextBox 8">
            <a:extLst>
              <a:ext uri="{FF2B5EF4-FFF2-40B4-BE49-F238E27FC236}">
                <a16:creationId xmlns:a16="http://schemas.microsoft.com/office/drawing/2014/main" id="{D61909CE-56BC-4A57-1FC7-FB63CFF46DD1}"/>
              </a:ext>
            </a:extLst>
          </p:cNvPr>
          <p:cNvSpPr txBox="1"/>
          <p:nvPr/>
        </p:nvSpPr>
        <p:spPr>
          <a:xfrm>
            <a:off x="732717" y="4419761"/>
            <a:ext cx="219291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Europäisches Parlament</a:t>
            </a:r>
          </a:p>
        </p:txBody>
      </p:sp>
      <p:pic>
        <p:nvPicPr>
          <p:cNvPr id="13" name="Picture 31">
            <a:extLst>
              <a:ext uri="{FF2B5EF4-FFF2-40B4-BE49-F238E27FC236}">
                <a16:creationId xmlns:a16="http://schemas.microsoft.com/office/drawing/2014/main" id="{8E733E15-3B14-C39C-CD9A-7FF682B362D2}"/>
              </a:ext>
            </a:extLst>
          </p:cNvPr>
          <p:cNvPicPr>
            <a:picLocks noChangeAspect="1"/>
          </p:cNvPicPr>
          <p:nvPr/>
        </p:nvPicPr>
        <p:blipFill>
          <a:blip r:embed="rId4"/>
          <a:stretch>
            <a:fillRect/>
          </a:stretch>
        </p:blipFill>
        <p:spPr>
          <a:xfrm>
            <a:off x="6673327" y="3437412"/>
            <a:ext cx="1053617" cy="896880"/>
          </a:xfrm>
          <a:prstGeom prst="rect">
            <a:avLst/>
          </a:prstGeom>
          <a:noFill/>
          <a:ln cap="flat">
            <a:noFill/>
          </a:ln>
        </p:spPr>
      </p:pic>
      <p:sp>
        <p:nvSpPr>
          <p:cNvPr id="14" name="TextBox 9">
            <a:extLst>
              <a:ext uri="{FF2B5EF4-FFF2-40B4-BE49-F238E27FC236}">
                <a16:creationId xmlns:a16="http://schemas.microsoft.com/office/drawing/2014/main" id="{EB4D304B-868E-1929-7B5D-FB9B910ABDB1}"/>
              </a:ext>
            </a:extLst>
          </p:cNvPr>
          <p:cNvSpPr txBox="1"/>
          <p:nvPr/>
        </p:nvSpPr>
        <p:spPr>
          <a:xfrm>
            <a:off x="6077623" y="4383514"/>
            <a:ext cx="2441018"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Rat der Europäischen Union</a:t>
            </a:r>
          </a:p>
        </p:txBody>
      </p:sp>
      <p:sp>
        <p:nvSpPr>
          <p:cNvPr id="15" name="Rectangle 12">
            <a:extLst>
              <a:ext uri="{FF2B5EF4-FFF2-40B4-BE49-F238E27FC236}">
                <a16:creationId xmlns:a16="http://schemas.microsoft.com/office/drawing/2014/main" id="{EBDA0C5D-1419-9A6B-73F9-C16B5FFE1BAD}"/>
              </a:ext>
            </a:extLst>
          </p:cNvPr>
          <p:cNvSpPr/>
          <p:nvPr/>
        </p:nvSpPr>
        <p:spPr>
          <a:xfrm>
            <a:off x="3554601" y="1855491"/>
            <a:ext cx="1940311" cy="419837"/>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schlägt Gesetze vor</a:t>
            </a:r>
          </a:p>
        </p:txBody>
      </p:sp>
      <p:cxnSp>
        <p:nvCxnSpPr>
          <p:cNvPr id="16" name="Straight Arrow Connector 39">
            <a:extLst>
              <a:ext uri="{FF2B5EF4-FFF2-40B4-BE49-F238E27FC236}">
                <a16:creationId xmlns:a16="http://schemas.microsoft.com/office/drawing/2014/main" id="{AEE2B1C9-1AF9-0E88-7960-F0C6BF06F11A}"/>
              </a:ext>
            </a:extLst>
          </p:cNvPr>
          <p:cNvCxnSpPr/>
          <p:nvPr/>
        </p:nvCxnSpPr>
        <p:spPr>
          <a:xfrm>
            <a:off x="4516239" y="5159346"/>
            <a:ext cx="8513" cy="833119"/>
          </a:xfrm>
          <a:prstGeom prst="straightConnector1">
            <a:avLst/>
          </a:prstGeom>
          <a:noFill/>
          <a:ln w="98426" cap="flat">
            <a:solidFill>
              <a:srgbClr val="FFA00E"/>
            </a:solidFill>
            <a:prstDash val="solid"/>
            <a:miter/>
            <a:tailEnd type="arrow"/>
          </a:ln>
        </p:spPr>
      </p:cxnSp>
      <p:sp>
        <p:nvSpPr>
          <p:cNvPr id="17" name="Rectangle 43">
            <a:extLst>
              <a:ext uri="{FF2B5EF4-FFF2-40B4-BE49-F238E27FC236}">
                <a16:creationId xmlns:a16="http://schemas.microsoft.com/office/drawing/2014/main" id="{8CAE36DE-2156-4140-6B40-B3E47344D74D}"/>
              </a:ext>
            </a:extLst>
          </p:cNvPr>
          <p:cNvSpPr/>
          <p:nvPr/>
        </p:nvSpPr>
        <p:spPr>
          <a:xfrm>
            <a:off x="3408499" y="5992465"/>
            <a:ext cx="2232507" cy="475616"/>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FFFFFF"/>
                </a:solidFill>
                <a:uFillTx/>
                <a:latin typeface="Calibri"/>
              </a:rPr>
              <a:t>NEUES EU-GESETZ</a:t>
            </a:r>
          </a:p>
        </p:txBody>
      </p:sp>
      <p:pic>
        <p:nvPicPr>
          <p:cNvPr id="18" name="Image 12">
            <a:extLst>
              <a:ext uri="{FF2B5EF4-FFF2-40B4-BE49-F238E27FC236}">
                <a16:creationId xmlns:a16="http://schemas.microsoft.com/office/drawing/2014/main" id="{C9044111-CC0A-1E2E-437E-C0EA31DF2773}"/>
              </a:ext>
            </a:extLst>
          </p:cNvPr>
          <p:cNvPicPr>
            <a:picLocks noChangeAspect="1"/>
          </p:cNvPicPr>
          <p:nvPr/>
        </p:nvPicPr>
        <p:blipFill>
          <a:blip r:embed="rId5"/>
          <a:stretch>
            <a:fillRect/>
          </a:stretch>
        </p:blipFill>
        <p:spPr>
          <a:xfrm>
            <a:off x="805211" y="3463527"/>
            <a:ext cx="1644283" cy="896880"/>
          </a:xfrm>
          <a:prstGeom prst="rect">
            <a:avLst/>
          </a:prstGeom>
          <a:noFill/>
          <a:ln cap="flat">
            <a:noFill/>
          </a:ln>
        </p:spPr>
      </p:pic>
      <p:sp>
        <p:nvSpPr>
          <p:cNvPr id="19" name="Rectangle 50">
            <a:extLst>
              <a:ext uri="{FF2B5EF4-FFF2-40B4-BE49-F238E27FC236}">
                <a16:creationId xmlns:a16="http://schemas.microsoft.com/office/drawing/2014/main" id="{0CB2BF43-81FC-FF25-D9DE-46CB8E8CF5D3}"/>
              </a:ext>
            </a:extLst>
          </p:cNvPr>
          <p:cNvSpPr/>
          <p:nvPr/>
        </p:nvSpPr>
        <p:spPr>
          <a:xfrm>
            <a:off x="3077733" y="3519205"/>
            <a:ext cx="2951509" cy="556759"/>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400" b="0" i="0" u="none" strike="noStrike" kern="1200" cap="none" spc="0" baseline="0">
                <a:solidFill>
                  <a:srgbClr val="FFFFFF"/>
                </a:solidFill>
                <a:uFillTx/>
                <a:latin typeface="Calibri"/>
              </a:rPr>
              <a:t>verabschieden oder ändern einen Gesetzesvorschlag oder lehnen ihn ab</a:t>
            </a:r>
            <a:endParaRPr lang="en-IE" sz="1400" b="0" i="0" u="none" strike="noStrike" kern="1200" cap="none" spc="0" baseline="0">
              <a:solidFill>
                <a:srgbClr val="FFFFFF"/>
              </a:solidFill>
              <a:uFillTx/>
              <a:latin typeface="Calibri"/>
            </a:endParaRPr>
          </a:p>
        </p:txBody>
      </p:sp>
      <p:sp>
        <p:nvSpPr>
          <p:cNvPr id="20" name="Rectangle 52">
            <a:extLst>
              <a:ext uri="{FF2B5EF4-FFF2-40B4-BE49-F238E27FC236}">
                <a16:creationId xmlns:a16="http://schemas.microsoft.com/office/drawing/2014/main" id="{43733BC1-67CD-569E-CA07-A8D699B6DD7B}"/>
              </a:ext>
            </a:extLst>
          </p:cNvPr>
          <p:cNvSpPr/>
          <p:nvPr/>
        </p:nvSpPr>
        <p:spPr>
          <a:xfrm>
            <a:off x="3575962" y="4727539"/>
            <a:ext cx="1955051" cy="299575"/>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bei Zustimmung</a:t>
            </a:r>
          </a:p>
        </p:txBody>
      </p:sp>
      <p:sp>
        <p:nvSpPr>
          <p:cNvPr id="21" name="Left-Right Arrow 53">
            <a:extLst>
              <a:ext uri="{FF2B5EF4-FFF2-40B4-BE49-F238E27FC236}">
                <a16:creationId xmlns:a16="http://schemas.microsoft.com/office/drawing/2014/main" id="{7CE653EF-508D-0FA4-02CD-F8935632F447}"/>
              </a:ext>
            </a:extLst>
          </p:cNvPr>
          <p:cNvSpPr/>
          <p:nvPr/>
        </p:nvSpPr>
        <p:spPr>
          <a:xfrm>
            <a:off x="3087883" y="4289605"/>
            <a:ext cx="2622243" cy="19711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38">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F2DED1-6339-FE21-3121-363588E014AF}"/>
              </a:ext>
            </a:extLst>
          </p:cNvPr>
          <p:cNvSpPr/>
          <p:nvPr/>
        </p:nvSpPr>
        <p:spPr>
          <a:xfrm>
            <a:off x="778218" y="250518"/>
            <a:ext cx="8248217"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DER EUROPÄISCHE GERICHTSHOF</a:t>
            </a:r>
            <a:endParaRPr lang="fr-FR" sz="3200" b="1" i="0" u="none" strike="noStrike" kern="1200" cap="none" spc="0" baseline="0">
              <a:solidFill>
                <a:srgbClr val="FFC000"/>
              </a:solidFill>
              <a:uFillTx/>
              <a:latin typeface="Calibri" pitchFamily="34"/>
              <a:cs typeface="Calibri" pitchFamily="34"/>
            </a:endParaRPr>
          </a:p>
        </p:txBody>
      </p:sp>
      <p:grpSp>
        <p:nvGrpSpPr>
          <p:cNvPr id="3" name="Diagram 4">
            <a:extLst>
              <a:ext uri="{FF2B5EF4-FFF2-40B4-BE49-F238E27FC236}">
                <a16:creationId xmlns:a16="http://schemas.microsoft.com/office/drawing/2014/main" id="{5EA48D99-A9AB-C0DF-5430-BBBB5A038A2B}"/>
              </a:ext>
            </a:extLst>
          </p:cNvPr>
          <p:cNvGrpSpPr/>
          <p:nvPr/>
        </p:nvGrpSpPr>
        <p:grpSpPr>
          <a:xfrm>
            <a:off x="199320" y="1023533"/>
            <a:ext cx="4380917" cy="5487835"/>
            <a:chOff x="199320" y="1023533"/>
            <a:chExt cx="4380917" cy="5487835"/>
          </a:xfrm>
        </p:grpSpPr>
        <p:sp>
          <p:nvSpPr>
            <p:cNvPr id="4" name="Freeform: Shape 3">
              <a:extLst>
                <a:ext uri="{FF2B5EF4-FFF2-40B4-BE49-F238E27FC236}">
                  <a16:creationId xmlns:a16="http://schemas.microsoft.com/office/drawing/2014/main" id="{D3C044CB-F19A-D3ED-FFF2-B63B931B2EFC}"/>
                </a:ext>
              </a:extLst>
            </p:cNvPr>
            <p:cNvSpPr/>
            <p:nvPr/>
          </p:nvSpPr>
          <p:spPr>
            <a:xfrm>
              <a:off x="199320" y="1023533"/>
              <a:ext cx="4380917" cy="692639"/>
            </a:xfrm>
            <a:custGeom>
              <a:avLst/>
              <a:gdLst>
                <a:gd name="f0" fmla="val 10800000"/>
                <a:gd name="f1" fmla="val 5400000"/>
                <a:gd name="f2" fmla="val 180"/>
                <a:gd name="f3" fmla="val w"/>
                <a:gd name="f4" fmla="val h"/>
                <a:gd name="f5" fmla="val 0"/>
                <a:gd name="f6" fmla="val 4380921"/>
                <a:gd name="f7" fmla="val 692640"/>
                <a:gd name="f8" fmla="val 115442"/>
                <a:gd name="f9" fmla="val 51685"/>
                <a:gd name="f10" fmla="val 4265479"/>
                <a:gd name="f11" fmla="val 4329236"/>
                <a:gd name="f12" fmla="val 577198"/>
                <a:gd name="f13" fmla="val 640955"/>
                <a:gd name="f14" fmla="+- 0 0 -90"/>
                <a:gd name="f15" fmla="*/ f3 1 4380921"/>
                <a:gd name="f16" fmla="*/ f4 1 692640"/>
                <a:gd name="f17" fmla="+- f7 0 f5"/>
                <a:gd name="f18" fmla="+- f6 0 f5"/>
                <a:gd name="f19" fmla="*/ f14 f0 1"/>
                <a:gd name="f20" fmla="*/ f18 1 4380921"/>
                <a:gd name="f21" fmla="*/ f17 1 692640"/>
                <a:gd name="f22" fmla="*/ 0 f18 1"/>
                <a:gd name="f23" fmla="*/ 115442 f17 1"/>
                <a:gd name="f24" fmla="*/ 115442 f18 1"/>
                <a:gd name="f25" fmla="*/ 0 f17 1"/>
                <a:gd name="f26" fmla="*/ 4265479 f18 1"/>
                <a:gd name="f27" fmla="*/ 4380921 f18 1"/>
                <a:gd name="f28" fmla="*/ 577198 f17 1"/>
                <a:gd name="f29" fmla="*/ 692640 f17 1"/>
                <a:gd name="f30" fmla="*/ f19 1 f2"/>
                <a:gd name="f31" fmla="*/ f22 1 4380921"/>
                <a:gd name="f32" fmla="*/ f23 1 692640"/>
                <a:gd name="f33" fmla="*/ f24 1 4380921"/>
                <a:gd name="f34" fmla="*/ f25 1 692640"/>
                <a:gd name="f35" fmla="*/ f26 1 4380921"/>
                <a:gd name="f36" fmla="*/ f27 1 4380921"/>
                <a:gd name="f37" fmla="*/ f28 1 692640"/>
                <a:gd name="f38" fmla="*/ f29 1 6926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6926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8581" tIns="98581" rIns="98581" bIns="9858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behält EU-Gesetze im Blick.</a:t>
              </a:r>
              <a:endParaRPr lang="en-IE" sz="17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9974E48E-533A-3A76-F017-E6F536863D4C}"/>
                </a:ext>
              </a:extLst>
            </p:cNvPr>
            <p:cNvSpPr/>
            <p:nvPr/>
          </p:nvSpPr>
          <p:spPr>
            <a:xfrm>
              <a:off x="199320" y="1822737"/>
              <a:ext cx="4380917" cy="692639"/>
            </a:xfrm>
            <a:custGeom>
              <a:avLst/>
              <a:gdLst>
                <a:gd name="f0" fmla="val 10800000"/>
                <a:gd name="f1" fmla="val 5400000"/>
                <a:gd name="f2" fmla="val 180"/>
                <a:gd name="f3" fmla="val w"/>
                <a:gd name="f4" fmla="val h"/>
                <a:gd name="f5" fmla="val 0"/>
                <a:gd name="f6" fmla="val 4380921"/>
                <a:gd name="f7" fmla="val 692640"/>
                <a:gd name="f8" fmla="val 115442"/>
                <a:gd name="f9" fmla="val 51685"/>
                <a:gd name="f10" fmla="val 4265479"/>
                <a:gd name="f11" fmla="val 4329236"/>
                <a:gd name="f12" fmla="val 577198"/>
                <a:gd name="f13" fmla="val 640955"/>
                <a:gd name="f14" fmla="+- 0 0 -90"/>
                <a:gd name="f15" fmla="*/ f3 1 4380921"/>
                <a:gd name="f16" fmla="*/ f4 1 692640"/>
                <a:gd name="f17" fmla="+- f7 0 f5"/>
                <a:gd name="f18" fmla="+- f6 0 f5"/>
                <a:gd name="f19" fmla="*/ f14 f0 1"/>
                <a:gd name="f20" fmla="*/ f18 1 4380921"/>
                <a:gd name="f21" fmla="*/ f17 1 692640"/>
                <a:gd name="f22" fmla="*/ 0 f18 1"/>
                <a:gd name="f23" fmla="*/ 115442 f17 1"/>
                <a:gd name="f24" fmla="*/ 115442 f18 1"/>
                <a:gd name="f25" fmla="*/ 0 f17 1"/>
                <a:gd name="f26" fmla="*/ 4265479 f18 1"/>
                <a:gd name="f27" fmla="*/ 4380921 f18 1"/>
                <a:gd name="f28" fmla="*/ 577198 f17 1"/>
                <a:gd name="f29" fmla="*/ 692640 f17 1"/>
                <a:gd name="f30" fmla="*/ f19 1 f2"/>
                <a:gd name="f31" fmla="*/ f22 1 4380921"/>
                <a:gd name="f32" fmla="*/ f23 1 692640"/>
                <a:gd name="f33" fmla="*/ f24 1 4380921"/>
                <a:gd name="f34" fmla="*/ f25 1 692640"/>
                <a:gd name="f35" fmla="*/ f26 1 4380921"/>
                <a:gd name="f36" fmla="*/ f27 1 4380921"/>
                <a:gd name="f37" fmla="*/ f28 1 692640"/>
                <a:gd name="f38" fmla="*/ f29 1 6926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6926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8581" tIns="98581" rIns="98581" bIns="9858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stellt sicher, dass die EU-Länder die EU-Gesetze einhalten.</a:t>
              </a:r>
              <a:endParaRPr lang="en-IE" sz="17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E0D3777F-56D4-7B40-DCC8-CC127434A6E8}"/>
                </a:ext>
              </a:extLst>
            </p:cNvPr>
            <p:cNvSpPr/>
            <p:nvPr/>
          </p:nvSpPr>
          <p:spPr>
            <a:xfrm>
              <a:off x="199320" y="2621932"/>
              <a:ext cx="4380917" cy="692639"/>
            </a:xfrm>
            <a:custGeom>
              <a:avLst/>
              <a:gdLst>
                <a:gd name="f0" fmla="val 10800000"/>
                <a:gd name="f1" fmla="val 5400000"/>
                <a:gd name="f2" fmla="val 180"/>
                <a:gd name="f3" fmla="val w"/>
                <a:gd name="f4" fmla="val h"/>
                <a:gd name="f5" fmla="val 0"/>
                <a:gd name="f6" fmla="val 4380921"/>
                <a:gd name="f7" fmla="val 692640"/>
                <a:gd name="f8" fmla="val 115442"/>
                <a:gd name="f9" fmla="val 51685"/>
                <a:gd name="f10" fmla="val 4265479"/>
                <a:gd name="f11" fmla="val 4329236"/>
                <a:gd name="f12" fmla="val 577198"/>
                <a:gd name="f13" fmla="val 640955"/>
                <a:gd name="f14" fmla="+- 0 0 -90"/>
                <a:gd name="f15" fmla="*/ f3 1 4380921"/>
                <a:gd name="f16" fmla="*/ f4 1 692640"/>
                <a:gd name="f17" fmla="+- f7 0 f5"/>
                <a:gd name="f18" fmla="+- f6 0 f5"/>
                <a:gd name="f19" fmla="*/ f14 f0 1"/>
                <a:gd name="f20" fmla="*/ f18 1 4380921"/>
                <a:gd name="f21" fmla="*/ f17 1 692640"/>
                <a:gd name="f22" fmla="*/ 0 f18 1"/>
                <a:gd name="f23" fmla="*/ 115442 f17 1"/>
                <a:gd name="f24" fmla="*/ 115442 f18 1"/>
                <a:gd name="f25" fmla="*/ 0 f17 1"/>
                <a:gd name="f26" fmla="*/ 4265479 f18 1"/>
                <a:gd name="f27" fmla="*/ 4380921 f18 1"/>
                <a:gd name="f28" fmla="*/ 577198 f17 1"/>
                <a:gd name="f29" fmla="*/ 692640 f17 1"/>
                <a:gd name="f30" fmla="*/ f19 1 f2"/>
                <a:gd name="f31" fmla="*/ f22 1 4380921"/>
                <a:gd name="f32" fmla="*/ f23 1 692640"/>
                <a:gd name="f33" fmla="*/ f24 1 4380921"/>
                <a:gd name="f34" fmla="*/ f25 1 692640"/>
                <a:gd name="f35" fmla="*/ f26 1 4380921"/>
                <a:gd name="f36" fmla="*/ f27 1 4380921"/>
                <a:gd name="f37" fmla="*/ f28 1 692640"/>
                <a:gd name="f38" fmla="*/ f29 1 6926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6926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8581" tIns="98581" rIns="98581" bIns="9858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berät nationale Gerichte bei der Auslegung dieser Gesetze.</a:t>
              </a:r>
              <a:endParaRPr lang="en-IE" sz="17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401B298F-0D9E-011B-9108-687973B89248}"/>
                </a:ext>
              </a:extLst>
            </p:cNvPr>
            <p:cNvSpPr/>
            <p:nvPr/>
          </p:nvSpPr>
          <p:spPr>
            <a:xfrm>
              <a:off x="199320" y="3421136"/>
              <a:ext cx="4380917" cy="692639"/>
            </a:xfrm>
            <a:custGeom>
              <a:avLst/>
              <a:gdLst>
                <a:gd name="f0" fmla="val 10800000"/>
                <a:gd name="f1" fmla="val 5400000"/>
                <a:gd name="f2" fmla="val 180"/>
                <a:gd name="f3" fmla="val w"/>
                <a:gd name="f4" fmla="val h"/>
                <a:gd name="f5" fmla="val 0"/>
                <a:gd name="f6" fmla="val 4380921"/>
                <a:gd name="f7" fmla="val 692640"/>
                <a:gd name="f8" fmla="val 115442"/>
                <a:gd name="f9" fmla="val 51685"/>
                <a:gd name="f10" fmla="val 4265479"/>
                <a:gd name="f11" fmla="val 4329236"/>
                <a:gd name="f12" fmla="val 577198"/>
                <a:gd name="f13" fmla="val 640955"/>
                <a:gd name="f14" fmla="+- 0 0 -90"/>
                <a:gd name="f15" fmla="*/ f3 1 4380921"/>
                <a:gd name="f16" fmla="*/ f4 1 692640"/>
                <a:gd name="f17" fmla="+- f7 0 f5"/>
                <a:gd name="f18" fmla="+- f6 0 f5"/>
                <a:gd name="f19" fmla="*/ f14 f0 1"/>
                <a:gd name="f20" fmla="*/ f18 1 4380921"/>
                <a:gd name="f21" fmla="*/ f17 1 692640"/>
                <a:gd name="f22" fmla="*/ 0 f18 1"/>
                <a:gd name="f23" fmla="*/ 115442 f17 1"/>
                <a:gd name="f24" fmla="*/ 115442 f18 1"/>
                <a:gd name="f25" fmla="*/ 0 f17 1"/>
                <a:gd name="f26" fmla="*/ 4265479 f18 1"/>
                <a:gd name="f27" fmla="*/ 4380921 f18 1"/>
                <a:gd name="f28" fmla="*/ 577198 f17 1"/>
                <a:gd name="f29" fmla="*/ 692640 f17 1"/>
                <a:gd name="f30" fmla="*/ f19 1 f2"/>
                <a:gd name="f31" fmla="*/ f22 1 4380921"/>
                <a:gd name="f32" fmla="*/ f23 1 692640"/>
                <a:gd name="f33" fmla="*/ f24 1 4380921"/>
                <a:gd name="f34" fmla="*/ f25 1 692640"/>
                <a:gd name="f35" fmla="*/ f26 1 4380921"/>
                <a:gd name="f36" fmla="*/ f27 1 4380921"/>
                <a:gd name="f37" fmla="*/ f28 1 692640"/>
                <a:gd name="f38" fmla="*/ f29 1 6926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6926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8581" tIns="98581" rIns="98581" bIns="9858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verhängt Geldbußen gegen Länder, wenn sie die EU-Gesetze nicht einhalten.</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274BD77B-55F4-058E-5A72-88D1DBF67A2E}"/>
                </a:ext>
              </a:extLst>
            </p:cNvPr>
            <p:cNvSpPr/>
            <p:nvPr/>
          </p:nvSpPr>
          <p:spPr>
            <a:xfrm>
              <a:off x="199320" y="4220330"/>
              <a:ext cx="4380917" cy="692639"/>
            </a:xfrm>
            <a:custGeom>
              <a:avLst/>
              <a:gdLst>
                <a:gd name="f0" fmla="val 10800000"/>
                <a:gd name="f1" fmla="val 5400000"/>
                <a:gd name="f2" fmla="val 180"/>
                <a:gd name="f3" fmla="val w"/>
                <a:gd name="f4" fmla="val h"/>
                <a:gd name="f5" fmla="val 0"/>
                <a:gd name="f6" fmla="val 4380921"/>
                <a:gd name="f7" fmla="val 692640"/>
                <a:gd name="f8" fmla="val 115442"/>
                <a:gd name="f9" fmla="val 51685"/>
                <a:gd name="f10" fmla="val 4265479"/>
                <a:gd name="f11" fmla="val 4329236"/>
                <a:gd name="f12" fmla="val 577198"/>
                <a:gd name="f13" fmla="val 640955"/>
                <a:gd name="f14" fmla="+- 0 0 -90"/>
                <a:gd name="f15" fmla="*/ f3 1 4380921"/>
                <a:gd name="f16" fmla="*/ f4 1 692640"/>
                <a:gd name="f17" fmla="+- f7 0 f5"/>
                <a:gd name="f18" fmla="+- f6 0 f5"/>
                <a:gd name="f19" fmla="*/ f14 f0 1"/>
                <a:gd name="f20" fmla="*/ f18 1 4380921"/>
                <a:gd name="f21" fmla="*/ f17 1 692640"/>
                <a:gd name="f22" fmla="*/ 0 f18 1"/>
                <a:gd name="f23" fmla="*/ 115442 f17 1"/>
                <a:gd name="f24" fmla="*/ 115442 f18 1"/>
                <a:gd name="f25" fmla="*/ 0 f17 1"/>
                <a:gd name="f26" fmla="*/ 4265479 f18 1"/>
                <a:gd name="f27" fmla="*/ 4380921 f18 1"/>
                <a:gd name="f28" fmla="*/ 577198 f17 1"/>
                <a:gd name="f29" fmla="*/ 692640 f17 1"/>
                <a:gd name="f30" fmla="*/ f19 1 f2"/>
                <a:gd name="f31" fmla="*/ f22 1 4380921"/>
                <a:gd name="f32" fmla="*/ f23 1 692640"/>
                <a:gd name="f33" fmla="*/ f24 1 4380921"/>
                <a:gd name="f34" fmla="*/ f25 1 692640"/>
                <a:gd name="f35" fmla="*/ f26 1 4380921"/>
                <a:gd name="f36" fmla="*/ f27 1 4380921"/>
                <a:gd name="f37" fmla="*/ f28 1 692640"/>
                <a:gd name="f38" fmla="*/ f29 1 6926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6926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8581" tIns="98581" rIns="98581" bIns="9858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überprüft, ob die Gesetze die Grundrechte (z. B. Redefreiheit, Pressefreiheit) wahren.</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CDE0CA0E-9A50-FF92-EB34-BA1FC6C74D2E}"/>
                </a:ext>
              </a:extLst>
            </p:cNvPr>
            <p:cNvSpPr/>
            <p:nvPr/>
          </p:nvSpPr>
          <p:spPr>
            <a:xfrm>
              <a:off x="199320" y="5019534"/>
              <a:ext cx="4380917" cy="692639"/>
            </a:xfrm>
            <a:custGeom>
              <a:avLst/>
              <a:gdLst>
                <a:gd name="f0" fmla="val 10800000"/>
                <a:gd name="f1" fmla="val 5400000"/>
                <a:gd name="f2" fmla="val 180"/>
                <a:gd name="f3" fmla="val w"/>
                <a:gd name="f4" fmla="val h"/>
                <a:gd name="f5" fmla="val 0"/>
                <a:gd name="f6" fmla="val 4380921"/>
                <a:gd name="f7" fmla="val 692640"/>
                <a:gd name="f8" fmla="val 115442"/>
                <a:gd name="f9" fmla="val 51685"/>
                <a:gd name="f10" fmla="val 4265479"/>
                <a:gd name="f11" fmla="val 4329236"/>
                <a:gd name="f12" fmla="val 577198"/>
                <a:gd name="f13" fmla="val 640955"/>
                <a:gd name="f14" fmla="+- 0 0 -90"/>
                <a:gd name="f15" fmla="*/ f3 1 4380921"/>
                <a:gd name="f16" fmla="*/ f4 1 692640"/>
                <a:gd name="f17" fmla="+- f7 0 f5"/>
                <a:gd name="f18" fmla="+- f6 0 f5"/>
                <a:gd name="f19" fmla="*/ f14 f0 1"/>
                <a:gd name="f20" fmla="*/ f18 1 4380921"/>
                <a:gd name="f21" fmla="*/ f17 1 692640"/>
                <a:gd name="f22" fmla="*/ 0 f18 1"/>
                <a:gd name="f23" fmla="*/ 115442 f17 1"/>
                <a:gd name="f24" fmla="*/ 115442 f18 1"/>
                <a:gd name="f25" fmla="*/ 0 f17 1"/>
                <a:gd name="f26" fmla="*/ 4265479 f18 1"/>
                <a:gd name="f27" fmla="*/ 4380921 f18 1"/>
                <a:gd name="f28" fmla="*/ 577198 f17 1"/>
                <a:gd name="f29" fmla="*/ 692640 f17 1"/>
                <a:gd name="f30" fmla="*/ f19 1 f2"/>
                <a:gd name="f31" fmla="*/ f22 1 4380921"/>
                <a:gd name="f32" fmla="*/ f23 1 692640"/>
                <a:gd name="f33" fmla="*/ f24 1 4380921"/>
                <a:gd name="f34" fmla="*/ f25 1 692640"/>
                <a:gd name="f35" fmla="*/ f26 1 4380921"/>
                <a:gd name="f36" fmla="*/ f27 1 4380921"/>
                <a:gd name="f37" fmla="*/ f28 1 692640"/>
                <a:gd name="f38" fmla="*/ f29 1 6926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6926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8581" tIns="98581" rIns="98581" bIns="9858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setzt sich zusammen aus einem Richter oder einer Richterin pro EU-Land.</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C9296047-DB0B-DEE4-D908-9F8C6525F435}"/>
                </a:ext>
              </a:extLst>
            </p:cNvPr>
            <p:cNvSpPr/>
            <p:nvPr/>
          </p:nvSpPr>
          <p:spPr>
            <a:xfrm>
              <a:off x="199320" y="5818729"/>
              <a:ext cx="4380917" cy="692639"/>
            </a:xfrm>
            <a:custGeom>
              <a:avLst/>
              <a:gdLst>
                <a:gd name="f0" fmla="val 10800000"/>
                <a:gd name="f1" fmla="val 5400000"/>
                <a:gd name="f2" fmla="val 180"/>
                <a:gd name="f3" fmla="val w"/>
                <a:gd name="f4" fmla="val h"/>
                <a:gd name="f5" fmla="val 0"/>
                <a:gd name="f6" fmla="val 4380921"/>
                <a:gd name="f7" fmla="val 692640"/>
                <a:gd name="f8" fmla="val 115442"/>
                <a:gd name="f9" fmla="val 51685"/>
                <a:gd name="f10" fmla="val 4265479"/>
                <a:gd name="f11" fmla="val 4329236"/>
                <a:gd name="f12" fmla="val 577198"/>
                <a:gd name="f13" fmla="val 640955"/>
                <a:gd name="f14" fmla="+- 0 0 -90"/>
                <a:gd name="f15" fmla="*/ f3 1 4380921"/>
                <a:gd name="f16" fmla="*/ f4 1 692640"/>
                <a:gd name="f17" fmla="+- f7 0 f5"/>
                <a:gd name="f18" fmla="+- f6 0 f5"/>
                <a:gd name="f19" fmla="*/ f14 f0 1"/>
                <a:gd name="f20" fmla="*/ f18 1 4380921"/>
                <a:gd name="f21" fmla="*/ f17 1 692640"/>
                <a:gd name="f22" fmla="*/ 0 f18 1"/>
                <a:gd name="f23" fmla="*/ 115442 f17 1"/>
                <a:gd name="f24" fmla="*/ 115442 f18 1"/>
                <a:gd name="f25" fmla="*/ 0 f17 1"/>
                <a:gd name="f26" fmla="*/ 4265479 f18 1"/>
                <a:gd name="f27" fmla="*/ 4380921 f18 1"/>
                <a:gd name="f28" fmla="*/ 577198 f17 1"/>
                <a:gd name="f29" fmla="*/ 692640 f17 1"/>
                <a:gd name="f30" fmla="*/ f19 1 f2"/>
                <a:gd name="f31" fmla="*/ f22 1 4380921"/>
                <a:gd name="f32" fmla="*/ f23 1 692640"/>
                <a:gd name="f33" fmla="*/ f24 1 4380921"/>
                <a:gd name="f34" fmla="*/ f25 1 692640"/>
                <a:gd name="f35" fmla="*/ f26 1 4380921"/>
                <a:gd name="f36" fmla="*/ f27 1 4380921"/>
                <a:gd name="f37" fmla="*/ f28 1 692640"/>
                <a:gd name="f38" fmla="*/ f29 1 6926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6926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8581" tIns="98581" rIns="98581" bIns="9858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hat seinen Sitz in Luxemburg.</a:t>
              </a:r>
              <a:endParaRPr lang="en-IE" sz="1700" b="0" i="0" u="none" strike="noStrike" kern="1200" cap="none" spc="0" baseline="0">
                <a:solidFill>
                  <a:srgbClr val="000000"/>
                </a:solidFill>
                <a:uFillTx/>
                <a:latin typeface="Calibri"/>
              </a:endParaRPr>
            </a:p>
          </p:txBody>
        </p:sp>
      </p:grpSp>
      <p:sp>
        <p:nvSpPr>
          <p:cNvPr id="11" name="Larme 2">
            <a:extLst>
              <a:ext uri="{FF2B5EF4-FFF2-40B4-BE49-F238E27FC236}">
                <a16:creationId xmlns:a16="http://schemas.microsoft.com/office/drawing/2014/main" id="{B76B3174-6004-5F94-0840-39DBD93BBE72}"/>
              </a:ext>
            </a:extLst>
          </p:cNvPr>
          <p:cNvSpPr/>
          <p:nvPr/>
        </p:nvSpPr>
        <p:spPr>
          <a:xfrm rot="5591633">
            <a:off x="181165" y="150277"/>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7">
            <a:extLst>
              <a:ext uri="{FF2B5EF4-FFF2-40B4-BE49-F238E27FC236}">
                <a16:creationId xmlns:a16="http://schemas.microsoft.com/office/drawing/2014/main" id="{EA67A6F9-CBC4-3A37-2558-5982975A6516}"/>
              </a:ext>
            </a:extLst>
          </p:cNvPr>
          <p:cNvPicPr>
            <a:picLocks noChangeAspect="1"/>
          </p:cNvPicPr>
          <p:nvPr/>
        </p:nvPicPr>
        <p:blipFill>
          <a:blip r:embed="rId3"/>
          <a:stretch>
            <a:fillRect/>
          </a:stretch>
        </p:blipFill>
        <p:spPr>
          <a:xfrm>
            <a:off x="6951241" y="68360"/>
            <a:ext cx="612840" cy="746891"/>
          </a:xfrm>
          <a:prstGeom prst="rect">
            <a:avLst/>
          </a:prstGeom>
          <a:noFill/>
          <a:ln cap="flat">
            <a:noFill/>
          </a:ln>
        </p:spPr>
      </p:pic>
      <p:pic>
        <p:nvPicPr>
          <p:cNvPr id="13" name="Picture 11">
            <a:extLst>
              <a:ext uri="{FF2B5EF4-FFF2-40B4-BE49-F238E27FC236}">
                <a16:creationId xmlns:a16="http://schemas.microsoft.com/office/drawing/2014/main" id="{85C48278-F498-278C-BA45-7F9A7E888777}"/>
              </a:ext>
            </a:extLst>
          </p:cNvPr>
          <p:cNvPicPr>
            <a:picLocks noChangeAspect="1"/>
          </p:cNvPicPr>
          <p:nvPr/>
        </p:nvPicPr>
        <p:blipFill>
          <a:blip r:embed="rId4"/>
          <a:stretch>
            <a:fillRect/>
          </a:stretch>
        </p:blipFill>
        <p:spPr>
          <a:xfrm>
            <a:off x="4716100" y="993449"/>
            <a:ext cx="3875007" cy="2163872"/>
          </a:xfrm>
          <a:prstGeom prst="rect">
            <a:avLst/>
          </a:prstGeom>
          <a:noFill/>
          <a:ln cap="flat">
            <a:noFill/>
          </a:ln>
        </p:spPr>
      </p:pic>
      <p:sp>
        <p:nvSpPr>
          <p:cNvPr id="14" name="Rectangle 13">
            <a:extLst>
              <a:ext uri="{FF2B5EF4-FFF2-40B4-BE49-F238E27FC236}">
                <a16:creationId xmlns:a16="http://schemas.microsoft.com/office/drawing/2014/main" id="{C216768A-9F56-D06F-77A3-3E353DFB74B8}"/>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WIE FUNKTIONIERT DIE EU?</a:t>
            </a:r>
          </a:p>
        </p:txBody>
      </p:sp>
      <p:cxnSp>
        <p:nvCxnSpPr>
          <p:cNvPr id="15" name="Connecteur droit 7">
            <a:extLst>
              <a:ext uri="{FF2B5EF4-FFF2-40B4-BE49-F238E27FC236}">
                <a16:creationId xmlns:a16="http://schemas.microsoft.com/office/drawing/2014/main" id="{53D96F71-BE4D-6C63-7C01-4EA0DDED14B6}"/>
              </a:ext>
            </a:extLst>
          </p:cNvPr>
          <p:cNvCxnSpPr/>
          <p:nvPr/>
        </p:nvCxnSpPr>
        <p:spPr>
          <a:xfrm>
            <a:off x="8897779" y="4715176"/>
            <a:ext cx="246221" cy="0"/>
          </a:xfrm>
          <a:prstGeom prst="straightConnector1">
            <a:avLst/>
          </a:prstGeom>
          <a:noFill/>
          <a:ln w="12701" cap="flat">
            <a:solidFill>
              <a:srgbClr val="FFA00E"/>
            </a:solidFill>
            <a:prstDash val="solid"/>
            <a:miter/>
          </a:ln>
        </p:spPr>
      </p:cxnSp>
      <p:sp>
        <p:nvSpPr>
          <p:cNvPr id="16" name="TextBox 17">
            <a:extLst>
              <a:ext uri="{FF2B5EF4-FFF2-40B4-BE49-F238E27FC236}">
                <a16:creationId xmlns:a16="http://schemas.microsoft.com/office/drawing/2014/main" id="{7C820485-967E-9AC7-4FBD-74CE5D74FB0A}"/>
              </a:ext>
            </a:extLst>
          </p:cNvPr>
          <p:cNvSpPr txBox="1"/>
          <p:nvPr/>
        </p:nvSpPr>
        <p:spPr>
          <a:xfrm>
            <a:off x="7803206" y="29726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7" name="Picture 2" descr="The information panel of the Court of Justice of the European Union, at the entrance of the building">
            <a:extLst>
              <a:ext uri="{FF2B5EF4-FFF2-40B4-BE49-F238E27FC236}">
                <a16:creationId xmlns:a16="http://schemas.microsoft.com/office/drawing/2014/main" id="{7900E52B-2116-A13B-74D4-83F2D566896C}"/>
              </a:ext>
            </a:extLst>
          </p:cNvPr>
          <p:cNvPicPr>
            <a:picLocks noChangeAspect="1"/>
          </p:cNvPicPr>
          <p:nvPr/>
        </p:nvPicPr>
        <p:blipFill>
          <a:blip r:embed="rId5"/>
          <a:srcRect/>
          <a:stretch>
            <a:fillRect/>
          </a:stretch>
        </p:blipFill>
        <p:spPr>
          <a:xfrm>
            <a:off x="4716100" y="4008116"/>
            <a:ext cx="3875007" cy="2417646"/>
          </a:xfrm>
          <a:prstGeom prst="rect">
            <a:avLst/>
          </a:prstGeom>
          <a:noFill/>
          <a:ln cap="flat">
            <a:noFill/>
          </a:ln>
        </p:spPr>
      </p:pic>
      <p:sp>
        <p:nvSpPr>
          <p:cNvPr id="18" name="TextBox 3">
            <a:extLst>
              <a:ext uri="{FF2B5EF4-FFF2-40B4-BE49-F238E27FC236}">
                <a16:creationId xmlns:a16="http://schemas.microsoft.com/office/drawing/2014/main" id="{B80F6642-1166-F7C9-8C51-02A3E78A6A44}"/>
              </a:ext>
            </a:extLst>
          </p:cNvPr>
          <p:cNvSpPr txBox="1"/>
          <p:nvPr/>
        </p:nvSpPr>
        <p:spPr>
          <a:xfrm>
            <a:off x="7803206" y="6241100"/>
            <a:ext cx="1188784"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40">
    <p:bg>
      <p:bgPr>
        <a:solidFill>
          <a:srgbClr val="FFFAEB"/>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EB649274-E347-92B5-AD34-FAF5538FCFC7}"/>
              </a:ext>
            </a:extLst>
          </p:cNvPr>
          <p:cNvSpPr txBox="1"/>
          <p:nvPr/>
        </p:nvSpPr>
        <p:spPr>
          <a:xfrm>
            <a:off x="615089" y="223918"/>
            <a:ext cx="68160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DER EUROPÄISCHE RECHNUNGSHOF</a:t>
            </a:r>
            <a:endParaRPr lang="fr-BE"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9352909A-3AF3-CFE3-F113-2CB3F23A45CC}"/>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WIE FUNKTIONIERT DIE EU?</a:t>
            </a:r>
          </a:p>
        </p:txBody>
      </p:sp>
      <p:cxnSp>
        <p:nvCxnSpPr>
          <p:cNvPr id="4" name="Connecteur droit 7">
            <a:extLst>
              <a:ext uri="{FF2B5EF4-FFF2-40B4-BE49-F238E27FC236}">
                <a16:creationId xmlns:a16="http://schemas.microsoft.com/office/drawing/2014/main" id="{01A4104B-8995-72C6-68DB-89AD411FA1AD}"/>
              </a:ext>
            </a:extLst>
          </p:cNvPr>
          <p:cNvCxnSpPr/>
          <p:nvPr/>
        </p:nvCxnSpPr>
        <p:spPr>
          <a:xfrm>
            <a:off x="8897779" y="4715176"/>
            <a:ext cx="246221" cy="0"/>
          </a:xfrm>
          <a:prstGeom prst="straightConnector1">
            <a:avLst/>
          </a:prstGeom>
          <a:noFill/>
          <a:ln w="12701" cap="flat">
            <a:solidFill>
              <a:srgbClr val="FFA00E"/>
            </a:solidFill>
            <a:prstDash val="solid"/>
            <a:miter/>
          </a:ln>
        </p:spPr>
      </p:cxnSp>
      <p:sp>
        <p:nvSpPr>
          <p:cNvPr id="5" name="Larme 5">
            <a:extLst>
              <a:ext uri="{FF2B5EF4-FFF2-40B4-BE49-F238E27FC236}">
                <a16:creationId xmlns:a16="http://schemas.microsoft.com/office/drawing/2014/main" id="{71921930-5035-380D-87B9-3BEA06241A6E}"/>
              </a:ext>
            </a:extLst>
          </p:cNvPr>
          <p:cNvSpPr/>
          <p:nvPr/>
        </p:nvSpPr>
        <p:spPr>
          <a:xfrm rot="5551961">
            <a:off x="21209" y="10758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6" name="Diagram 8">
            <a:extLst>
              <a:ext uri="{FF2B5EF4-FFF2-40B4-BE49-F238E27FC236}">
                <a16:creationId xmlns:a16="http://schemas.microsoft.com/office/drawing/2014/main" id="{9B1450A8-57E4-8BD7-A9A8-C2ADB698BC68}"/>
              </a:ext>
            </a:extLst>
          </p:cNvPr>
          <p:cNvGrpSpPr/>
          <p:nvPr/>
        </p:nvGrpSpPr>
        <p:grpSpPr>
          <a:xfrm>
            <a:off x="121916" y="1455541"/>
            <a:ext cx="4448574" cy="2064065"/>
            <a:chOff x="121916" y="1455541"/>
            <a:chExt cx="4448574" cy="2064065"/>
          </a:xfrm>
        </p:grpSpPr>
        <p:sp>
          <p:nvSpPr>
            <p:cNvPr id="7" name="Freeform: Shape 6">
              <a:extLst>
                <a:ext uri="{FF2B5EF4-FFF2-40B4-BE49-F238E27FC236}">
                  <a16:creationId xmlns:a16="http://schemas.microsoft.com/office/drawing/2014/main" id="{6D339E8F-6C00-E35C-C30E-9FC428F1A6DE}"/>
                </a:ext>
              </a:extLst>
            </p:cNvPr>
            <p:cNvSpPr/>
            <p:nvPr/>
          </p:nvSpPr>
          <p:spPr>
            <a:xfrm>
              <a:off x="121916" y="145554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überprüft, ob die Haushaltsmittel der EU ordnungsgemäß verwendet wurden.</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C9985F4F-B3CA-4ECA-C206-7607717D8C2D}"/>
                </a:ext>
              </a:extLst>
            </p:cNvPr>
            <p:cNvSpPr/>
            <p:nvPr/>
          </p:nvSpPr>
          <p:spPr>
            <a:xfrm>
              <a:off x="121916" y="256489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meldet Fälle von Betrug, Korruption oder sonstige rechtswidrige Handlungen.</a:t>
              </a:r>
              <a:endParaRPr lang="en-IE" sz="1800" b="0" i="0" u="none" strike="noStrike" kern="1200" cap="none" spc="0" baseline="0">
                <a:solidFill>
                  <a:srgbClr val="000000"/>
                </a:solidFill>
                <a:uFillTx/>
                <a:latin typeface="Calibri"/>
              </a:endParaRPr>
            </a:p>
          </p:txBody>
        </p:sp>
      </p:grpSp>
      <p:grpSp>
        <p:nvGrpSpPr>
          <p:cNvPr id="9" name="Diagram 10">
            <a:extLst>
              <a:ext uri="{FF2B5EF4-FFF2-40B4-BE49-F238E27FC236}">
                <a16:creationId xmlns:a16="http://schemas.microsoft.com/office/drawing/2014/main" id="{82006B6D-6BF8-B76C-F3C7-BAFEF3841313}"/>
              </a:ext>
            </a:extLst>
          </p:cNvPr>
          <p:cNvGrpSpPr/>
          <p:nvPr/>
        </p:nvGrpSpPr>
        <p:grpSpPr>
          <a:xfrm>
            <a:off x="4617921" y="1455541"/>
            <a:ext cx="4279858" cy="2056321"/>
            <a:chOff x="4617921" y="1455541"/>
            <a:chExt cx="4279858" cy="2056321"/>
          </a:xfrm>
        </p:grpSpPr>
        <p:sp>
          <p:nvSpPr>
            <p:cNvPr id="10" name="Freeform: Shape 9">
              <a:extLst>
                <a:ext uri="{FF2B5EF4-FFF2-40B4-BE49-F238E27FC236}">
                  <a16:creationId xmlns:a16="http://schemas.microsoft.com/office/drawing/2014/main" id="{15EB4641-792C-2FBE-57C5-84F213EC1EBE}"/>
                </a:ext>
              </a:extLst>
            </p:cNvPr>
            <p:cNvSpPr/>
            <p:nvPr/>
          </p:nvSpPr>
          <p:spPr>
            <a:xfrm>
              <a:off x="4617921" y="1455541"/>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berät die politischen Entscheidungsträger der EU in Haushaltsfragen.</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34165879-AB4E-FAAA-0D1F-70E3B84C203E}"/>
                </a:ext>
              </a:extLst>
            </p:cNvPr>
            <p:cNvSpPr/>
            <p:nvPr/>
          </p:nvSpPr>
          <p:spPr>
            <a:xfrm>
              <a:off x="4617921" y="2557147"/>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setzt sich aus Mitgliedern zusammen, die vom Rat für sechs Jahre ernannt werden.</a:t>
              </a:r>
              <a:endParaRPr lang="en-IE" sz="1800" b="0" i="0" u="none" strike="noStrike" kern="1200" cap="none" spc="0" baseline="0">
                <a:solidFill>
                  <a:srgbClr val="000000"/>
                </a:solidFill>
                <a:uFillTx/>
                <a:latin typeface="Calibri"/>
              </a:endParaRPr>
            </a:p>
          </p:txBody>
        </p:sp>
      </p:grpSp>
      <p:sp>
        <p:nvSpPr>
          <p:cNvPr id="12" name="TextBox 13">
            <a:extLst>
              <a:ext uri="{FF2B5EF4-FFF2-40B4-BE49-F238E27FC236}">
                <a16:creationId xmlns:a16="http://schemas.microsoft.com/office/drawing/2014/main" id="{CC780788-ACCA-7BA6-6019-4ABCB10FBDEB}"/>
              </a:ext>
            </a:extLst>
          </p:cNvPr>
          <p:cNvSpPr txBox="1"/>
          <p:nvPr/>
        </p:nvSpPr>
        <p:spPr>
          <a:xfrm>
            <a:off x="4254227" y="658071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3" name="Picture 16">
            <a:extLst>
              <a:ext uri="{FF2B5EF4-FFF2-40B4-BE49-F238E27FC236}">
                <a16:creationId xmlns:a16="http://schemas.microsoft.com/office/drawing/2014/main" id="{84F6FD6C-2385-CB09-E856-BC18E88BCE70}"/>
              </a:ext>
            </a:extLst>
          </p:cNvPr>
          <p:cNvPicPr>
            <a:picLocks noChangeAspect="1"/>
          </p:cNvPicPr>
          <p:nvPr/>
        </p:nvPicPr>
        <p:blipFill>
          <a:blip r:embed="rId3"/>
          <a:stretch>
            <a:fillRect/>
          </a:stretch>
        </p:blipFill>
        <p:spPr>
          <a:xfrm>
            <a:off x="7377223" y="150546"/>
            <a:ext cx="662080" cy="633505"/>
          </a:xfrm>
          <a:prstGeom prst="rect">
            <a:avLst/>
          </a:prstGeom>
          <a:noFill/>
          <a:ln cap="flat">
            <a:noFill/>
          </a:ln>
        </p:spPr>
      </p:pic>
      <p:pic>
        <p:nvPicPr>
          <p:cNvPr id="14" name="Picture 2" descr="The information panel of the European Court of Auditors, at the entrance of the building">
            <a:extLst>
              <a:ext uri="{FF2B5EF4-FFF2-40B4-BE49-F238E27FC236}">
                <a16:creationId xmlns:a16="http://schemas.microsoft.com/office/drawing/2014/main" id="{E0C66053-CDB2-F942-D085-8BF1DC991B26}"/>
              </a:ext>
            </a:extLst>
          </p:cNvPr>
          <p:cNvPicPr>
            <a:picLocks noChangeAspect="1"/>
          </p:cNvPicPr>
          <p:nvPr/>
        </p:nvPicPr>
        <p:blipFill>
          <a:blip r:embed="rId4"/>
          <a:srcRect/>
          <a:stretch>
            <a:fillRect/>
          </a:stretch>
        </p:blipFill>
        <p:spPr>
          <a:xfrm>
            <a:off x="4649788" y="3943029"/>
            <a:ext cx="4279858" cy="2822350"/>
          </a:xfrm>
          <a:prstGeom prst="rect">
            <a:avLst/>
          </a:prstGeom>
          <a:noFill/>
          <a:ln cap="flat">
            <a:noFill/>
          </a:ln>
        </p:spPr>
      </p:pic>
      <p:sp>
        <p:nvSpPr>
          <p:cNvPr id="15" name="TextBox 11">
            <a:extLst>
              <a:ext uri="{FF2B5EF4-FFF2-40B4-BE49-F238E27FC236}">
                <a16:creationId xmlns:a16="http://schemas.microsoft.com/office/drawing/2014/main" id="{ACA34871-7270-9887-EFF6-A849393577D5}"/>
              </a:ext>
            </a:extLst>
          </p:cNvPr>
          <p:cNvSpPr txBox="1"/>
          <p:nvPr/>
        </p:nvSpPr>
        <p:spPr>
          <a:xfrm>
            <a:off x="8039304" y="6581000"/>
            <a:ext cx="85847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16" name="Picture 3">
            <a:extLst>
              <a:ext uri="{FF2B5EF4-FFF2-40B4-BE49-F238E27FC236}">
                <a16:creationId xmlns:a16="http://schemas.microsoft.com/office/drawing/2014/main" id="{F0C1DA35-D7DB-8B19-C4FA-CCC73E617222}"/>
              </a:ext>
            </a:extLst>
          </p:cNvPr>
          <p:cNvPicPr>
            <a:picLocks noChangeAspect="1"/>
          </p:cNvPicPr>
          <p:nvPr/>
        </p:nvPicPr>
        <p:blipFill>
          <a:blip r:embed="rId5"/>
          <a:stretch>
            <a:fillRect/>
          </a:stretch>
        </p:blipFill>
        <p:spPr>
          <a:xfrm>
            <a:off x="205383" y="3943029"/>
            <a:ext cx="4281650" cy="2822350"/>
          </a:xfrm>
          <a:prstGeom prst="rect">
            <a:avLst/>
          </a:prstGeom>
          <a:noFill/>
          <a:ln cap="flat">
            <a:noFill/>
          </a:ln>
        </p:spPr>
      </p:pic>
      <p:sp>
        <p:nvSpPr>
          <p:cNvPr id="17" name="TextBox 9">
            <a:extLst>
              <a:ext uri="{FF2B5EF4-FFF2-40B4-BE49-F238E27FC236}">
                <a16:creationId xmlns:a16="http://schemas.microsoft.com/office/drawing/2014/main" id="{2F1BD0E0-9AC2-505E-3B04-8D56C8206D0F}"/>
              </a:ext>
            </a:extLst>
          </p:cNvPr>
          <p:cNvSpPr txBox="1"/>
          <p:nvPr/>
        </p:nvSpPr>
        <p:spPr>
          <a:xfrm>
            <a:off x="136693" y="6612373"/>
            <a:ext cx="40843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600" b="0" i="0" u="none" strike="noStrike" kern="1200" cap="none" spc="0" baseline="0">
                <a:solidFill>
                  <a:srgbClr val="000000"/>
                </a:solidFill>
                <a:uFillTx/>
                <a:latin typeface="Calibri"/>
              </a:rPr>
              <a:t>@TRANSPARENCY INTERNATIONAL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39">
    <p:bg>
      <p:bgPr>
        <a:solidFill>
          <a:srgbClr val="FFFAEB"/>
        </a:solidFill>
        <a:effectLst/>
      </p:bgPr>
    </p:bg>
    <p:spTree>
      <p:nvGrpSpPr>
        <p:cNvPr id="1" name=""/>
        <p:cNvGrpSpPr/>
        <p:nvPr/>
      </p:nvGrpSpPr>
      <p:grpSpPr>
        <a:xfrm>
          <a:off x="0" y="0"/>
          <a:ext cx="0" cy="0"/>
          <a:chOff x="0" y="0"/>
          <a:chExt cx="0" cy="0"/>
        </a:xfrm>
      </p:grpSpPr>
      <p:sp>
        <p:nvSpPr>
          <p:cNvPr id="2" name="Larme 2">
            <a:extLst>
              <a:ext uri="{FF2B5EF4-FFF2-40B4-BE49-F238E27FC236}">
                <a16:creationId xmlns:a16="http://schemas.microsoft.com/office/drawing/2014/main" id="{026D8BE4-C358-633B-339D-BD1C715FBD11}"/>
              </a:ext>
            </a:extLst>
          </p:cNvPr>
          <p:cNvSpPr/>
          <p:nvPr/>
        </p:nvSpPr>
        <p:spPr>
          <a:xfrm rot="5400013">
            <a:off x="62879" y="110016"/>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CF6BFCAC-23A4-2FCA-F9A9-49BED66A5003}"/>
              </a:ext>
            </a:extLst>
          </p:cNvPr>
          <p:cNvSpPr txBox="1"/>
          <p:nvPr/>
        </p:nvSpPr>
        <p:spPr>
          <a:xfrm>
            <a:off x="644240" y="191100"/>
            <a:ext cx="609729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DIE EUROPÄISCHE ZENTRALBANK</a:t>
            </a:r>
          </a:p>
        </p:txBody>
      </p:sp>
      <p:sp>
        <p:nvSpPr>
          <p:cNvPr id="4" name="Rectangle 9">
            <a:extLst>
              <a:ext uri="{FF2B5EF4-FFF2-40B4-BE49-F238E27FC236}">
                <a16:creationId xmlns:a16="http://schemas.microsoft.com/office/drawing/2014/main" id="{CB024005-C8F9-A116-3F93-BA0EA133AFBF}"/>
              </a:ext>
            </a:extLst>
          </p:cNvPr>
          <p:cNvSpPr/>
          <p:nvPr/>
        </p:nvSpPr>
        <p:spPr>
          <a:xfrm rot="16200004">
            <a:off x="7951924" y="5661032"/>
            <a:ext cx="2142823" cy="25111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WIE FUNKTIONIERT DIE EU?</a:t>
            </a:r>
          </a:p>
        </p:txBody>
      </p:sp>
      <p:cxnSp>
        <p:nvCxnSpPr>
          <p:cNvPr id="5" name="Connecteur droit 7">
            <a:extLst>
              <a:ext uri="{FF2B5EF4-FFF2-40B4-BE49-F238E27FC236}">
                <a16:creationId xmlns:a16="http://schemas.microsoft.com/office/drawing/2014/main" id="{79349524-45A0-96FD-740F-AC1D55DD15BE}"/>
              </a:ext>
            </a:extLst>
          </p:cNvPr>
          <p:cNvCxnSpPr/>
          <p:nvPr/>
        </p:nvCxnSpPr>
        <p:spPr>
          <a:xfrm>
            <a:off x="8897779" y="4715176"/>
            <a:ext cx="246221" cy="0"/>
          </a:xfrm>
          <a:prstGeom prst="straightConnector1">
            <a:avLst/>
          </a:prstGeom>
          <a:noFill/>
          <a:ln w="12701" cap="flat">
            <a:solidFill>
              <a:srgbClr val="FFA00E"/>
            </a:solidFill>
            <a:prstDash val="solid"/>
            <a:miter/>
          </a:ln>
        </p:spPr>
      </p:cxnSp>
      <p:pic>
        <p:nvPicPr>
          <p:cNvPr id="6" name="Picture 3">
            <a:extLst>
              <a:ext uri="{FF2B5EF4-FFF2-40B4-BE49-F238E27FC236}">
                <a16:creationId xmlns:a16="http://schemas.microsoft.com/office/drawing/2014/main" id="{9FA7FC71-CFB7-B245-38E4-9468DECC98F0}"/>
              </a:ext>
            </a:extLst>
          </p:cNvPr>
          <p:cNvPicPr>
            <a:picLocks noChangeAspect="1"/>
          </p:cNvPicPr>
          <p:nvPr/>
        </p:nvPicPr>
        <p:blipFill>
          <a:blip r:embed="rId3"/>
          <a:stretch>
            <a:fillRect/>
          </a:stretch>
        </p:blipFill>
        <p:spPr>
          <a:xfrm>
            <a:off x="6337560" y="111748"/>
            <a:ext cx="807945" cy="719952"/>
          </a:xfrm>
          <a:prstGeom prst="rect">
            <a:avLst/>
          </a:prstGeom>
          <a:noFill/>
          <a:ln cap="flat">
            <a:noFill/>
          </a:ln>
        </p:spPr>
      </p:pic>
      <p:grpSp>
        <p:nvGrpSpPr>
          <p:cNvPr id="7" name="Diagram 35">
            <a:extLst>
              <a:ext uri="{FF2B5EF4-FFF2-40B4-BE49-F238E27FC236}">
                <a16:creationId xmlns:a16="http://schemas.microsoft.com/office/drawing/2014/main" id="{79E08F8D-A474-47AC-92BD-9EA83D774FCC}"/>
              </a:ext>
            </a:extLst>
          </p:cNvPr>
          <p:cNvGrpSpPr/>
          <p:nvPr/>
        </p:nvGrpSpPr>
        <p:grpSpPr>
          <a:xfrm>
            <a:off x="304796" y="1209202"/>
            <a:ext cx="4111928" cy="5422812"/>
            <a:chOff x="304796" y="1209202"/>
            <a:chExt cx="4111928" cy="5422812"/>
          </a:xfrm>
        </p:grpSpPr>
        <p:sp>
          <p:nvSpPr>
            <p:cNvPr id="8" name="Freeform: Shape 7">
              <a:extLst>
                <a:ext uri="{FF2B5EF4-FFF2-40B4-BE49-F238E27FC236}">
                  <a16:creationId xmlns:a16="http://schemas.microsoft.com/office/drawing/2014/main" id="{E282C916-C8E9-57BA-4CE6-AA7E4EBE228C}"/>
                </a:ext>
              </a:extLst>
            </p:cNvPr>
            <p:cNvSpPr/>
            <p:nvPr/>
          </p:nvSpPr>
          <p:spPr>
            <a:xfrm>
              <a:off x="304796" y="1209202"/>
              <a:ext cx="4111928" cy="764657"/>
            </a:xfrm>
            <a:custGeom>
              <a:avLst/>
              <a:gdLst>
                <a:gd name="f0" fmla="val 10800000"/>
                <a:gd name="f1" fmla="val 5400000"/>
                <a:gd name="f2" fmla="val 180"/>
                <a:gd name="f3" fmla="val w"/>
                <a:gd name="f4" fmla="val h"/>
                <a:gd name="f5" fmla="val 0"/>
                <a:gd name="f6" fmla="val 4111930"/>
                <a:gd name="f7" fmla="val 764658"/>
                <a:gd name="f8" fmla="val 127446"/>
                <a:gd name="f9" fmla="val 57060"/>
                <a:gd name="f10" fmla="val 3984484"/>
                <a:gd name="f11" fmla="val 4054870"/>
                <a:gd name="f12" fmla="val 637212"/>
                <a:gd name="f13" fmla="val 707598"/>
                <a:gd name="f14" fmla="+- 0 0 -90"/>
                <a:gd name="f15" fmla="*/ f3 1 4111930"/>
                <a:gd name="f16" fmla="*/ f4 1 764658"/>
                <a:gd name="f17" fmla="+- f7 0 f5"/>
                <a:gd name="f18" fmla="+- f6 0 f5"/>
                <a:gd name="f19" fmla="*/ f14 f0 1"/>
                <a:gd name="f20" fmla="*/ f18 1 4111930"/>
                <a:gd name="f21" fmla="*/ f17 1 764658"/>
                <a:gd name="f22" fmla="*/ 0 f18 1"/>
                <a:gd name="f23" fmla="*/ 127446 f17 1"/>
                <a:gd name="f24" fmla="*/ 127446 f18 1"/>
                <a:gd name="f25" fmla="*/ 0 f17 1"/>
                <a:gd name="f26" fmla="*/ 3984484 f18 1"/>
                <a:gd name="f27" fmla="*/ 4111930 f18 1"/>
                <a:gd name="f28" fmla="*/ 637212 f17 1"/>
                <a:gd name="f29" fmla="*/ 764658 f17 1"/>
                <a:gd name="f30" fmla="*/ f19 1 f2"/>
                <a:gd name="f31" fmla="*/ f22 1 4111930"/>
                <a:gd name="f32" fmla="*/ f23 1 764658"/>
                <a:gd name="f33" fmla="*/ f24 1 4111930"/>
                <a:gd name="f34" fmla="*/ f25 1 764658"/>
                <a:gd name="f35" fmla="*/ f26 1 4111930"/>
                <a:gd name="f36" fmla="*/ f27 1 4111930"/>
                <a:gd name="f37" fmla="*/ f28 1 764658"/>
                <a:gd name="f38" fmla="*/ f29 1 76465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465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01" tIns="102101" rIns="102101" bIns="1021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ist für die Gestaltung und Durchführung der Wirtschafts- und Währungspolitik der EU zuständig.</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A252BB41-D98D-E0DD-FEC9-CCCE292F1D6B}"/>
                </a:ext>
              </a:extLst>
            </p:cNvPr>
            <p:cNvSpPr/>
            <p:nvPr/>
          </p:nvSpPr>
          <p:spPr>
            <a:xfrm>
              <a:off x="304796" y="1985564"/>
              <a:ext cx="4111928" cy="764657"/>
            </a:xfrm>
            <a:custGeom>
              <a:avLst/>
              <a:gdLst>
                <a:gd name="f0" fmla="val 10800000"/>
                <a:gd name="f1" fmla="val 5400000"/>
                <a:gd name="f2" fmla="val 180"/>
                <a:gd name="f3" fmla="val w"/>
                <a:gd name="f4" fmla="val h"/>
                <a:gd name="f5" fmla="val 0"/>
                <a:gd name="f6" fmla="val 4111930"/>
                <a:gd name="f7" fmla="val 764658"/>
                <a:gd name="f8" fmla="val 127446"/>
                <a:gd name="f9" fmla="val 57060"/>
                <a:gd name="f10" fmla="val 3984484"/>
                <a:gd name="f11" fmla="val 4054870"/>
                <a:gd name="f12" fmla="val 637212"/>
                <a:gd name="f13" fmla="val 707598"/>
                <a:gd name="f14" fmla="+- 0 0 -90"/>
                <a:gd name="f15" fmla="*/ f3 1 4111930"/>
                <a:gd name="f16" fmla="*/ f4 1 764658"/>
                <a:gd name="f17" fmla="+- f7 0 f5"/>
                <a:gd name="f18" fmla="+- f6 0 f5"/>
                <a:gd name="f19" fmla="*/ f14 f0 1"/>
                <a:gd name="f20" fmla="*/ f18 1 4111930"/>
                <a:gd name="f21" fmla="*/ f17 1 764658"/>
                <a:gd name="f22" fmla="*/ 0 f18 1"/>
                <a:gd name="f23" fmla="*/ 127446 f17 1"/>
                <a:gd name="f24" fmla="*/ 127446 f18 1"/>
                <a:gd name="f25" fmla="*/ 0 f17 1"/>
                <a:gd name="f26" fmla="*/ 3984484 f18 1"/>
                <a:gd name="f27" fmla="*/ 4111930 f18 1"/>
                <a:gd name="f28" fmla="*/ 637212 f17 1"/>
                <a:gd name="f29" fmla="*/ 764658 f17 1"/>
                <a:gd name="f30" fmla="*/ f19 1 f2"/>
                <a:gd name="f31" fmla="*/ f22 1 4111930"/>
                <a:gd name="f32" fmla="*/ f23 1 764658"/>
                <a:gd name="f33" fmla="*/ f24 1 4111930"/>
                <a:gd name="f34" fmla="*/ f25 1 764658"/>
                <a:gd name="f35" fmla="*/ f26 1 4111930"/>
                <a:gd name="f36" fmla="*/ f27 1 4111930"/>
                <a:gd name="f37" fmla="*/ f28 1 764658"/>
                <a:gd name="f38" fmla="*/ f29 1 76465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465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01" tIns="102101" rIns="102101" bIns="1021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verwaltet die europäische Währung – den Euro.</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D4C687AC-BEE8-5546-B192-13D665BB224F}"/>
                </a:ext>
              </a:extLst>
            </p:cNvPr>
            <p:cNvSpPr/>
            <p:nvPr/>
          </p:nvSpPr>
          <p:spPr>
            <a:xfrm>
              <a:off x="304796" y="2761917"/>
              <a:ext cx="4111928" cy="764657"/>
            </a:xfrm>
            <a:custGeom>
              <a:avLst/>
              <a:gdLst>
                <a:gd name="f0" fmla="val 10800000"/>
                <a:gd name="f1" fmla="val 5400000"/>
                <a:gd name="f2" fmla="val 180"/>
                <a:gd name="f3" fmla="val w"/>
                <a:gd name="f4" fmla="val h"/>
                <a:gd name="f5" fmla="val 0"/>
                <a:gd name="f6" fmla="val 4111930"/>
                <a:gd name="f7" fmla="val 764658"/>
                <a:gd name="f8" fmla="val 127446"/>
                <a:gd name="f9" fmla="val 57060"/>
                <a:gd name="f10" fmla="val 3984484"/>
                <a:gd name="f11" fmla="val 4054870"/>
                <a:gd name="f12" fmla="val 637212"/>
                <a:gd name="f13" fmla="val 707598"/>
                <a:gd name="f14" fmla="+- 0 0 -90"/>
                <a:gd name="f15" fmla="*/ f3 1 4111930"/>
                <a:gd name="f16" fmla="*/ f4 1 764658"/>
                <a:gd name="f17" fmla="+- f7 0 f5"/>
                <a:gd name="f18" fmla="+- f6 0 f5"/>
                <a:gd name="f19" fmla="*/ f14 f0 1"/>
                <a:gd name="f20" fmla="*/ f18 1 4111930"/>
                <a:gd name="f21" fmla="*/ f17 1 764658"/>
                <a:gd name="f22" fmla="*/ 0 f18 1"/>
                <a:gd name="f23" fmla="*/ 127446 f17 1"/>
                <a:gd name="f24" fmla="*/ 127446 f18 1"/>
                <a:gd name="f25" fmla="*/ 0 f17 1"/>
                <a:gd name="f26" fmla="*/ 3984484 f18 1"/>
                <a:gd name="f27" fmla="*/ 4111930 f18 1"/>
                <a:gd name="f28" fmla="*/ 637212 f17 1"/>
                <a:gd name="f29" fmla="*/ 764658 f17 1"/>
                <a:gd name="f30" fmla="*/ f19 1 f2"/>
                <a:gd name="f31" fmla="*/ f22 1 4111930"/>
                <a:gd name="f32" fmla="*/ f23 1 764658"/>
                <a:gd name="f33" fmla="*/ f24 1 4111930"/>
                <a:gd name="f34" fmla="*/ f25 1 764658"/>
                <a:gd name="f35" fmla="*/ f26 1 4111930"/>
                <a:gd name="f36" fmla="*/ f27 1 4111930"/>
                <a:gd name="f37" fmla="*/ f28 1 764658"/>
                <a:gd name="f38" fmla="*/ f29 1 76465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465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01" tIns="102101" rIns="102101" bIns="1021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hat die Aufgabe, den Euro und die Preise stabil zu halten.</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E0421FD5-9160-DD45-6F6F-B35CFE850E8C}"/>
                </a:ext>
              </a:extLst>
            </p:cNvPr>
            <p:cNvSpPr/>
            <p:nvPr/>
          </p:nvSpPr>
          <p:spPr>
            <a:xfrm>
              <a:off x="304796" y="3538279"/>
              <a:ext cx="4111928" cy="764657"/>
            </a:xfrm>
            <a:custGeom>
              <a:avLst/>
              <a:gdLst>
                <a:gd name="f0" fmla="val 10800000"/>
                <a:gd name="f1" fmla="val 5400000"/>
                <a:gd name="f2" fmla="val 180"/>
                <a:gd name="f3" fmla="val w"/>
                <a:gd name="f4" fmla="val h"/>
                <a:gd name="f5" fmla="val 0"/>
                <a:gd name="f6" fmla="val 4111930"/>
                <a:gd name="f7" fmla="val 764658"/>
                <a:gd name="f8" fmla="val 127446"/>
                <a:gd name="f9" fmla="val 57060"/>
                <a:gd name="f10" fmla="val 3984484"/>
                <a:gd name="f11" fmla="val 4054870"/>
                <a:gd name="f12" fmla="val 637212"/>
                <a:gd name="f13" fmla="val 707598"/>
                <a:gd name="f14" fmla="+- 0 0 -90"/>
                <a:gd name="f15" fmla="*/ f3 1 4111930"/>
                <a:gd name="f16" fmla="*/ f4 1 764658"/>
                <a:gd name="f17" fmla="+- f7 0 f5"/>
                <a:gd name="f18" fmla="+- f6 0 f5"/>
                <a:gd name="f19" fmla="*/ f14 f0 1"/>
                <a:gd name="f20" fmla="*/ f18 1 4111930"/>
                <a:gd name="f21" fmla="*/ f17 1 764658"/>
                <a:gd name="f22" fmla="*/ 0 f18 1"/>
                <a:gd name="f23" fmla="*/ 127446 f17 1"/>
                <a:gd name="f24" fmla="*/ 127446 f18 1"/>
                <a:gd name="f25" fmla="*/ 0 f17 1"/>
                <a:gd name="f26" fmla="*/ 3984484 f18 1"/>
                <a:gd name="f27" fmla="*/ 4111930 f18 1"/>
                <a:gd name="f28" fmla="*/ 637212 f17 1"/>
                <a:gd name="f29" fmla="*/ 764658 f17 1"/>
                <a:gd name="f30" fmla="*/ f19 1 f2"/>
                <a:gd name="f31" fmla="*/ f22 1 4111930"/>
                <a:gd name="f32" fmla="*/ f23 1 764658"/>
                <a:gd name="f33" fmla="*/ f24 1 4111930"/>
                <a:gd name="f34" fmla="*/ f25 1 764658"/>
                <a:gd name="f35" fmla="*/ f26 1 4111930"/>
                <a:gd name="f36" fmla="*/ f27 1 4111930"/>
                <a:gd name="f37" fmla="*/ f28 1 764658"/>
                <a:gd name="f38" fmla="*/ f29 1 76465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465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01" tIns="102101" rIns="102101" bIns="1021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legt die Zinssätze für den Euro-Raum fest.</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0AF92C4C-BAAD-2A78-5F7B-0325EF919646}"/>
                </a:ext>
              </a:extLst>
            </p:cNvPr>
            <p:cNvSpPr/>
            <p:nvPr/>
          </p:nvSpPr>
          <p:spPr>
            <a:xfrm>
              <a:off x="304796" y="4314632"/>
              <a:ext cx="4111928" cy="764657"/>
            </a:xfrm>
            <a:custGeom>
              <a:avLst/>
              <a:gdLst>
                <a:gd name="f0" fmla="val 10800000"/>
                <a:gd name="f1" fmla="val 5400000"/>
                <a:gd name="f2" fmla="val 180"/>
                <a:gd name="f3" fmla="val w"/>
                <a:gd name="f4" fmla="val h"/>
                <a:gd name="f5" fmla="val 0"/>
                <a:gd name="f6" fmla="val 4111930"/>
                <a:gd name="f7" fmla="val 764658"/>
                <a:gd name="f8" fmla="val 127446"/>
                <a:gd name="f9" fmla="val 57060"/>
                <a:gd name="f10" fmla="val 3984484"/>
                <a:gd name="f11" fmla="val 4054870"/>
                <a:gd name="f12" fmla="val 637212"/>
                <a:gd name="f13" fmla="val 707598"/>
                <a:gd name="f14" fmla="+- 0 0 -90"/>
                <a:gd name="f15" fmla="*/ f3 1 4111930"/>
                <a:gd name="f16" fmla="*/ f4 1 764658"/>
                <a:gd name="f17" fmla="+- f7 0 f5"/>
                <a:gd name="f18" fmla="+- f6 0 f5"/>
                <a:gd name="f19" fmla="*/ f14 f0 1"/>
                <a:gd name="f20" fmla="*/ f18 1 4111930"/>
                <a:gd name="f21" fmla="*/ f17 1 764658"/>
                <a:gd name="f22" fmla="*/ 0 f18 1"/>
                <a:gd name="f23" fmla="*/ 127446 f17 1"/>
                <a:gd name="f24" fmla="*/ 127446 f18 1"/>
                <a:gd name="f25" fmla="*/ 0 f17 1"/>
                <a:gd name="f26" fmla="*/ 3984484 f18 1"/>
                <a:gd name="f27" fmla="*/ 4111930 f18 1"/>
                <a:gd name="f28" fmla="*/ 637212 f17 1"/>
                <a:gd name="f29" fmla="*/ 764658 f17 1"/>
                <a:gd name="f30" fmla="*/ f19 1 f2"/>
                <a:gd name="f31" fmla="*/ f22 1 4111930"/>
                <a:gd name="f32" fmla="*/ f23 1 764658"/>
                <a:gd name="f33" fmla="*/ f24 1 4111930"/>
                <a:gd name="f34" fmla="*/ f25 1 764658"/>
                <a:gd name="f35" fmla="*/ f26 1 4111930"/>
                <a:gd name="f36" fmla="*/ f27 1 4111930"/>
                <a:gd name="f37" fmla="*/ f28 1 764658"/>
                <a:gd name="f38" fmla="*/ f29 1 76465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465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01" tIns="102101" rIns="102101" bIns="1021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arbeitet mit den Landeszentralbanken der EU-Länder zusammen.</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83112FD7-2228-5008-5FF5-D0A520AD64A1}"/>
                </a:ext>
              </a:extLst>
            </p:cNvPr>
            <p:cNvSpPr/>
            <p:nvPr/>
          </p:nvSpPr>
          <p:spPr>
            <a:xfrm>
              <a:off x="304796" y="5090995"/>
              <a:ext cx="4111928" cy="764657"/>
            </a:xfrm>
            <a:custGeom>
              <a:avLst/>
              <a:gdLst>
                <a:gd name="f0" fmla="val 10800000"/>
                <a:gd name="f1" fmla="val 5400000"/>
                <a:gd name="f2" fmla="val 180"/>
                <a:gd name="f3" fmla="val w"/>
                <a:gd name="f4" fmla="val h"/>
                <a:gd name="f5" fmla="val 0"/>
                <a:gd name="f6" fmla="val 4111930"/>
                <a:gd name="f7" fmla="val 764658"/>
                <a:gd name="f8" fmla="val 127446"/>
                <a:gd name="f9" fmla="val 57060"/>
                <a:gd name="f10" fmla="val 3984484"/>
                <a:gd name="f11" fmla="val 4054870"/>
                <a:gd name="f12" fmla="val 637212"/>
                <a:gd name="f13" fmla="val 707598"/>
                <a:gd name="f14" fmla="+- 0 0 -90"/>
                <a:gd name="f15" fmla="*/ f3 1 4111930"/>
                <a:gd name="f16" fmla="*/ f4 1 764658"/>
                <a:gd name="f17" fmla="+- f7 0 f5"/>
                <a:gd name="f18" fmla="+- f6 0 f5"/>
                <a:gd name="f19" fmla="*/ f14 f0 1"/>
                <a:gd name="f20" fmla="*/ f18 1 4111930"/>
                <a:gd name="f21" fmla="*/ f17 1 764658"/>
                <a:gd name="f22" fmla="*/ 0 f18 1"/>
                <a:gd name="f23" fmla="*/ 127446 f17 1"/>
                <a:gd name="f24" fmla="*/ 127446 f18 1"/>
                <a:gd name="f25" fmla="*/ 0 f17 1"/>
                <a:gd name="f26" fmla="*/ 3984484 f18 1"/>
                <a:gd name="f27" fmla="*/ 4111930 f18 1"/>
                <a:gd name="f28" fmla="*/ 637212 f17 1"/>
                <a:gd name="f29" fmla="*/ 764658 f17 1"/>
                <a:gd name="f30" fmla="*/ f19 1 f2"/>
                <a:gd name="f31" fmla="*/ f22 1 4111930"/>
                <a:gd name="f32" fmla="*/ f23 1 764658"/>
                <a:gd name="f33" fmla="*/ f24 1 4111930"/>
                <a:gd name="f34" fmla="*/ f25 1 764658"/>
                <a:gd name="f35" fmla="*/ f26 1 4111930"/>
                <a:gd name="f36" fmla="*/ f27 1 4111930"/>
                <a:gd name="f37" fmla="*/ f28 1 764658"/>
                <a:gd name="f38" fmla="*/ f29 1 76465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465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01" tIns="102101" rIns="102101" bIns="1021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setzt sich aus sechs Mitgliedern zusammen, die vom Rat für acht Jahre ernannt werden (ohne Verlängerungsmöglichkeit).</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CEB268C4-1994-690F-47EE-AC5DAD2339F3}"/>
                </a:ext>
              </a:extLst>
            </p:cNvPr>
            <p:cNvSpPr/>
            <p:nvPr/>
          </p:nvSpPr>
          <p:spPr>
            <a:xfrm>
              <a:off x="304796" y="5867357"/>
              <a:ext cx="4111928" cy="764657"/>
            </a:xfrm>
            <a:custGeom>
              <a:avLst/>
              <a:gdLst>
                <a:gd name="f0" fmla="val 10800000"/>
                <a:gd name="f1" fmla="val 5400000"/>
                <a:gd name="f2" fmla="val 180"/>
                <a:gd name="f3" fmla="val w"/>
                <a:gd name="f4" fmla="val h"/>
                <a:gd name="f5" fmla="val 0"/>
                <a:gd name="f6" fmla="val 4111930"/>
                <a:gd name="f7" fmla="val 764658"/>
                <a:gd name="f8" fmla="val 127446"/>
                <a:gd name="f9" fmla="val 57060"/>
                <a:gd name="f10" fmla="val 3984484"/>
                <a:gd name="f11" fmla="val 4054870"/>
                <a:gd name="f12" fmla="val 637212"/>
                <a:gd name="f13" fmla="val 707598"/>
                <a:gd name="f14" fmla="+- 0 0 -90"/>
                <a:gd name="f15" fmla="*/ f3 1 4111930"/>
                <a:gd name="f16" fmla="*/ f4 1 764658"/>
                <a:gd name="f17" fmla="+- f7 0 f5"/>
                <a:gd name="f18" fmla="+- f6 0 f5"/>
                <a:gd name="f19" fmla="*/ f14 f0 1"/>
                <a:gd name="f20" fmla="*/ f18 1 4111930"/>
                <a:gd name="f21" fmla="*/ f17 1 764658"/>
                <a:gd name="f22" fmla="*/ 0 f18 1"/>
                <a:gd name="f23" fmla="*/ 127446 f17 1"/>
                <a:gd name="f24" fmla="*/ 127446 f18 1"/>
                <a:gd name="f25" fmla="*/ 0 f17 1"/>
                <a:gd name="f26" fmla="*/ 3984484 f18 1"/>
                <a:gd name="f27" fmla="*/ 4111930 f18 1"/>
                <a:gd name="f28" fmla="*/ 637212 f17 1"/>
                <a:gd name="f29" fmla="*/ 764658 f17 1"/>
                <a:gd name="f30" fmla="*/ f19 1 f2"/>
                <a:gd name="f31" fmla="*/ f22 1 4111930"/>
                <a:gd name="f32" fmla="*/ f23 1 764658"/>
                <a:gd name="f33" fmla="*/ f24 1 4111930"/>
                <a:gd name="f34" fmla="*/ f25 1 764658"/>
                <a:gd name="f35" fmla="*/ f26 1 4111930"/>
                <a:gd name="f36" fmla="*/ f27 1 4111930"/>
                <a:gd name="f37" fmla="*/ f28 1 764658"/>
                <a:gd name="f38" fmla="*/ f29 1 76465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465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01" tIns="102101" rIns="102101" bIns="1021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e-DE" sz="1700" b="0" i="0" u="none" strike="noStrike" kern="1200" cap="none" spc="0" baseline="0">
                  <a:solidFill>
                    <a:srgbClr val="000000"/>
                  </a:solidFill>
                  <a:uFillTx/>
                  <a:latin typeface="Calibri"/>
                </a:rPr>
                <a:t>hat ihren Sitz in Frankfurt (Deutschland).</a:t>
              </a:r>
              <a:endParaRPr lang="en-IE" sz="1700" b="0" i="0" u="none" strike="noStrike" kern="1200" cap="none" spc="0" baseline="0">
                <a:solidFill>
                  <a:srgbClr val="000000"/>
                </a:solidFill>
                <a:uFillTx/>
                <a:latin typeface="Calibri"/>
              </a:endParaRPr>
            </a:p>
          </p:txBody>
        </p:sp>
      </p:grpSp>
      <p:pic>
        <p:nvPicPr>
          <p:cNvPr id="15" name="Picture 36">
            <a:extLst>
              <a:ext uri="{FF2B5EF4-FFF2-40B4-BE49-F238E27FC236}">
                <a16:creationId xmlns:a16="http://schemas.microsoft.com/office/drawing/2014/main" id="{8FFDE749-56FD-B82B-936B-5C84923D063B}"/>
              </a:ext>
            </a:extLst>
          </p:cNvPr>
          <p:cNvPicPr>
            <a:picLocks noChangeAspect="1"/>
          </p:cNvPicPr>
          <p:nvPr/>
        </p:nvPicPr>
        <p:blipFill>
          <a:blip r:embed="rId4"/>
          <a:stretch>
            <a:fillRect/>
          </a:stretch>
        </p:blipFill>
        <p:spPr>
          <a:xfrm>
            <a:off x="4683776" y="1313627"/>
            <a:ext cx="3946961" cy="2518851"/>
          </a:xfrm>
          <a:prstGeom prst="rect">
            <a:avLst/>
          </a:prstGeom>
          <a:noFill/>
          <a:ln cap="flat">
            <a:noFill/>
          </a:ln>
        </p:spPr>
      </p:pic>
      <p:sp>
        <p:nvSpPr>
          <p:cNvPr id="16" name="TextBox 37">
            <a:extLst>
              <a:ext uri="{FF2B5EF4-FFF2-40B4-BE49-F238E27FC236}">
                <a16:creationId xmlns:a16="http://schemas.microsoft.com/office/drawing/2014/main" id="{BF3CF88F-D0A8-0379-A681-F6B598820631}"/>
              </a:ext>
            </a:extLst>
          </p:cNvPr>
          <p:cNvSpPr txBox="1"/>
          <p:nvPr/>
        </p:nvSpPr>
        <p:spPr>
          <a:xfrm>
            <a:off x="7818110" y="3627205"/>
            <a:ext cx="103631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7" name="Picture 2" descr="https://ec.europa.eu/avservices/avs/files/video6/repository/prod/photo/store/14/P008494004.jpg">
            <a:extLst>
              <a:ext uri="{FF2B5EF4-FFF2-40B4-BE49-F238E27FC236}">
                <a16:creationId xmlns:a16="http://schemas.microsoft.com/office/drawing/2014/main" id="{1BB476E0-DD36-2917-0D3F-A00D8CF06EF6}"/>
              </a:ext>
            </a:extLst>
          </p:cNvPr>
          <p:cNvPicPr>
            <a:picLocks noChangeAspect="1"/>
          </p:cNvPicPr>
          <p:nvPr/>
        </p:nvPicPr>
        <p:blipFill>
          <a:blip r:embed="rId5"/>
          <a:srcRect/>
          <a:stretch>
            <a:fillRect/>
          </a:stretch>
        </p:blipFill>
        <p:spPr>
          <a:xfrm>
            <a:off x="4683767" y="4084752"/>
            <a:ext cx="3946961" cy="2549959"/>
          </a:xfrm>
          <a:prstGeom prst="rect">
            <a:avLst/>
          </a:prstGeom>
          <a:noFill/>
          <a:ln cap="flat">
            <a:noFill/>
          </a:ln>
        </p:spPr>
      </p:pic>
      <p:sp>
        <p:nvSpPr>
          <p:cNvPr id="18" name="TextBox 38">
            <a:extLst>
              <a:ext uri="{FF2B5EF4-FFF2-40B4-BE49-F238E27FC236}">
                <a16:creationId xmlns:a16="http://schemas.microsoft.com/office/drawing/2014/main" id="{65B4049B-308E-10BF-0F67-C8174102EF88}"/>
              </a:ext>
            </a:extLst>
          </p:cNvPr>
          <p:cNvSpPr txBox="1"/>
          <p:nvPr/>
        </p:nvSpPr>
        <p:spPr>
          <a:xfrm>
            <a:off x="7818110" y="6450186"/>
            <a:ext cx="133078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382DCA7-C8C5-230F-ACF0-7B70D3C144B6}"/>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3" name="Larme 4">
            <a:extLst>
              <a:ext uri="{FF2B5EF4-FFF2-40B4-BE49-F238E27FC236}">
                <a16:creationId xmlns:a16="http://schemas.microsoft.com/office/drawing/2014/main" id="{5A709AE6-464C-CE3C-2B99-F518A0542002}"/>
              </a:ext>
            </a:extLst>
          </p:cNvPr>
          <p:cNvSpPr/>
          <p:nvPr/>
        </p:nvSpPr>
        <p:spPr>
          <a:xfrm rot="5400013">
            <a:off x="1300441" y="2651678"/>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5">
            <a:extLst>
              <a:ext uri="{FF2B5EF4-FFF2-40B4-BE49-F238E27FC236}">
                <a16:creationId xmlns:a16="http://schemas.microsoft.com/office/drawing/2014/main" id="{A3E9ADDD-5174-DC11-B073-6A30B6B6FD09}"/>
              </a:ext>
            </a:extLst>
          </p:cNvPr>
          <p:cNvSpPr txBox="1"/>
          <p:nvPr/>
        </p:nvSpPr>
        <p:spPr>
          <a:xfrm>
            <a:off x="2922340" y="1536173"/>
            <a:ext cx="5136879" cy="37856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4800" b="1" i="0" u="none" strike="noStrike" kern="1200" cap="none" spc="0" baseline="0">
                <a:solidFill>
                  <a:srgbClr val="FFFFFF"/>
                </a:solidFill>
                <a:uFillTx/>
                <a:latin typeface="Calibri"/>
              </a:rPr>
              <a:t>DU kannst dazu beitragen, Europa nach Deinen Vorstellungen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4800" b="1" i="0" u="none" strike="noStrike" kern="1200" cap="none" spc="0" baseline="0">
                <a:solidFill>
                  <a:srgbClr val="FFFFFF"/>
                </a:solidFill>
                <a:uFillTx/>
                <a:latin typeface="Calibri"/>
              </a:rPr>
              <a:t>zu gestalten!</a:t>
            </a:r>
            <a:endParaRPr lang="en-IE" sz="4800" b="1" i="0" u="none" strike="noStrike" kern="1200" cap="none" spc="0" baseline="0">
              <a:solidFill>
                <a:srgbClr val="FFFFFF"/>
              </a:solidFill>
              <a:uFillTx/>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grpSp>
        <p:nvGrpSpPr>
          <p:cNvPr id="2" name="Content Placeholder 3">
            <a:extLst>
              <a:ext uri="{FF2B5EF4-FFF2-40B4-BE49-F238E27FC236}">
                <a16:creationId xmlns:a16="http://schemas.microsoft.com/office/drawing/2014/main" id="{A82CBA71-29D5-57D7-076A-A4522C04BC9D}"/>
              </a:ext>
            </a:extLst>
          </p:cNvPr>
          <p:cNvGrpSpPr/>
          <p:nvPr/>
        </p:nvGrpSpPr>
        <p:grpSpPr>
          <a:xfrm>
            <a:off x="1399406" y="1279501"/>
            <a:ext cx="6345177" cy="4863976"/>
            <a:chOff x="1399406" y="1279501"/>
            <a:chExt cx="6345177" cy="4863976"/>
          </a:xfrm>
        </p:grpSpPr>
        <p:sp>
          <p:nvSpPr>
            <p:cNvPr id="3" name="Rectangle 2">
              <a:extLst>
                <a:ext uri="{FF2B5EF4-FFF2-40B4-BE49-F238E27FC236}">
                  <a16:creationId xmlns:a16="http://schemas.microsoft.com/office/drawing/2014/main" id="{20DAE1B9-CFDF-B6B9-BBED-291D07A494C1}"/>
                </a:ext>
              </a:extLst>
            </p:cNvPr>
            <p:cNvSpPr/>
            <p:nvPr/>
          </p:nvSpPr>
          <p:spPr>
            <a:xfrm>
              <a:off x="1399406" y="1279501"/>
              <a:ext cx="2810655" cy="207705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 name="Freeform: Shape 3">
              <a:extLst>
                <a:ext uri="{FF2B5EF4-FFF2-40B4-BE49-F238E27FC236}">
                  <a16:creationId xmlns:a16="http://schemas.microsoft.com/office/drawing/2014/main" id="{C84891F9-3E2F-28C1-1D83-F1A80EDEF470}"/>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Europäische Bürgerinitiative</a:t>
              </a:r>
              <a:endParaRPr lang="en-US" sz="1800" b="0" i="0" u="none" strike="noStrike" kern="1200" cap="none" spc="0" baseline="0">
                <a:solidFill>
                  <a:srgbClr val="000000"/>
                </a:solidFill>
                <a:uFillTx/>
                <a:latin typeface="Calibri"/>
              </a:endParaRPr>
            </a:p>
          </p:txBody>
        </p:sp>
        <p:sp>
          <p:nvSpPr>
            <p:cNvPr id="5" name="Rectangle 4">
              <a:extLst>
                <a:ext uri="{FF2B5EF4-FFF2-40B4-BE49-F238E27FC236}">
                  <a16:creationId xmlns:a16="http://schemas.microsoft.com/office/drawing/2014/main" id="{A226122A-E1B3-484A-E256-61BFEF2212AE}"/>
                </a:ext>
              </a:extLst>
            </p:cNvPr>
            <p:cNvSpPr/>
            <p:nvPr/>
          </p:nvSpPr>
          <p:spPr>
            <a:xfrm>
              <a:off x="4754532" y="1279501"/>
              <a:ext cx="2810655" cy="207705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99ECEB35-C617-614A-83BA-4B3E8BEC93C6}"/>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Europäische Jugendwoche</a:t>
              </a:r>
              <a:endParaRPr lang="en-US" sz="1800" b="0" i="0" u="none" strike="noStrike" kern="1200" cap="none" spc="0" baseline="0">
                <a:solidFill>
                  <a:srgbClr val="000000"/>
                </a:solidFill>
                <a:uFillTx/>
                <a:latin typeface="Calibri"/>
              </a:endParaRPr>
            </a:p>
          </p:txBody>
        </p:sp>
        <p:sp>
          <p:nvSpPr>
            <p:cNvPr id="7" name="Rectangle 6">
              <a:extLst>
                <a:ext uri="{FF2B5EF4-FFF2-40B4-BE49-F238E27FC236}">
                  <a16:creationId xmlns:a16="http://schemas.microsoft.com/office/drawing/2014/main" id="{9F8A9D5C-7E42-FB50-FFAD-0BAC8702F2D3}"/>
                </a:ext>
              </a:extLst>
            </p:cNvPr>
            <p:cNvSpPr/>
            <p:nvPr/>
          </p:nvSpPr>
          <p:spPr>
            <a:xfrm>
              <a:off x="1399406" y="3860989"/>
              <a:ext cx="2810655" cy="207705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8A839EB4-1DF7-E6B3-A040-C01E9F45B70C}"/>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Light"/>
                </a:rPr>
                <a:t>European Youth Event (EYE)</a:t>
              </a:r>
              <a:endParaRPr lang="en-IE" sz="1800" b="0" i="0" u="none" strike="noStrike" kern="1200" cap="none" spc="0" baseline="0">
                <a:solidFill>
                  <a:srgbClr val="000000"/>
                </a:solidFill>
                <a:uFillTx/>
                <a:latin typeface="Calibri"/>
              </a:endParaRPr>
            </a:p>
          </p:txBody>
        </p:sp>
        <p:sp>
          <p:nvSpPr>
            <p:cNvPr id="9" name="Rectangle 8">
              <a:extLst>
                <a:ext uri="{FF2B5EF4-FFF2-40B4-BE49-F238E27FC236}">
                  <a16:creationId xmlns:a16="http://schemas.microsoft.com/office/drawing/2014/main" id="{D9BDDFD2-6E96-C4D9-FD87-2F155CCCEE3F}"/>
                </a:ext>
              </a:extLst>
            </p:cNvPr>
            <p:cNvSpPr/>
            <p:nvPr/>
          </p:nvSpPr>
          <p:spPr>
            <a:xfrm>
              <a:off x="4754532" y="3860989"/>
              <a:ext cx="2810655" cy="207705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C38A14F7-9596-0B4B-8E73-8A9E1B44CBB5}"/>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Your Europe, Your Say (YEYS)</a:t>
              </a:r>
              <a:endParaRPr lang="en-US" sz="1800" b="0" i="0" u="none" strike="noStrike" kern="1200" cap="none" spc="0" baseline="0">
                <a:solidFill>
                  <a:srgbClr val="000000"/>
                </a:solidFill>
                <a:uFillTx/>
                <a:latin typeface="Calibri"/>
              </a:endParaRPr>
            </a:p>
          </p:txBody>
        </p:sp>
      </p:grpSp>
      <p:sp>
        <p:nvSpPr>
          <p:cNvPr id="11" name="Rectangle 4">
            <a:extLst>
              <a:ext uri="{FF2B5EF4-FFF2-40B4-BE49-F238E27FC236}">
                <a16:creationId xmlns:a16="http://schemas.microsoft.com/office/drawing/2014/main" id="{F18A2141-F30C-070E-EB8F-CAD2F4AAA436}"/>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2" name="Rectangle 6">
            <a:extLst>
              <a:ext uri="{FF2B5EF4-FFF2-40B4-BE49-F238E27FC236}">
                <a16:creationId xmlns:a16="http://schemas.microsoft.com/office/drawing/2014/main" id="{8C94BC00-FD56-99E1-E63F-ADE7626C7677}"/>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7">
            <a:extLst>
              <a:ext uri="{FF2B5EF4-FFF2-40B4-BE49-F238E27FC236}">
                <a16:creationId xmlns:a16="http://schemas.microsoft.com/office/drawing/2014/main" id="{FF8D148B-9D87-56EF-2C6A-13ECD5EECF2E}"/>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TextBox 2">
            <a:extLst>
              <a:ext uri="{FF2B5EF4-FFF2-40B4-BE49-F238E27FC236}">
                <a16:creationId xmlns:a16="http://schemas.microsoft.com/office/drawing/2014/main" id="{34C8E11E-C49A-67F6-B7BF-BAEE101DFE7C}"/>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5" name="ZoneTexte 1">
            <a:extLst>
              <a:ext uri="{FF2B5EF4-FFF2-40B4-BE49-F238E27FC236}">
                <a16:creationId xmlns:a16="http://schemas.microsoft.com/office/drawing/2014/main" id="{727BC505-C6C1-3BF8-93C3-1957287719E2}"/>
              </a:ext>
            </a:extLst>
          </p:cNvPr>
          <p:cNvSpPr txBox="1"/>
          <p:nvPr/>
        </p:nvSpPr>
        <p:spPr>
          <a:xfrm>
            <a:off x="967901" y="204030"/>
            <a:ext cx="8676430" cy="70788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000" b="1" i="0" u="none" strike="noStrike" kern="1200" cap="none" spc="0" baseline="0">
                <a:solidFill>
                  <a:srgbClr val="FFC000"/>
                </a:solidFill>
                <a:uFillTx/>
                <a:latin typeface="Calibri"/>
                <a:cs typeface="Arial"/>
              </a:rPr>
              <a:t>DU kannst dazu beitragen, Europa nach Deinen Vorstellungen</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000" b="1" i="0" u="none" strike="noStrike" kern="1200" cap="none" spc="0" baseline="0">
                <a:solidFill>
                  <a:srgbClr val="FFC000"/>
                </a:solidFill>
                <a:uFillTx/>
                <a:latin typeface="Calibri"/>
                <a:cs typeface="Arial"/>
              </a:rPr>
              <a:t>zu gestalten!</a:t>
            </a:r>
            <a:endParaRPr lang="en-IE" sz="2000" b="1" i="0" u="none" strike="noStrike" kern="1200" cap="none" spc="0" baseline="0">
              <a:solidFill>
                <a:srgbClr val="FFC000"/>
              </a:solidFill>
              <a:uFillTx/>
              <a:latin typeface="Calibri"/>
              <a:cs typeface="Arial" pitchFamily="34"/>
            </a:endParaRPr>
          </a:p>
        </p:txBody>
      </p:sp>
      <p:sp>
        <p:nvSpPr>
          <p:cNvPr id="16" name="Larme 6">
            <a:extLst>
              <a:ext uri="{FF2B5EF4-FFF2-40B4-BE49-F238E27FC236}">
                <a16:creationId xmlns:a16="http://schemas.microsoft.com/office/drawing/2014/main" id="{892DDB31-397A-AEA7-D91E-FB6AEF6BA350}"/>
              </a:ext>
            </a:extLst>
          </p:cNvPr>
          <p:cNvSpPr/>
          <p:nvPr/>
        </p:nvSpPr>
        <p:spPr>
          <a:xfrm rot="5400013">
            <a:off x="336965" y="198553"/>
            <a:ext cx="583323" cy="59427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C000"/>
              </a:solidFill>
              <a:highlight>
                <a:srgbClr val="E65657"/>
              </a:highlight>
              <a:uFillTx/>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87">
    <p:bg>
      <p:bgPr>
        <a:solidFill>
          <a:srgbClr val="FFF3F3"/>
        </a:solid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552080A5-43F2-1802-9E8B-1545A8D96DF2}"/>
              </a:ext>
            </a:extLst>
          </p:cNvPr>
          <p:cNvSpPr/>
          <p:nvPr/>
        </p:nvSpPr>
        <p:spPr>
          <a:xfrm rot="5400013">
            <a:off x="121369" y="74541"/>
            <a:ext cx="527288"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E656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highlight>
                <a:srgbClr val="E65657"/>
              </a:highlight>
              <a:uFillTx/>
              <a:latin typeface="Calibri"/>
            </a:endParaRPr>
          </a:p>
        </p:txBody>
      </p:sp>
      <p:sp>
        <p:nvSpPr>
          <p:cNvPr id="3" name="ZoneTexte 1">
            <a:extLst>
              <a:ext uri="{FF2B5EF4-FFF2-40B4-BE49-F238E27FC236}">
                <a16:creationId xmlns:a16="http://schemas.microsoft.com/office/drawing/2014/main" id="{F99498BC-5EFC-81CF-DE11-64ACE84D46A2}"/>
              </a:ext>
            </a:extLst>
          </p:cNvPr>
          <p:cNvSpPr txBox="1"/>
          <p:nvPr/>
        </p:nvSpPr>
        <p:spPr>
          <a:xfrm>
            <a:off x="676546" y="134416"/>
            <a:ext cx="82377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3200" b="1" i="0" u="none" strike="noStrike" kern="1200" cap="none" spc="0" baseline="0">
                <a:solidFill>
                  <a:srgbClr val="E65657"/>
                </a:solidFill>
                <a:uFillTx/>
                <a:latin typeface="Calibri" pitchFamily="34"/>
                <a:cs typeface="Calibri" pitchFamily="34"/>
              </a:rPr>
              <a:t>WIE KANN ICH MEHR ÜBER DIE EU ERFAHREN?</a:t>
            </a:r>
            <a:endParaRPr lang="fr-FR" sz="3200" b="1" i="0" u="none" strike="noStrike" kern="1200" cap="none" spc="0" baseline="0">
              <a:solidFill>
                <a:srgbClr val="E65657"/>
              </a:solidFill>
              <a:uFillTx/>
              <a:latin typeface="Calibri" pitchFamily="34"/>
              <a:cs typeface="Calibri" pitchFamily="34"/>
            </a:endParaRPr>
          </a:p>
        </p:txBody>
      </p:sp>
      <p:sp>
        <p:nvSpPr>
          <p:cNvPr id="4" name="Rectangle 12">
            <a:extLst>
              <a:ext uri="{FF2B5EF4-FFF2-40B4-BE49-F238E27FC236}">
                <a16:creationId xmlns:a16="http://schemas.microsoft.com/office/drawing/2014/main" id="{61506F80-7402-FD9E-3512-D5181BA30C1F}"/>
              </a:ext>
            </a:extLst>
          </p:cNvPr>
          <p:cNvSpPr/>
          <p:nvPr/>
        </p:nvSpPr>
        <p:spPr>
          <a:xfrm rot="16200004">
            <a:off x="7450316" y="5151588"/>
            <a:ext cx="3166603"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000" b="1" i="0" u="none" strike="noStrike" kern="1200" cap="none" spc="0" baseline="0">
                <a:solidFill>
                  <a:srgbClr val="FF5050"/>
                </a:solidFill>
                <a:uFillTx/>
                <a:latin typeface="Arial"/>
                <a:ea typeface="Arial"/>
                <a:cs typeface="Arial"/>
              </a:rPr>
              <a:t>WIE KANN ICH MEHR ÜBER DIE EU ERFAHREN?</a:t>
            </a:r>
          </a:p>
        </p:txBody>
      </p:sp>
      <p:cxnSp>
        <p:nvCxnSpPr>
          <p:cNvPr id="5" name="Connecteur droit 5">
            <a:extLst>
              <a:ext uri="{FF2B5EF4-FFF2-40B4-BE49-F238E27FC236}">
                <a16:creationId xmlns:a16="http://schemas.microsoft.com/office/drawing/2014/main" id="{A02EA489-75A9-A521-E735-977FCC5C2642}"/>
              </a:ext>
            </a:extLst>
          </p:cNvPr>
          <p:cNvCxnSpPr/>
          <p:nvPr/>
        </p:nvCxnSpPr>
        <p:spPr>
          <a:xfrm>
            <a:off x="8914339" y="3672047"/>
            <a:ext cx="243111" cy="0"/>
          </a:xfrm>
          <a:prstGeom prst="straightConnector1">
            <a:avLst/>
          </a:prstGeom>
          <a:noFill/>
          <a:ln w="12701" cap="flat">
            <a:solidFill>
              <a:srgbClr val="FF5050"/>
            </a:solidFill>
            <a:prstDash val="solid"/>
            <a:miter/>
          </a:ln>
        </p:spPr>
      </p:cxnSp>
      <p:cxnSp>
        <p:nvCxnSpPr>
          <p:cNvPr id="6" name="Straight Connector 7">
            <a:extLst>
              <a:ext uri="{FF2B5EF4-FFF2-40B4-BE49-F238E27FC236}">
                <a16:creationId xmlns:a16="http://schemas.microsoft.com/office/drawing/2014/main" id="{709EB31B-855D-E07F-8F59-001874A8FBFF}"/>
              </a:ext>
            </a:extLst>
          </p:cNvPr>
          <p:cNvCxnSpPr/>
          <p:nvPr/>
        </p:nvCxnSpPr>
        <p:spPr>
          <a:xfrm>
            <a:off x="4733665" y="1000719"/>
            <a:ext cx="8898" cy="5521997"/>
          </a:xfrm>
          <a:prstGeom prst="straightConnector1">
            <a:avLst/>
          </a:prstGeom>
          <a:noFill/>
          <a:ln w="9528" cap="flat">
            <a:solidFill>
              <a:srgbClr val="000000"/>
            </a:solidFill>
            <a:prstDash val="solid"/>
            <a:round/>
          </a:ln>
        </p:spPr>
      </p:cxnSp>
      <p:sp>
        <p:nvSpPr>
          <p:cNvPr id="7" name="Rectangle 11">
            <a:extLst>
              <a:ext uri="{FF2B5EF4-FFF2-40B4-BE49-F238E27FC236}">
                <a16:creationId xmlns:a16="http://schemas.microsoft.com/office/drawing/2014/main" id="{FCCA60DD-37A8-8BDC-9BF0-0A08ECBFA310}"/>
              </a:ext>
            </a:extLst>
          </p:cNvPr>
          <p:cNvSpPr/>
          <p:nvPr/>
        </p:nvSpPr>
        <p:spPr>
          <a:xfrm>
            <a:off x="276450" y="3846999"/>
            <a:ext cx="4572000"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cs typeface="Arial" pitchFamily="34"/>
            </a:endParaRPr>
          </a:p>
        </p:txBody>
      </p:sp>
      <p:sp>
        <p:nvSpPr>
          <p:cNvPr id="8" name="TextBox 4">
            <a:extLst>
              <a:ext uri="{FF2B5EF4-FFF2-40B4-BE49-F238E27FC236}">
                <a16:creationId xmlns:a16="http://schemas.microsoft.com/office/drawing/2014/main" id="{9C9AC951-1342-C9F7-6E87-23B894FEA1A4}"/>
              </a:ext>
            </a:extLst>
          </p:cNvPr>
          <p:cNvSpPr txBox="1"/>
          <p:nvPr/>
        </p:nvSpPr>
        <p:spPr>
          <a:xfrm>
            <a:off x="5085271" y="3422050"/>
            <a:ext cx="4072179"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9" name="Rectangle 15">
            <a:extLst>
              <a:ext uri="{FF2B5EF4-FFF2-40B4-BE49-F238E27FC236}">
                <a16:creationId xmlns:a16="http://schemas.microsoft.com/office/drawing/2014/main" id="{BA526598-F4EA-84F6-B917-247EDCE635D4}"/>
              </a:ext>
            </a:extLst>
          </p:cNvPr>
          <p:cNvSpPr/>
          <p:nvPr/>
        </p:nvSpPr>
        <p:spPr>
          <a:xfrm>
            <a:off x="5302395" y="2570405"/>
            <a:ext cx="4267129" cy="109260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1" i="0" u="none" strike="noStrike" kern="1200" cap="none" spc="0" baseline="0">
                <a:solidFill>
                  <a:srgbClr val="000000"/>
                </a:solidFill>
                <a:uFillTx/>
                <a:latin typeface="Calibri"/>
              </a:rPr>
              <a:t>Das tut die EU für mich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606060"/>
                </a:solidFill>
                <a:uFillTx/>
                <a:latin typeface="Calibri"/>
                <a:cs typeface="Arial" pitchFamily="34"/>
                <a:hlinkClick r:id="rId3"/>
              </a:rPr>
              <a:t>what-europe-does-for-me.eu</a:t>
            </a:r>
            <a:endParaRPr lang="en-GB" sz="1800" b="1" i="0" u="none" strike="noStrike" kern="1200" cap="none" spc="0" baseline="0">
              <a:solidFill>
                <a:srgbClr val="60606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606060"/>
              </a:solidFill>
              <a:uFillTx/>
              <a:latin typeface="Calibri"/>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100" b="0" i="0" u="none" strike="noStrike" kern="1200" cap="none" spc="0" baseline="0">
              <a:solidFill>
                <a:srgbClr val="606060"/>
              </a:solidFill>
              <a:uFillTx/>
              <a:latin typeface="Arial" pitchFamily="34"/>
              <a:cs typeface="Arial" pitchFamily="34"/>
            </a:endParaRPr>
          </a:p>
        </p:txBody>
      </p:sp>
      <p:pic>
        <p:nvPicPr>
          <p:cNvPr id="10" name="Picture 20">
            <a:extLst>
              <a:ext uri="{FF2B5EF4-FFF2-40B4-BE49-F238E27FC236}">
                <a16:creationId xmlns:a16="http://schemas.microsoft.com/office/drawing/2014/main" id="{43BE9206-C28A-3055-2A4B-D8DA156301B3}"/>
              </a:ext>
            </a:extLst>
          </p:cNvPr>
          <p:cNvPicPr>
            <a:picLocks noChangeAspect="1"/>
          </p:cNvPicPr>
          <p:nvPr/>
        </p:nvPicPr>
        <p:blipFill>
          <a:blip r:embed="rId4"/>
          <a:stretch>
            <a:fillRect/>
          </a:stretch>
        </p:blipFill>
        <p:spPr>
          <a:xfrm>
            <a:off x="5381115" y="1265291"/>
            <a:ext cx="1946803" cy="1215063"/>
          </a:xfrm>
          <a:prstGeom prst="rect">
            <a:avLst/>
          </a:prstGeom>
          <a:noFill/>
          <a:ln w="9528" cap="flat">
            <a:solidFill>
              <a:srgbClr val="000000"/>
            </a:solidFill>
            <a:prstDash val="solid"/>
            <a:miter/>
          </a:ln>
        </p:spPr>
      </p:pic>
      <p:pic>
        <p:nvPicPr>
          <p:cNvPr id="11" name="Picture 1">
            <a:extLst>
              <a:ext uri="{FF2B5EF4-FFF2-40B4-BE49-F238E27FC236}">
                <a16:creationId xmlns:a16="http://schemas.microsoft.com/office/drawing/2014/main" id="{3C0EB918-5D29-3BA8-6DB2-55B8FFEC279A}"/>
              </a:ext>
            </a:extLst>
          </p:cNvPr>
          <p:cNvPicPr>
            <a:picLocks noChangeAspect="1"/>
          </p:cNvPicPr>
          <p:nvPr/>
        </p:nvPicPr>
        <p:blipFill>
          <a:blip r:embed="rId5"/>
          <a:stretch>
            <a:fillRect/>
          </a:stretch>
        </p:blipFill>
        <p:spPr>
          <a:xfrm>
            <a:off x="5342125" y="3580296"/>
            <a:ext cx="1946803" cy="1275752"/>
          </a:xfrm>
          <a:prstGeom prst="rect">
            <a:avLst/>
          </a:prstGeom>
          <a:noFill/>
          <a:ln w="9528" cap="flat">
            <a:solidFill>
              <a:srgbClr val="000000"/>
            </a:solidFill>
            <a:prstDash val="solid"/>
            <a:miter/>
          </a:ln>
        </p:spPr>
      </p:pic>
      <p:sp>
        <p:nvSpPr>
          <p:cNvPr id="12" name="TextBox 3">
            <a:extLst>
              <a:ext uri="{FF2B5EF4-FFF2-40B4-BE49-F238E27FC236}">
                <a16:creationId xmlns:a16="http://schemas.microsoft.com/office/drawing/2014/main" id="{C1E8E2F7-110E-3DD9-38CE-C7A6CCA60EF6}"/>
              </a:ext>
            </a:extLst>
          </p:cNvPr>
          <p:cNvSpPr txBox="1"/>
          <p:nvPr/>
        </p:nvSpPr>
        <p:spPr>
          <a:xfrm>
            <a:off x="417871" y="944840"/>
            <a:ext cx="2703835"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Europa-Website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6"/>
              </a:rPr>
              <a:t>europa.eu</a:t>
            </a: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TextBox 5">
            <a:extLst>
              <a:ext uri="{FF2B5EF4-FFF2-40B4-BE49-F238E27FC236}">
                <a16:creationId xmlns:a16="http://schemas.microsoft.com/office/drawing/2014/main" id="{75405CEC-8B21-FB42-F928-77B1FF9E8E00}"/>
              </a:ext>
            </a:extLst>
          </p:cNvPr>
          <p:cNvSpPr txBox="1"/>
          <p:nvPr/>
        </p:nvSpPr>
        <p:spPr>
          <a:xfrm>
            <a:off x="5240554" y="4987503"/>
            <a:ext cx="306323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rPr>
              <a:t>Amt für Veröffentlichungen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hlinkClick r:id="rId7"/>
              </a:rPr>
              <a:t>publications.europa.eu</a:t>
            </a:r>
            <a:endParaRPr lang="en-US" sz="18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TextBox 10">
            <a:extLst>
              <a:ext uri="{FF2B5EF4-FFF2-40B4-BE49-F238E27FC236}">
                <a16:creationId xmlns:a16="http://schemas.microsoft.com/office/drawing/2014/main" id="{1FB407B6-BBAD-3B00-A26D-2968637FECF3}"/>
              </a:ext>
            </a:extLst>
          </p:cNvPr>
          <p:cNvSpPr txBox="1"/>
          <p:nvPr/>
        </p:nvSpPr>
        <p:spPr>
          <a:xfrm>
            <a:off x="394115" y="4401016"/>
            <a:ext cx="4249344"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Newsletter zur Lernecke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8"/>
              </a:rPr>
              <a:t>ec.europa.eu/newsroom/comm/user-subscriptions/1595/create</a:t>
            </a: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pic>
        <p:nvPicPr>
          <p:cNvPr id="15" name="Picture 16">
            <a:extLst>
              <a:ext uri="{FF2B5EF4-FFF2-40B4-BE49-F238E27FC236}">
                <a16:creationId xmlns:a16="http://schemas.microsoft.com/office/drawing/2014/main" id="{8324F632-11C6-3DF5-F483-7990DDD72DD6}"/>
              </a:ext>
            </a:extLst>
          </p:cNvPr>
          <p:cNvPicPr>
            <a:picLocks noChangeAspect="1"/>
          </p:cNvPicPr>
          <p:nvPr/>
        </p:nvPicPr>
        <p:blipFill>
          <a:blip r:embed="rId9"/>
          <a:stretch>
            <a:fillRect/>
          </a:stretch>
        </p:blipFill>
        <p:spPr>
          <a:xfrm flipH="1">
            <a:off x="538060" y="1692334"/>
            <a:ext cx="1478511" cy="878070"/>
          </a:xfrm>
          <a:prstGeom prst="rect">
            <a:avLst/>
          </a:prstGeom>
          <a:noFill/>
          <a:ln w="9528" cap="flat">
            <a:solidFill>
              <a:srgbClr val="000000"/>
            </a:solidFill>
            <a:prstDash val="solid"/>
            <a:miter/>
          </a:ln>
        </p:spPr>
      </p:pic>
      <p:sp>
        <p:nvSpPr>
          <p:cNvPr id="16" name="Rectangle 2">
            <a:extLst>
              <a:ext uri="{FF2B5EF4-FFF2-40B4-BE49-F238E27FC236}">
                <a16:creationId xmlns:a16="http://schemas.microsoft.com/office/drawing/2014/main" id="{BDEA1390-AD3F-7F95-1016-A7B46980214C}"/>
              </a:ext>
            </a:extLst>
          </p:cNvPr>
          <p:cNvSpPr/>
          <p:nvPr/>
        </p:nvSpPr>
        <p:spPr>
          <a:xfrm>
            <a:off x="431304" y="2768071"/>
            <a:ext cx="3890296"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Lernecke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1" i="0" u="sng" strike="noStrike" kern="1200" cap="none" spc="0" baseline="0">
                <a:solidFill>
                  <a:srgbClr val="000000"/>
                </a:solidFill>
                <a:uFillTx/>
                <a:latin typeface="Calibri"/>
                <a:hlinkClick r:id="rId10"/>
              </a:rPr>
              <a:t>europa.eu/learning-corner/home_de</a:t>
            </a:r>
            <a:endParaRPr lang="en-US" sz="1800" b="0" i="0" u="none" strike="noStrike" kern="1200" cap="none" spc="0" baseline="0">
              <a:solidFill>
                <a:srgbClr val="000000"/>
              </a:solidFill>
              <a:uFillTx/>
              <a:latin typeface="Calibri"/>
            </a:endParaRPr>
          </a:p>
        </p:txBody>
      </p:sp>
      <p:pic>
        <p:nvPicPr>
          <p:cNvPr id="17" name="Picture 14">
            <a:extLst>
              <a:ext uri="{FF2B5EF4-FFF2-40B4-BE49-F238E27FC236}">
                <a16:creationId xmlns:a16="http://schemas.microsoft.com/office/drawing/2014/main" id="{407050C1-425F-F436-594D-D24A1D4C52E4}"/>
              </a:ext>
            </a:extLst>
          </p:cNvPr>
          <p:cNvPicPr>
            <a:picLocks noChangeAspect="1"/>
          </p:cNvPicPr>
          <p:nvPr/>
        </p:nvPicPr>
        <p:blipFill>
          <a:blip r:embed="rId11"/>
          <a:stretch>
            <a:fillRect/>
          </a:stretch>
        </p:blipFill>
        <p:spPr>
          <a:xfrm>
            <a:off x="538060" y="3727716"/>
            <a:ext cx="3635773" cy="1128333"/>
          </a:xfrm>
          <a:prstGeom prst="rect">
            <a:avLst/>
          </a:prstGeom>
          <a:noFill/>
          <a:ln w="9528" cap="flat">
            <a:solidFill>
              <a:srgbClr val="000000"/>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9">
    <p:bg>
      <p:bgPr>
        <a:blipFill>
          <a:blip r:embed="rId3"/>
          <a:stretch>
            <a:fillRect/>
          </a:stretch>
        </a:blipFill>
        <a:effectLst/>
      </p:bgPr>
    </p:bg>
    <p:spTree>
      <p:nvGrpSpPr>
        <p:cNvPr id="1" name=""/>
        <p:cNvGrpSpPr/>
        <p:nvPr/>
      </p:nvGrpSpPr>
      <p:grpSpPr>
        <a:xfrm>
          <a:off x="0" y="0"/>
          <a:ext cx="0" cy="0"/>
          <a:chOff x="0" y="0"/>
          <a:chExt cx="0" cy="0"/>
        </a:xfrm>
      </p:grpSpPr>
      <p:sp>
        <p:nvSpPr>
          <p:cNvPr id="2" name="Larme 7">
            <a:extLst>
              <a:ext uri="{FF2B5EF4-FFF2-40B4-BE49-F238E27FC236}">
                <a16:creationId xmlns:a16="http://schemas.microsoft.com/office/drawing/2014/main" id="{19DCFC98-7CA8-64CA-7E99-8CFA6A3DA6A4}"/>
              </a:ext>
            </a:extLst>
          </p:cNvPr>
          <p:cNvSpPr/>
          <p:nvPr/>
        </p:nvSpPr>
        <p:spPr>
          <a:xfrm rot="5400013">
            <a:off x="1820524" y="399227"/>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99308"/>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3">
            <a:extLst>
              <a:ext uri="{FF2B5EF4-FFF2-40B4-BE49-F238E27FC236}">
                <a16:creationId xmlns:a16="http://schemas.microsoft.com/office/drawing/2014/main" id="{ACA11843-08C3-3F7B-F667-5219C63ADC10}"/>
              </a:ext>
            </a:extLst>
          </p:cNvPr>
          <p:cNvSpPr txBox="1"/>
          <p:nvPr/>
        </p:nvSpPr>
        <p:spPr>
          <a:xfrm>
            <a:off x="1708181" y="2397026"/>
            <a:ext cx="5809585" cy="193899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6000" b="1" i="0" u="none" strike="noStrike" kern="1200" cap="none" spc="0" baseline="0">
                <a:solidFill>
                  <a:srgbClr val="FFFFFF"/>
                </a:solidFill>
                <a:uFillTx/>
                <a:latin typeface="Calibri"/>
              </a:rPr>
              <a:t>FÜHLST DU DICH EUROPÄISCH?</a:t>
            </a:r>
            <a:endParaRPr lang="fr-FR" sz="60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31AD300A-E9BD-3D32-265F-6B08B28845F4}"/>
              </a:ext>
            </a:extLst>
          </p:cNvPr>
          <p:cNvSpPr txBox="1"/>
          <p:nvPr/>
        </p:nvSpPr>
        <p:spPr>
          <a:xfrm>
            <a:off x="8331372" y="669951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5" name="TextBox 1">
            <a:extLst>
              <a:ext uri="{FF2B5EF4-FFF2-40B4-BE49-F238E27FC236}">
                <a16:creationId xmlns:a16="http://schemas.microsoft.com/office/drawing/2014/main" id="{733CE46E-1E87-DE70-078F-4E80C20ED7D2}"/>
              </a:ext>
            </a:extLst>
          </p:cNvPr>
          <p:cNvSpPr txBox="1"/>
          <p:nvPr/>
        </p:nvSpPr>
        <p:spPr>
          <a:xfrm>
            <a:off x="2846097" y="4313407"/>
            <a:ext cx="353375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1" u="none" strike="noStrike" kern="1200" cap="none" spc="0" baseline="0">
                <a:solidFill>
                  <a:srgbClr val="FFFFFF"/>
                </a:solidFill>
                <a:uFillTx/>
                <a:latin typeface="Calibri"/>
              </a:rPr>
              <a:t>WAS MACHT DIESES GEFÜHL AUS? </a:t>
            </a:r>
            <a:endParaRPr lang="fr-BE" sz="1800" b="0" i="1"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88">
    <p:bg>
      <p:bgPr>
        <a:solidFill>
          <a:srgbClr val="E2F0D9"/>
        </a:solidFill>
        <a:effectLst/>
      </p:bgPr>
    </p:bg>
    <p:spTree>
      <p:nvGrpSpPr>
        <p:cNvPr id="1" name=""/>
        <p:cNvGrpSpPr/>
        <p:nvPr/>
      </p:nvGrpSpPr>
      <p:grpSpPr>
        <a:xfrm>
          <a:off x="0" y="0"/>
          <a:ext cx="0" cy="0"/>
          <a:chOff x="0" y="0"/>
          <a:chExt cx="0" cy="0"/>
        </a:xfrm>
      </p:grpSpPr>
      <p:sp>
        <p:nvSpPr>
          <p:cNvPr id="2" name="Larme 5">
            <a:extLst>
              <a:ext uri="{FF2B5EF4-FFF2-40B4-BE49-F238E27FC236}">
                <a16:creationId xmlns:a16="http://schemas.microsoft.com/office/drawing/2014/main" id="{2FB672F2-A3C8-D26F-1148-AD56AD23D2AA}"/>
              </a:ext>
            </a:extLst>
          </p:cNvPr>
          <p:cNvSpPr/>
          <p:nvPr/>
        </p:nvSpPr>
        <p:spPr>
          <a:xfrm rot="5400013">
            <a:off x="151082" y="899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6699"/>
              </a:solidFill>
              <a:uFillTx/>
              <a:latin typeface="Calibri"/>
            </a:endParaRPr>
          </a:p>
        </p:txBody>
      </p:sp>
      <p:sp>
        <p:nvSpPr>
          <p:cNvPr id="3" name="ZoneTexte 7">
            <a:extLst>
              <a:ext uri="{FF2B5EF4-FFF2-40B4-BE49-F238E27FC236}">
                <a16:creationId xmlns:a16="http://schemas.microsoft.com/office/drawing/2014/main" id="{7D12D443-CE4A-C352-7DC9-66027CD8C6A2}"/>
              </a:ext>
            </a:extLst>
          </p:cNvPr>
          <p:cNvSpPr txBox="1"/>
          <p:nvPr/>
        </p:nvSpPr>
        <p:spPr>
          <a:xfrm>
            <a:off x="756967" y="188073"/>
            <a:ext cx="5881018"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B050"/>
                </a:solidFill>
                <a:uFillTx/>
                <a:latin typeface="Calibri"/>
              </a:rPr>
              <a:t>BLEIB DRAN</a:t>
            </a:r>
            <a:endParaRPr lang="en-GB" sz="2400" b="1" i="0" u="none" strike="noStrike" kern="1200" cap="none" spc="0" baseline="0">
              <a:solidFill>
                <a:srgbClr val="00B050"/>
              </a:solidFill>
              <a:uFillTx/>
              <a:latin typeface="Calibri"/>
            </a:endParaRPr>
          </a:p>
        </p:txBody>
      </p:sp>
      <p:sp>
        <p:nvSpPr>
          <p:cNvPr id="4" name="Rectangle 9">
            <a:extLst>
              <a:ext uri="{FF2B5EF4-FFF2-40B4-BE49-F238E27FC236}">
                <a16:creationId xmlns:a16="http://schemas.microsoft.com/office/drawing/2014/main" id="{3D74CCA1-675D-3294-CCDF-221792563ED5}"/>
              </a:ext>
            </a:extLst>
          </p:cNvPr>
          <p:cNvSpPr/>
          <p:nvPr/>
        </p:nvSpPr>
        <p:spPr>
          <a:xfrm rot="16200004">
            <a:off x="8407021" y="6120975"/>
            <a:ext cx="1227774" cy="246220"/>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50"/>
                </a:solidFill>
                <a:uFillTx/>
                <a:latin typeface="Arial"/>
                <a:ea typeface="Arial"/>
                <a:cs typeface="Arial"/>
              </a:rPr>
              <a:t>BLEIB DRAN</a:t>
            </a:r>
          </a:p>
        </p:txBody>
      </p:sp>
      <p:cxnSp>
        <p:nvCxnSpPr>
          <p:cNvPr id="5" name="Straight Connector 14">
            <a:extLst>
              <a:ext uri="{FF2B5EF4-FFF2-40B4-BE49-F238E27FC236}">
                <a16:creationId xmlns:a16="http://schemas.microsoft.com/office/drawing/2014/main" id="{5EC847EA-C825-0E0E-346E-F55A546FEB02}"/>
              </a:ext>
            </a:extLst>
          </p:cNvPr>
          <p:cNvCxnSpPr/>
          <p:nvPr/>
        </p:nvCxnSpPr>
        <p:spPr>
          <a:xfrm>
            <a:off x="8897779" y="5627930"/>
            <a:ext cx="257212" cy="2295"/>
          </a:xfrm>
          <a:prstGeom prst="straightConnector1">
            <a:avLst/>
          </a:prstGeom>
          <a:noFill/>
          <a:ln w="6345" cap="flat">
            <a:solidFill>
              <a:srgbClr val="00B050"/>
            </a:solidFill>
            <a:prstDash val="solid"/>
            <a:miter/>
          </a:ln>
        </p:spPr>
      </p:cxnSp>
      <p:cxnSp>
        <p:nvCxnSpPr>
          <p:cNvPr id="6" name="Straight Connector 11">
            <a:extLst>
              <a:ext uri="{FF2B5EF4-FFF2-40B4-BE49-F238E27FC236}">
                <a16:creationId xmlns:a16="http://schemas.microsoft.com/office/drawing/2014/main" id="{DE444EB2-BFEF-FC1C-3435-F685A14AE9AB}"/>
              </a:ext>
            </a:extLst>
          </p:cNvPr>
          <p:cNvCxnSpPr/>
          <p:nvPr/>
        </p:nvCxnSpPr>
        <p:spPr>
          <a:xfrm>
            <a:off x="4427981" y="1172224"/>
            <a:ext cx="41953" cy="5242346"/>
          </a:xfrm>
          <a:prstGeom prst="straightConnector1">
            <a:avLst/>
          </a:prstGeom>
          <a:noFill/>
          <a:ln w="9528" cap="flat">
            <a:solidFill>
              <a:srgbClr val="000000"/>
            </a:solidFill>
            <a:prstDash val="solid"/>
            <a:round/>
          </a:ln>
        </p:spPr>
      </p:cxnSp>
      <p:sp>
        <p:nvSpPr>
          <p:cNvPr id="7" name="TextBox 22">
            <a:extLst>
              <a:ext uri="{FF2B5EF4-FFF2-40B4-BE49-F238E27FC236}">
                <a16:creationId xmlns:a16="http://schemas.microsoft.com/office/drawing/2014/main" id="{B615458F-2C43-7B21-D9C8-FD3BF50B86A8}"/>
              </a:ext>
            </a:extLst>
          </p:cNvPr>
          <p:cNvSpPr txBox="1"/>
          <p:nvPr/>
        </p:nvSpPr>
        <p:spPr>
          <a:xfrm>
            <a:off x="145764" y="4236113"/>
            <a:ext cx="4139616" cy="1138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Kostenlose Servicenummer: </a:t>
            </a:r>
            <a:r>
              <a:rPr lang="en-US" sz="1800" b="1" i="0" u="none" strike="noStrike" kern="1200" cap="none" spc="0" baseline="0">
                <a:solidFill>
                  <a:srgbClr val="000000"/>
                </a:solidFill>
                <a:uFillTx/>
                <a:latin typeface="Calibri"/>
                <a:cs typeface="Arial" pitchFamily="34"/>
              </a:rPr>
              <a:t>00 800 6 7 8 9 10 11</a:t>
            </a:r>
          </a:p>
          <a:p>
            <a:pPr marL="0" marR="0" lvl="0" indent="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p:txBody>
      </p:sp>
      <p:sp>
        <p:nvSpPr>
          <p:cNvPr id="8" name="TextBox 2">
            <a:extLst>
              <a:ext uri="{FF2B5EF4-FFF2-40B4-BE49-F238E27FC236}">
                <a16:creationId xmlns:a16="http://schemas.microsoft.com/office/drawing/2014/main" id="{5A28F2E9-FF51-9506-5F9E-6A06A59FB71B}"/>
              </a:ext>
            </a:extLst>
          </p:cNvPr>
          <p:cNvSpPr txBox="1"/>
          <p:nvPr/>
        </p:nvSpPr>
        <p:spPr>
          <a:xfrm>
            <a:off x="1161425" y="971952"/>
            <a:ext cx="213217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Persönlich:</a:t>
            </a:r>
            <a:endParaRPr lang="en-GB" sz="1800" b="0" i="0" u="none" strike="noStrike" kern="1200" cap="none" spc="0" baseline="0">
              <a:solidFill>
                <a:srgbClr val="000000"/>
              </a:solidFill>
              <a:uFillTx/>
              <a:latin typeface="Calibri"/>
            </a:endParaRPr>
          </a:p>
        </p:txBody>
      </p:sp>
      <p:sp>
        <p:nvSpPr>
          <p:cNvPr id="9" name="TextBox 28">
            <a:extLst>
              <a:ext uri="{FF2B5EF4-FFF2-40B4-BE49-F238E27FC236}">
                <a16:creationId xmlns:a16="http://schemas.microsoft.com/office/drawing/2014/main" id="{37B8429E-30B6-8B14-1963-D2480F885041}"/>
              </a:ext>
            </a:extLst>
          </p:cNvPr>
          <p:cNvSpPr txBox="1"/>
          <p:nvPr/>
        </p:nvSpPr>
        <p:spPr>
          <a:xfrm>
            <a:off x="4551590" y="967499"/>
            <a:ext cx="450798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rPr>
              <a:t>Über soziale Medien:</a:t>
            </a:r>
            <a:endParaRPr lang="fr-BE" sz="1800" b="1" i="0" u="none" strike="noStrike" kern="1200" cap="none" spc="0" baseline="0">
              <a:solidFill>
                <a:srgbClr val="000000"/>
              </a:solidFill>
              <a:uFillTx/>
              <a:latin typeface="Calibri"/>
            </a:endParaRPr>
          </a:p>
        </p:txBody>
      </p:sp>
      <p:pic>
        <p:nvPicPr>
          <p:cNvPr id="10" name="Picture 29">
            <a:extLst>
              <a:ext uri="{FF2B5EF4-FFF2-40B4-BE49-F238E27FC236}">
                <a16:creationId xmlns:a16="http://schemas.microsoft.com/office/drawing/2014/main" id="{BF3D6E68-3D07-B4E4-005C-C54F297B1786}"/>
              </a:ext>
            </a:extLst>
          </p:cNvPr>
          <p:cNvPicPr>
            <a:picLocks noChangeAspect="1"/>
          </p:cNvPicPr>
          <p:nvPr/>
        </p:nvPicPr>
        <p:blipFill>
          <a:blip r:embed="rId3"/>
          <a:stretch>
            <a:fillRect/>
          </a:stretch>
        </p:blipFill>
        <p:spPr>
          <a:xfrm>
            <a:off x="5723915" y="1580229"/>
            <a:ext cx="2764542" cy="2728523"/>
          </a:xfrm>
          <a:prstGeom prst="rect">
            <a:avLst/>
          </a:prstGeom>
          <a:solidFill>
            <a:srgbClr val="FFFFFF"/>
          </a:solidFill>
          <a:ln w="9528" cap="flat">
            <a:solidFill>
              <a:srgbClr val="000000"/>
            </a:solidFill>
            <a:prstDash val="solid"/>
            <a:miter/>
          </a:ln>
        </p:spPr>
      </p:pic>
      <p:sp>
        <p:nvSpPr>
          <p:cNvPr id="11" name="TextBox 3">
            <a:extLst>
              <a:ext uri="{FF2B5EF4-FFF2-40B4-BE49-F238E27FC236}">
                <a16:creationId xmlns:a16="http://schemas.microsoft.com/office/drawing/2014/main" id="{C011C768-5178-AD66-53C7-6F5D66295708}"/>
              </a:ext>
            </a:extLst>
          </p:cNvPr>
          <p:cNvSpPr txBox="1"/>
          <p:nvPr/>
        </p:nvSpPr>
        <p:spPr>
          <a:xfrm>
            <a:off x="169648" y="3473851"/>
            <a:ext cx="4483467"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1" i="0" u="sng" strike="noStrike" kern="1200" cap="none" spc="0" baseline="0">
                <a:solidFill>
                  <a:srgbClr val="000000"/>
                </a:solidFill>
                <a:uFillTx/>
                <a:latin typeface="Calibri"/>
                <a:hlinkClick r:id="rId4"/>
              </a:rPr>
              <a:t>europa.eu/european-union/contact_de</a:t>
            </a:r>
            <a:endParaRPr lang="en-US" sz="1800" b="0" i="0" u="none" strike="noStrike" kern="1200" cap="none" spc="0" baseline="0">
              <a:solidFill>
                <a:srgbClr val="000000"/>
              </a:solidFill>
              <a:uFillTx/>
              <a:latin typeface="Calibri"/>
            </a:endParaRPr>
          </a:p>
        </p:txBody>
      </p:sp>
      <p:sp>
        <p:nvSpPr>
          <p:cNvPr id="12" name="TextBox 15">
            <a:extLst>
              <a:ext uri="{FF2B5EF4-FFF2-40B4-BE49-F238E27FC236}">
                <a16:creationId xmlns:a16="http://schemas.microsoft.com/office/drawing/2014/main" id="{61C6C1E0-0A14-60C0-63BB-12A577C60746}"/>
              </a:ext>
            </a:extLst>
          </p:cNvPr>
          <p:cNvSpPr txBox="1"/>
          <p:nvPr/>
        </p:nvSpPr>
        <p:spPr>
          <a:xfrm>
            <a:off x="7676762" y="159060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1">
            <a:extLst>
              <a:ext uri="{FF2B5EF4-FFF2-40B4-BE49-F238E27FC236}">
                <a16:creationId xmlns:a16="http://schemas.microsoft.com/office/drawing/2014/main" id="{7A605319-CAE6-D175-6850-76782595B3F1}"/>
              </a:ext>
            </a:extLst>
          </p:cNvPr>
          <p:cNvSpPr/>
          <p:nvPr/>
        </p:nvSpPr>
        <p:spPr>
          <a:xfrm>
            <a:off x="223973" y="1428338"/>
            <a:ext cx="4007074"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&gt; </a:t>
            </a:r>
            <a:r>
              <a:rPr lang="de-DE" sz="1800" b="0" i="0" u="none" strike="noStrike" kern="1200" cap="none" spc="0" baseline="0">
                <a:solidFill>
                  <a:srgbClr val="000000"/>
                </a:solidFill>
                <a:uFillTx/>
                <a:latin typeface="Calibri"/>
              </a:rPr>
              <a:t>Fragen zur EU? </a:t>
            </a:r>
            <a:r>
              <a:rPr lang="de-DE" sz="1800" b="1" i="0" u="none" strike="noStrike" kern="1200" cap="none" spc="0" baseline="0">
                <a:solidFill>
                  <a:srgbClr val="000000"/>
                </a:solidFill>
                <a:uFillTx/>
                <a:latin typeface="Calibri"/>
              </a:rPr>
              <a:t>Europe Direct</a:t>
            </a:r>
            <a:r>
              <a:rPr lang="de-DE" sz="1800" b="0" i="0" u="none" strike="noStrike" kern="1200" cap="none" spc="0" baseline="0">
                <a:solidFill>
                  <a:srgbClr val="000000"/>
                </a:solidFill>
                <a:uFillTx/>
                <a:latin typeface="Calibri"/>
              </a:rPr>
              <a:t> kann dir helfen!</a:t>
            </a:r>
            <a:endParaRPr lang="en-US" sz="1800" b="0" i="0" u="none" strike="noStrike" kern="1200" cap="none" spc="0" baseline="0">
              <a:solidFill>
                <a:srgbClr val="000000"/>
              </a:solidFill>
              <a:uFillTx/>
              <a:latin typeface="Calibri"/>
            </a:endParaRPr>
          </a:p>
        </p:txBody>
      </p:sp>
      <p:sp>
        <p:nvSpPr>
          <p:cNvPr id="14" name="Rectangle 4">
            <a:extLst>
              <a:ext uri="{FF2B5EF4-FFF2-40B4-BE49-F238E27FC236}">
                <a16:creationId xmlns:a16="http://schemas.microsoft.com/office/drawing/2014/main" id="{2F649A09-97A0-C1A5-B7FE-0C8B7BE80A16}"/>
              </a:ext>
            </a:extLst>
          </p:cNvPr>
          <p:cNvSpPr/>
          <p:nvPr/>
        </p:nvSpPr>
        <p:spPr>
          <a:xfrm>
            <a:off x="169648" y="4947690"/>
            <a:ext cx="4115723"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&gt;</a:t>
            </a:r>
            <a:r>
              <a:rPr lang="en-US" sz="1800" b="0" i="0" u="none" strike="noStrike" kern="1200" cap="none" spc="0" baseline="0">
                <a:solidFill>
                  <a:srgbClr val="000000"/>
                </a:solidFill>
                <a:uFillTx/>
                <a:latin typeface="Calibri"/>
              </a:rPr>
              <a:t> </a:t>
            </a:r>
            <a:r>
              <a:rPr lang="de-DE" sz="1800" b="0" i="0" u="none" strike="noStrike" kern="1200" cap="none" spc="0" baseline="0">
                <a:solidFill>
                  <a:srgbClr val="000000"/>
                </a:solidFill>
                <a:uFillTx/>
                <a:latin typeface="Calibri"/>
              </a:rPr>
              <a:t>Um Fragen zu stellen und über die EU zu diskuztieren, findest du hier ein EUROPE-DIRECT-Zentrum in deiner Nähe: </a:t>
            </a:r>
            <a:r>
              <a:rPr lang="de-DE" sz="1800" b="1" i="0" u="sng" strike="noStrike" kern="1200" cap="none" spc="0" baseline="0">
                <a:solidFill>
                  <a:srgbClr val="000000"/>
                </a:solidFill>
                <a:uFillTx/>
                <a:latin typeface="Calibri"/>
                <a:hlinkClick r:id="rId5"/>
              </a:rPr>
              <a:t>europa.eu/european-union/contact/meet-us_de</a:t>
            </a:r>
            <a:endParaRPr lang="en-US" sz="1800" b="0" i="0" u="none" strike="noStrike" kern="1200" cap="none" spc="0" baseline="0">
              <a:solidFill>
                <a:srgbClr val="000000"/>
              </a:solidFill>
              <a:uFillTx/>
              <a:latin typeface="Calibri"/>
            </a:endParaRPr>
          </a:p>
        </p:txBody>
      </p:sp>
      <p:sp>
        <p:nvSpPr>
          <p:cNvPr id="15" name="Rectangle 18">
            <a:extLst>
              <a:ext uri="{FF2B5EF4-FFF2-40B4-BE49-F238E27FC236}">
                <a16:creationId xmlns:a16="http://schemas.microsoft.com/office/drawing/2014/main" id="{B6004F8F-6B57-9E04-1ED9-CFE928C68351}"/>
              </a:ext>
            </a:extLst>
          </p:cNvPr>
          <p:cNvSpPr/>
          <p:nvPr/>
        </p:nvSpPr>
        <p:spPr>
          <a:xfrm>
            <a:off x="4582991" y="4657587"/>
            <a:ext cx="4572000"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Um Konten mit EU-Beiträgen in sozialen Medien zu finden, kannst du dieses </a:t>
            </a:r>
            <a:r>
              <a:rPr lang="de-DE" sz="1800" b="1" i="0" u="none" strike="noStrike" kern="1200" cap="none" spc="0" baseline="0">
                <a:solidFill>
                  <a:srgbClr val="000000"/>
                </a:solidFill>
                <a:uFillTx/>
                <a:latin typeface="Calibri"/>
              </a:rPr>
              <a:t>Suchtool</a:t>
            </a:r>
            <a:r>
              <a:rPr lang="de-DE" sz="1800" b="0" i="0" u="none" strike="noStrike" kern="1200" cap="none" spc="0" baseline="0">
                <a:solidFill>
                  <a:srgbClr val="000000"/>
                </a:solidFill>
                <a:uFillTx/>
                <a:latin typeface="Calibri"/>
              </a:rPr>
              <a:t> verwenden:</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1" i="0" u="sng" strike="noStrike" kern="1200" cap="none" spc="0" baseline="0">
                <a:solidFill>
                  <a:srgbClr val="000000"/>
                </a:solidFill>
                <a:uFillTx/>
                <a:latin typeface="Calibri"/>
                <a:hlinkClick r:id="rId6"/>
              </a:rPr>
              <a:t>europa.eu/european-union/contact/social-networks_de</a:t>
            </a:r>
            <a:endParaRPr lang="en-US" sz="1800" b="0" i="0" u="none" strike="noStrike" kern="1200" cap="none" spc="0" baseline="0">
              <a:solidFill>
                <a:srgbClr val="000000"/>
              </a:solidFill>
              <a:uFillTx/>
              <a:latin typeface="Calibri"/>
            </a:endParaRPr>
          </a:p>
        </p:txBody>
      </p:sp>
      <p:pic>
        <p:nvPicPr>
          <p:cNvPr id="16" name="Picture 3" descr="image002">
            <a:extLst>
              <a:ext uri="{FF2B5EF4-FFF2-40B4-BE49-F238E27FC236}">
                <a16:creationId xmlns:a16="http://schemas.microsoft.com/office/drawing/2014/main" id="{3C504692-AEAD-1A35-99E1-EE89CEEAD8E8}"/>
              </a:ext>
            </a:extLst>
          </p:cNvPr>
          <p:cNvPicPr>
            <a:picLocks noChangeAspect="1"/>
          </p:cNvPicPr>
          <p:nvPr/>
        </p:nvPicPr>
        <p:blipFill>
          <a:blip r:embed="rId7"/>
          <a:srcRect/>
          <a:stretch>
            <a:fillRect/>
          </a:stretch>
        </p:blipFill>
        <p:spPr>
          <a:xfrm>
            <a:off x="190204" y="2312096"/>
            <a:ext cx="3838578" cy="1314449"/>
          </a:xfrm>
          <a:prstGeom prst="rect">
            <a:avLst/>
          </a:prstGeom>
          <a:noFill/>
          <a:ln cap="flat">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CEA1-C04B-D3E0-F628-3EFB687AA2D1}"/>
              </a:ext>
            </a:extLst>
          </p:cNvPr>
          <p:cNvSpPr txBox="1">
            <a:spLocks noGrp="1"/>
          </p:cNvSpPr>
          <p:nvPr>
            <p:ph type="title"/>
          </p:nvPr>
        </p:nvSpPr>
        <p:spPr/>
        <p:txBody>
          <a:bodyPr/>
          <a:lstStyle/>
          <a:p>
            <a:pPr lvl="0"/>
            <a:r>
              <a:rPr lang="en-IE" b="1"/>
              <a:t>Danke!</a:t>
            </a:r>
            <a:endParaRPr lang="en-GB" b="1"/>
          </a:p>
        </p:txBody>
      </p:sp>
      <p:pic>
        <p:nvPicPr>
          <p:cNvPr id="3" name="Picture 5">
            <a:extLst>
              <a:ext uri="{FF2B5EF4-FFF2-40B4-BE49-F238E27FC236}">
                <a16:creationId xmlns:a16="http://schemas.microsoft.com/office/drawing/2014/main" id="{5D185A66-EA6B-77A3-D119-BB96583FE762}"/>
              </a:ext>
            </a:extLst>
          </p:cNvPr>
          <p:cNvPicPr>
            <a:picLocks noChangeAspect="1"/>
          </p:cNvPicPr>
          <p:nvPr/>
        </p:nvPicPr>
        <p:blipFill>
          <a:blip r:embed="rId3"/>
          <a:stretch>
            <a:fillRect/>
          </a:stretch>
        </p:blipFill>
        <p:spPr>
          <a:xfrm>
            <a:off x="6695767" y="1518397"/>
            <a:ext cx="1291507" cy="1291507"/>
          </a:xfrm>
          <a:prstGeom prst="rect">
            <a:avLst/>
          </a:prstGeom>
          <a:noFill/>
          <a:ln cap="flat">
            <a:noFill/>
          </a:ln>
        </p:spPr>
      </p:pic>
      <p:sp>
        <p:nvSpPr>
          <p:cNvPr id="4" name="Content Placeholder 2">
            <a:extLst>
              <a:ext uri="{FF2B5EF4-FFF2-40B4-BE49-F238E27FC236}">
                <a16:creationId xmlns:a16="http://schemas.microsoft.com/office/drawing/2014/main" id="{EE6C30C4-C9A3-3AA2-1605-4175F214553F}"/>
              </a:ext>
            </a:extLst>
          </p:cNvPr>
          <p:cNvSpPr txBox="1"/>
          <p:nvPr/>
        </p:nvSpPr>
        <p:spPr>
          <a:xfrm>
            <a:off x="1024886" y="3535399"/>
            <a:ext cx="6978618" cy="1549697"/>
          </a:xfrm>
          <a:prstGeom prst="rect">
            <a:avLst/>
          </a:prstGeom>
          <a:noFill/>
          <a:ln cap="flat">
            <a:noFill/>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350" b="1" i="0" u="none" strike="noStrike" kern="1200" cap="none" spc="0" baseline="0">
              <a:solidFill>
                <a:srgbClr val="4D4D4D"/>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035DC1"/>
                </a:solidFill>
                <a:uFillTx/>
                <a:latin typeface="Arial"/>
                <a:hlinkClick r:id="rId4"/>
              </a:rPr>
              <a:t>europa.eu/learning-corner</a:t>
            </a:r>
            <a:endParaRPr lang="en-GB" sz="1500" b="1" i="0" u="none" strike="noStrike" kern="1200" cap="none" spc="0" baseline="0">
              <a:solidFill>
                <a:srgbClr val="035DC1"/>
              </a:solidFill>
              <a:uFillTx/>
              <a:latin typeface="Arial"/>
              <a:cs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4D4D4D"/>
                </a:solidFill>
                <a:uFillTx/>
                <a:latin typeface="Arial"/>
              </a:rPr>
              <a:t>✉ </a:t>
            </a:r>
            <a:r>
              <a:rPr lang="en-GB" sz="1500" b="1" i="0" u="none" strike="noStrike" kern="1200" cap="none" spc="0" baseline="0">
                <a:solidFill>
                  <a:srgbClr val="035DC1"/>
                </a:solidFill>
                <a:uFillTx/>
                <a:latin typeface="Arial"/>
                <a:hlinkClick r:id="rId5"/>
              </a:rPr>
              <a:t>COMM-A2@ec.europa.eu</a:t>
            </a: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p:txBody>
      </p:sp>
      <p:pic>
        <p:nvPicPr>
          <p:cNvPr id="5" name="Picture 7">
            <a:extLst>
              <a:ext uri="{FF2B5EF4-FFF2-40B4-BE49-F238E27FC236}">
                <a16:creationId xmlns:a16="http://schemas.microsoft.com/office/drawing/2014/main" id="{D5AC5D73-57FB-D8B7-582E-0F21F2E6AE7B}"/>
              </a:ext>
            </a:extLst>
          </p:cNvPr>
          <p:cNvPicPr>
            <a:picLocks noChangeAspect="1"/>
          </p:cNvPicPr>
          <p:nvPr/>
        </p:nvPicPr>
        <p:blipFill>
          <a:blip r:embed="rId6"/>
          <a:stretch>
            <a:fillRect/>
          </a:stretch>
        </p:blipFill>
        <p:spPr>
          <a:xfrm>
            <a:off x="1024886" y="3830128"/>
            <a:ext cx="512109" cy="562401"/>
          </a:xfrm>
          <a:prstGeom prst="rect">
            <a:avLst/>
          </a:prstGeom>
          <a:noFill/>
          <a:ln cap="flat">
            <a:noFill/>
          </a:ln>
        </p:spPr>
      </p:pic>
      <p:sp>
        <p:nvSpPr>
          <p:cNvPr id="6" name="Subtitle 2">
            <a:extLst>
              <a:ext uri="{FF2B5EF4-FFF2-40B4-BE49-F238E27FC236}">
                <a16:creationId xmlns:a16="http://schemas.microsoft.com/office/drawing/2014/main" id="{89D74CD0-2994-2545-ACA7-AC443BE56619}"/>
              </a:ext>
            </a:extLst>
          </p:cNvPr>
          <p:cNvSpPr txBox="1"/>
          <p:nvPr/>
        </p:nvSpPr>
        <p:spPr>
          <a:xfrm>
            <a:off x="665326" y="4613422"/>
            <a:ext cx="6524143" cy="1390134"/>
          </a:xfrm>
          <a:prstGeom prst="rect">
            <a:avLst/>
          </a:prstGeom>
          <a:noFill/>
          <a:ln cap="flat">
            <a:noFill/>
          </a:ln>
        </p:spPr>
        <p:txBody>
          <a:bodyPr vert="horz" wrap="square" lIns="68580" tIns="34290" rIns="68580" bIns="34290" anchor="b"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US" sz="788" b="1" i="0" u="none" strike="noStrike" kern="1200" cap="none" spc="0" baseline="0">
                <a:solidFill>
                  <a:srgbClr val="7F7F7F"/>
                </a:solidFill>
                <a:uFillTx/>
                <a:latin typeface="Arial"/>
              </a:rPr>
              <a:t>	  © Europäische Union, 2022</a:t>
            </a: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de-DE" sz="788" b="0" i="0" u="none" strike="noStrike" kern="1200" cap="none" spc="0" baseline="0">
                <a:solidFill>
                  <a:srgbClr val="7F7F7F"/>
                </a:solidFill>
                <a:uFillTx/>
                <a:latin typeface="Arial"/>
              </a:rPr>
              <a:t>Sofern nichts anderes angegeben ist, wird dieses Dokument zu den Bedingungen einer Lizenz Creative Commons 4.0 International (CC BY 4.0) (</a:t>
            </a:r>
            <a:r>
              <a:rPr lang="de-DE" sz="788" b="0" i="0" u="none" strike="noStrike" kern="1200" cap="none" spc="0" baseline="0">
                <a:solidFill>
                  <a:srgbClr val="7F7F7F"/>
                </a:solidFill>
                <a:uFillTx/>
                <a:latin typeface="Arial"/>
                <a:hlinkClick r:id="rId7"/>
              </a:rPr>
              <a:t>https://creativecommons.org/licenses/by/4.0/</a:t>
            </a:r>
            <a:r>
              <a:rPr lang="de-DE" sz="788" b="0" i="0" u="none" strike="noStrike" kern="1200" cap="none" spc="0" baseline="0">
                <a:solidFill>
                  <a:srgbClr val="7F7F7F"/>
                </a:solidFill>
                <a:uFillTx/>
                <a:latin typeface="Arial"/>
              </a:rPr>
              <a:t>) zur Verfügung gestellt. Für jede Verwendung oder Wiedergabe von Elementen, die nicht Eigentum der EU sind, muss gegebenenfalls direkt bei den jeweiligen Rechteinhabern eine Genehmigung eingeholt werden.</a:t>
            </a:r>
            <a:endParaRPr lang="en-US" sz="788" b="0" i="0" u="none" strike="noStrike" kern="1200" cap="none" spc="0" baseline="0">
              <a:solidFill>
                <a:srgbClr val="7F7F7F"/>
              </a:solidFill>
              <a:uFillTx/>
              <a:latin typeface="Arial"/>
            </a:endParaRPr>
          </a:p>
        </p:txBody>
      </p:sp>
      <p:pic>
        <p:nvPicPr>
          <p:cNvPr id="7" name="Picture 9">
            <a:extLst>
              <a:ext uri="{FF2B5EF4-FFF2-40B4-BE49-F238E27FC236}">
                <a16:creationId xmlns:a16="http://schemas.microsoft.com/office/drawing/2014/main" id="{761DD469-8837-0BA3-E12F-83CACFB0690B}"/>
              </a:ext>
            </a:extLst>
          </p:cNvPr>
          <p:cNvPicPr>
            <a:picLocks noChangeAspect="1"/>
          </p:cNvPicPr>
          <p:nvPr/>
        </p:nvPicPr>
        <p:blipFill>
          <a:blip r:embed="rId8"/>
          <a:stretch>
            <a:fillRect/>
          </a:stretch>
        </p:blipFill>
        <p:spPr>
          <a:xfrm>
            <a:off x="691002" y="5179518"/>
            <a:ext cx="767620" cy="268577"/>
          </a:xfrm>
          <a:prstGeom prst="rect">
            <a:avLst/>
          </a:prstGeom>
          <a:noFill/>
          <a:ln cap="flat">
            <a:noFill/>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name="Slide141">
    <p:bg>
      <p:bgPr>
        <a:blipFill>
          <a:blip r:embed="rId3"/>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1F27340-C006-3A6E-821B-C9463740284D}"/>
              </a:ext>
            </a:extLst>
          </p:cNvPr>
          <p:cNvSpPr txBox="1"/>
          <p:nvPr/>
        </p:nvSpPr>
        <p:spPr>
          <a:xfrm>
            <a:off x="511542" y="-1158105"/>
            <a:ext cx="633356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Calibri"/>
                <a:cs typeface="Calibri"/>
              </a:rPr>
              <a:t>TABLE OF CONTENTS</a:t>
            </a:r>
          </a:p>
        </p:txBody>
      </p:sp>
      <p:sp>
        <p:nvSpPr>
          <p:cNvPr id="3" name="Rectangle 38">
            <a:extLst>
              <a:ext uri="{FF2B5EF4-FFF2-40B4-BE49-F238E27FC236}">
                <a16:creationId xmlns:a16="http://schemas.microsoft.com/office/drawing/2014/main" id="{452FFAEE-B6C1-896F-ECB4-DA530CE1EDD2}"/>
              </a:ext>
            </a:extLst>
          </p:cNvPr>
          <p:cNvSpPr/>
          <p:nvPr/>
        </p:nvSpPr>
        <p:spPr>
          <a:xfrm>
            <a:off x="6741825" y="2888598"/>
            <a:ext cx="4572000"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6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1" i="0" u="none" strike="noStrike" kern="1200" cap="none" spc="0" baseline="0">
              <a:solidFill>
                <a:srgbClr val="000000"/>
              </a:solidFill>
              <a:uFillTx/>
              <a:latin typeface="Calibri"/>
              <a:ea typeface="Calibri"/>
              <a:cs typeface="Calibri"/>
            </a:endParaRPr>
          </a:p>
        </p:txBody>
      </p:sp>
      <p:sp>
        <p:nvSpPr>
          <p:cNvPr id="4" name="TextBox 39">
            <a:extLst>
              <a:ext uri="{FF2B5EF4-FFF2-40B4-BE49-F238E27FC236}">
                <a16:creationId xmlns:a16="http://schemas.microsoft.com/office/drawing/2014/main" id="{E7453508-6954-CA14-82C9-FB8C2D93DF7B}"/>
              </a:ext>
            </a:extLst>
          </p:cNvPr>
          <p:cNvSpPr txBox="1"/>
          <p:nvPr/>
        </p:nvSpPr>
        <p:spPr>
          <a:xfrm>
            <a:off x="0" y="6646773"/>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99">
    <p:bg>
      <p:bgPr>
        <a:blipFill>
          <a:blip r:embed="rId3"/>
          <a:stretch>
            <a:fillRect/>
          </a:stretch>
        </a:blipFill>
        <a:effectLst/>
      </p:bgPr>
    </p:bg>
    <p:spTree>
      <p:nvGrpSpPr>
        <p:cNvPr id="1" name=""/>
        <p:cNvGrpSpPr/>
        <p:nvPr/>
      </p:nvGrpSpPr>
      <p:grpSpPr>
        <a:xfrm>
          <a:off x="0" y="0"/>
          <a:ext cx="0" cy="0"/>
          <a:chOff x="0" y="0"/>
          <a:chExt cx="0" cy="0"/>
        </a:xfrm>
      </p:grpSpPr>
      <p:sp>
        <p:nvSpPr>
          <p:cNvPr id="2" name="Larme 4">
            <a:extLst>
              <a:ext uri="{FF2B5EF4-FFF2-40B4-BE49-F238E27FC236}">
                <a16:creationId xmlns:a16="http://schemas.microsoft.com/office/drawing/2014/main" id="{0635E22D-D776-D6E2-18E0-48C9E0C4E32F}"/>
              </a:ext>
            </a:extLst>
          </p:cNvPr>
          <p:cNvSpPr/>
          <p:nvPr/>
        </p:nvSpPr>
        <p:spPr>
          <a:xfrm rot="5400013">
            <a:off x="97165" y="63113"/>
            <a:ext cx="493007" cy="4959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0">
            <a:extLst>
              <a:ext uri="{FF2B5EF4-FFF2-40B4-BE49-F238E27FC236}">
                <a16:creationId xmlns:a16="http://schemas.microsoft.com/office/drawing/2014/main" id="{C4D8B1D0-40FA-1DE6-15C9-E0F98F4E4706}"/>
              </a:ext>
            </a:extLst>
          </p:cNvPr>
          <p:cNvSpPr txBox="1"/>
          <p:nvPr/>
        </p:nvSpPr>
        <p:spPr>
          <a:xfrm>
            <a:off x="616424" y="80256"/>
            <a:ext cx="3283080" cy="584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DIE GRUNDLAGEN</a:t>
            </a:r>
          </a:p>
        </p:txBody>
      </p:sp>
      <p:sp>
        <p:nvSpPr>
          <p:cNvPr id="4" name="Rectangle 11">
            <a:extLst>
              <a:ext uri="{FF2B5EF4-FFF2-40B4-BE49-F238E27FC236}">
                <a16:creationId xmlns:a16="http://schemas.microsoft.com/office/drawing/2014/main" id="{9EC9CB05-8B9D-1CE7-C84F-DAEE9176470D}"/>
              </a:ext>
            </a:extLst>
          </p:cNvPr>
          <p:cNvSpPr/>
          <p:nvPr/>
        </p:nvSpPr>
        <p:spPr>
          <a:xfrm rot="16200004">
            <a:off x="8330655" y="6044636"/>
            <a:ext cx="138050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WAS IST EUROPA?</a:t>
            </a:r>
          </a:p>
        </p:txBody>
      </p:sp>
      <p:cxnSp>
        <p:nvCxnSpPr>
          <p:cNvPr id="5" name="Connecteur droit 12">
            <a:extLst>
              <a:ext uri="{FF2B5EF4-FFF2-40B4-BE49-F238E27FC236}">
                <a16:creationId xmlns:a16="http://schemas.microsoft.com/office/drawing/2014/main" id="{CC03C993-1965-6155-E022-348054034DBE}"/>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6" name="5-Point Star 2">
            <a:extLst>
              <a:ext uri="{FF2B5EF4-FFF2-40B4-BE49-F238E27FC236}">
                <a16:creationId xmlns:a16="http://schemas.microsoft.com/office/drawing/2014/main" id="{A4562794-5EC7-E797-9C31-3375A32B0E61}"/>
              </a:ext>
            </a:extLst>
          </p:cNvPr>
          <p:cNvSpPr/>
          <p:nvPr/>
        </p:nvSpPr>
        <p:spPr>
          <a:xfrm>
            <a:off x="6600486" y="627388"/>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22">
            <a:extLst>
              <a:ext uri="{FF2B5EF4-FFF2-40B4-BE49-F238E27FC236}">
                <a16:creationId xmlns:a16="http://schemas.microsoft.com/office/drawing/2014/main" id="{50A94367-15F4-103E-F710-CFA5D3BBB33C}"/>
              </a:ext>
            </a:extLst>
          </p:cNvPr>
          <p:cNvSpPr txBox="1"/>
          <p:nvPr/>
        </p:nvSpPr>
        <p:spPr>
          <a:xfrm>
            <a:off x="7055236" y="1584902"/>
            <a:ext cx="1555924"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1200" cap="none" spc="0" baseline="0">
                <a:solidFill>
                  <a:srgbClr val="002060"/>
                </a:solidFill>
                <a:uFillTx/>
                <a:latin typeface="Calibri"/>
                <a:ea typeface="Calibri"/>
                <a:cs typeface="Calibri"/>
              </a:rPr>
              <a:t>447 Millionen Menschen</a:t>
            </a:r>
            <a:endParaRPr lang="fr-BE" sz="1600" b="1" i="0" u="none" strike="noStrike" kern="1200" cap="none" spc="0" baseline="0">
              <a:solidFill>
                <a:srgbClr val="002060"/>
              </a:solidFill>
              <a:uFillTx/>
              <a:latin typeface="Calibri"/>
            </a:endParaRPr>
          </a:p>
        </p:txBody>
      </p:sp>
      <p:sp>
        <p:nvSpPr>
          <p:cNvPr id="8" name="TextBox 9">
            <a:extLst>
              <a:ext uri="{FF2B5EF4-FFF2-40B4-BE49-F238E27FC236}">
                <a16:creationId xmlns:a16="http://schemas.microsoft.com/office/drawing/2014/main" id="{7285FE17-B4D5-4E1C-010D-2932C32EA33C}"/>
              </a:ext>
            </a:extLst>
          </p:cNvPr>
          <p:cNvSpPr txBox="1"/>
          <p:nvPr/>
        </p:nvSpPr>
        <p:spPr>
          <a:xfrm>
            <a:off x="7549825" y="1308067"/>
            <a:ext cx="127590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a:t>
            </a:r>
          </a:p>
        </p:txBody>
      </p:sp>
      <p:sp>
        <p:nvSpPr>
          <p:cNvPr id="9" name="Flowchart: Connector 5">
            <a:extLst>
              <a:ext uri="{FF2B5EF4-FFF2-40B4-BE49-F238E27FC236}">
                <a16:creationId xmlns:a16="http://schemas.microsoft.com/office/drawing/2014/main" id="{86F41D13-186B-8191-A79E-91B5521B2CBA}"/>
              </a:ext>
            </a:extLst>
          </p:cNvPr>
          <p:cNvSpPr/>
          <p:nvPr/>
        </p:nvSpPr>
        <p:spPr>
          <a:xfrm>
            <a:off x="784975" y="1054102"/>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Einer von 6 Kontinenten</a:t>
            </a:r>
            <a:endParaRPr lang="fr-BE" sz="1800" b="0" i="0" u="none" strike="noStrike" kern="1200" cap="none" spc="0" baseline="0">
              <a:solidFill>
                <a:srgbClr val="FFFFFF"/>
              </a:solidFill>
              <a:uFillTx/>
              <a:latin typeface="Calibri"/>
            </a:endParaRPr>
          </a:p>
        </p:txBody>
      </p:sp>
      <p:sp>
        <p:nvSpPr>
          <p:cNvPr id="10" name="Flowchart: Connector 23">
            <a:extLst>
              <a:ext uri="{FF2B5EF4-FFF2-40B4-BE49-F238E27FC236}">
                <a16:creationId xmlns:a16="http://schemas.microsoft.com/office/drawing/2014/main" id="{F22EB9B9-65BF-35A8-ED10-69E5A41A7EDE}"/>
              </a:ext>
            </a:extLst>
          </p:cNvPr>
          <p:cNvSpPr/>
          <p:nvPr/>
        </p:nvSpPr>
        <p:spPr>
          <a:xfrm>
            <a:off x="784975" y="4334329"/>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über 700 Millionen Menschen</a:t>
            </a:r>
            <a:endParaRPr lang="fr-BE" sz="1800" b="0" i="0" u="none" strike="noStrike" kern="1200" cap="none" spc="0" baseline="0">
              <a:solidFill>
                <a:srgbClr val="002060"/>
              </a:solidFill>
              <a:uFillTx/>
              <a:latin typeface="Calibri"/>
            </a:endParaRPr>
          </a:p>
        </p:txBody>
      </p:sp>
      <p:sp>
        <p:nvSpPr>
          <p:cNvPr id="11" name="Flowchart: Connector 24">
            <a:extLst>
              <a:ext uri="{FF2B5EF4-FFF2-40B4-BE49-F238E27FC236}">
                <a16:creationId xmlns:a16="http://schemas.microsoft.com/office/drawing/2014/main" id="{6B996246-9885-F26D-DFC9-BDEE63357FFF}"/>
              </a:ext>
            </a:extLst>
          </p:cNvPr>
          <p:cNvSpPr/>
          <p:nvPr/>
        </p:nvSpPr>
        <p:spPr>
          <a:xfrm>
            <a:off x="3974988" y="3417661"/>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 Länder</a:t>
            </a:r>
            <a:endParaRPr lang="fr-BE" sz="1800" b="0" i="0" u="none" strike="noStrike" kern="1200" cap="none" spc="0" baseline="0">
              <a:solidFill>
                <a:srgbClr val="002060"/>
              </a:solidFill>
              <a:uFillTx/>
              <a:latin typeface="Calibri"/>
            </a:endParaRPr>
          </a:p>
        </p:txBody>
      </p:sp>
      <p:sp>
        <p:nvSpPr>
          <p:cNvPr id="12" name="5-Point Star 29">
            <a:extLst>
              <a:ext uri="{FF2B5EF4-FFF2-40B4-BE49-F238E27FC236}">
                <a16:creationId xmlns:a16="http://schemas.microsoft.com/office/drawing/2014/main" id="{A79AC7EF-73CA-8F17-06B9-CC118A01E41B}"/>
              </a:ext>
            </a:extLst>
          </p:cNvPr>
          <p:cNvSpPr/>
          <p:nvPr/>
        </p:nvSpPr>
        <p:spPr>
          <a:xfrm>
            <a:off x="6483562" y="3797347"/>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7">
            <a:extLst>
              <a:ext uri="{FF2B5EF4-FFF2-40B4-BE49-F238E27FC236}">
                <a16:creationId xmlns:a16="http://schemas.microsoft.com/office/drawing/2014/main" id="{37A18125-C2A5-21B8-851E-364F8C056F7A}"/>
              </a:ext>
            </a:extLst>
          </p:cNvPr>
          <p:cNvSpPr txBox="1"/>
          <p:nvPr/>
        </p:nvSpPr>
        <p:spPr>
          <a:xfrm>
            <a:off x="7103927" y="4554160"/>
            <a:ext cx="120550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27 Länder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10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0AD4A26-F2EE-93ED-AD6A-1997CADC4990}"/>
              </a:ext>
            </a:extLst>
          </p:cNvPr>
          <p:cNvSpPr/>
          <p:nvPr/>
        </p:nvSpPr>
        <p:spPr>
          <a:xfrm rot="16200004">
            <a:off x="8330655" y="6044636"/>
            <a:ext cx="1380506"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WAS IST EUROPA?</a:t>
            </a:r>
          </a:p>
        </p:txBody>
      </p:sp>
      <p:sp>
        <p:nvSpPr>
          <p:cNvPr id="3" name="Larme 8">
            <a:extLst>
              <a:ext uri="{FF2B5EF4-FFF2-40B4-BE49-F238E27FC236}">
                <a16:creationId xmlns:a16="http://schemas.microsoft.com/office/drawing/2014/main" id="{B343C122-7096-FC07-5152-595F27B4B564}"/>
              </a:ext>
            </a:extLst>
          </p:cNvPr>
          <p:cNvSpPr/>
          <p:nvPr/>
        </p:nvSpPr>
        <p:spPr>
          <a:xfrm rot="5400013">
            <a:off x="230168" y="377350"/>
            <a:ext cx="602607" cy="570887"/>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9">
            <a:extLst>
              <a:ext uri="{FF2B5EF4-FFF2-40B4-BE49-F238E27FC236}">
                <a16:creationId xmlns:a16="http://schemas.microsoft.com/office/drawing/2014/main" id="{74AF33D7-0114-4DE5-6D6A-7E4305C73180}"/>
              </a:ext>
            </a:extLst>
          </p:cNvPr>
          <p:cNvSpPr txBox="1"/>
          <p:nvPr/>
        </p:nvSpPr>
        <p:spPr>
          <a:xfrm>
            <a:off x="902000" y="361489"/>
            <a:ext cx="4188162" cy="584777"/>
          </a:xfrm>
          <a:prstGeom prst="rect">
            <a:avLst/>
          </a:prstGeom>
          <a:solidFill>
            <a:srgbClr val="F0F4FA"/>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EUROPÄISCHE KULTUR</a:t>
            </a:r>
          </a:p>
        </p:txBody>
      </p:sp>
      <p:cxnSp>
        <p:nvCxnSpPr>
          <p:cNvPr id="5" name="Connecteur droit 11">
            <a:extLst>
              <a:ext uri="{FF2B5EF4-FFF2-40B4-BE49-F238E27FC236}">
                <a16:creationId xmlns:a16="http://schemas.microsoft.com/office/drawing/2014/main" id="{66DB52D0-229D-DE2A-65A7-4912E9A485F6}"/>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6" name="TextBox 15">
            <a:extLst>
              <a:ext uri="{FF2B5EF4-FFF2-40B4-BE49-F238E27FC236}">
                <a16:creationId xmlns:a16="http://schemas.microsoft.com/office/drawing/2014/main" id="{48A548DE-3267-C00C-4F15-9059782B6978}"/>
              </a:ext>
            </a:extLst>
          </p:cNvPr>
          <p:cNvSpPr txBox="1"/>
          <p:nvPr/>
        </p:nvSpPr>
        <p:spPr>
          <a:xfrm>
            <a:off x="808515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3">
            <a:extLst>
              <a:ext uri="{FF2B5EF4-FFF2-40B4-BE49-F238E27FC236}">
                <a16:creationId xmlns:a16="http://schemas.microsoft.com/office/drawing/2014/main" id="{F5B06592-5147-6B35-2864-908C4BF19D63}"/>
              </a:ext>
            </a:extLst>
          </p:cNvPr>
          <p:cNvSpPr/>
          <p:nvPr/>
        </p:nvSpPr>
        <p:spPr>
          <a:xfrm>
            <a:off x="2179316" y="4502130"/>
            <a:ext cx="6672742" cy="1950716"/>
          </a:xfrm>
          <a:prstGeom prst="rect">
            <a:avLst/>
          </a:prstGeom>
          <a:solidFill>
            <a:srgbClr val="F0F4FA">
              <a:alpha val="90000"/>
            </a:srgbClr>
          </a:solidFill>
          <a:ln w="12701" cap="flat">
            <a:solidFill>
              <a:srgbClr val="DAE3F3"/>
            </a:solidFill>
            <a:prstDash val="solid"/>
            <a:miter/>
          </a:ln>
        </p:spPr>
        <p:txBody>
          <a:bodyPr vert="horz" wrap="square" lIns="91440" tIns="45720" rIns="91440" bIns="45720" anchor="ctr" anchorCtr="0" compatLnSpc="1">
            <a:noAutofit/>
          </a:bodyPr>
          <a:lstStyle/>
          <a:p>
            <a:pPr marL="179999"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de-DE" sz="2000" b="1" i="0" u="none" strike="noStrike" kern="1200" cap="none" spc="0" baseline="0">
                <a:solidFill>
                  <a:srgbClr val="203864"/>
                </a:solidFill>
                <a:uFillTx/>
                <a:latin typeface="Calibri"/>
              </a:rPr>
              <a:t>Die Europäische Kultur und Vielfalt wurden geprägt durch:</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e-DE" sz="2000" b="1" i="0" u="none" strike="noStrike" kern="1200" cap="none" spc="0" baseline="0">
                <a:solidFill>
                  <a:srgbClr val="203864"/>
                </a:solidFill>
                <a:uFillTx/>
                <a:latin typeface="Calibri"/>
              </a:rPr>
              <a:t>das antike Griechenland und das antike Rom</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de-DE" sz="2000" b="1" i="0" u="none" strike="noStrike" kern="1200" cap="none" spc="0" baseline="0">
                <a:solidFill>
                  <a:srgbClr val="203864"/>
                </a:solidFill>
                <a:uFillTx/>
                <a:latin typeface="Calibri"/>
              </a:rPr>
              <a:t>die Reformation und die Aufklärung</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Parlamentarismus und soziale Rechte</a:t>
            </a:r>
            <a:endParaRPr lang="en-IE"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01">
    <p:bg>
      <p:bgPr>
        <a:solidFill>
          <a:srgbClr val="F0F4FA"/>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F383D305-94C9-639E-3EF8-D438FC768660}"/>
              </a:ext>
            </a:extLst>
          </p:cNvPr>
          <p:cNvSpPr/>
          <p:nvPr/>
        </p:nvSpPr>
        <p:spPr>
          <a:xfrm>
            <a:off x="531851" y="914619"/>
            <a:ext cx="4200195" cy="3754425"/>
          </a:xfrm>
          <a:prstGeom prst="rect">
            <a:avLst/>
          </a:prstGeom>
          <a:solidFill>
            <a:srgbClr val="8FAADC"/>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CAC15D1A-1040-0B35-42AD-9216B90C8B72}"/>
              </a:ext>
            </a:extLst>
          </p:cNvPr>
          <p:cNvSpPr txBox="1"/>
          <p:nvPr/>
        </p:nvSpPr>
        <p:spPr>
          <a:xfrm>
            <a:off x="762170" y="206233"/>
            <a:ext cx="838182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EUROPÄISCHE KÜNSTLERINNEN UND KÜNSTLER</a:t>
            </a:r>
          </a:p>
        </p:txBody>
      </p:sp>
      <p:sp>
        <p:nvSpPr>
          <p:cNvPr id="4" name="ZoneTexte 2">
            <a:extLst>
              <a:ext uri="{FF2B5EF4-FFF2-40B4-BE49-F238E27FC236}">
                <a16:creationId xmlns:a16="http://schemas.microsoft.com/office/drawing/2014/main" id="{B631F454-78EC-88D6-7983-BC7A5C2C4BE8}"/>
              </a:ext>
            </a:extLst>
          </p:cNvPr>
          <p:cNvSpPr txBox="1"/>
          <p:nvPr/>
        </p:nvSpPr>
        <p:spPr>
          <a:xfrm>
            <a:off x="726938" y="640345"/>
            <a:ext cx="3385035"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800" b="0" i="0" u="none" strike="noStrike" kern="1200" cap="none" spc="0" baseline="0">
                <a:solidFill>
                  <a:srgbClr val="000000"/>
                </a:solidFill>
                <a:uFillTx/>
                <a:latin typeface="Calibri"/>
              </a:rPr>
              <a:t>Im Laufe der Jahrhunderte haben neue Stilrichtungen in Musik, Architektur und Literatur Künstlerinnen und Künstler aus ganz Europa inspiriert.</a:t>
            </a:r>
            <a:endParaRPr lang="en-GB" sz="1800" b="0" i="0" u="none" strike="noStrike" kern="1200" cap="none" spc="0" baseline="0">
              <a:solidFill>
                <a:srgbClr val="000000"/>
              </a:solidFill>
              <a:uFillTx/>
              <a:latin typeface="Calibri"/>
            </a:endParaRPr>
          </a:p>
        </p:txBody>
      </p:sp>
      <p:sp>
        <p:nvSpPr>
          <p:cNvPr id="5" name="Rectangle 7">
            <a:extLst>
              <a:ext uri="{FF2B5EF4-FFF2-40B4-BE49-F238E27FC236}">
                <a16:creationId xmlns:a16="http://schemas.microsoft.com/office/drawing/2014/main" id="{676ED9BF-9C54-E2A8-B305-209A548CA420}"/>
              </a:ext>
            </a:extLst>
          </p:cNvPr>
          <p:cNvSpPr/>
          <p:nvPr/>
        </p:nvSpPr>
        <p:spPr>
          <a:xfrm rot="16200004">
            <a:off x="8330655" y="6044636"/>
            <a:ext cx="138050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WAS IST EUROPA?</a:t>
            </a:r>
          </a:p>
        </p:txBody>
      </p:sp>
      <p:sp>
        <p:nvSpPr>
          <p:cNvPr id="6" name="Larme 10">
            <a:extLst>
              <a:ext uri="{FF2B5EF4-FFF2-40B4-BE49-F238E27FC236}">
                <a16:creationId xmlns:a16="http://schemas.microsoft.com/office/drawing/2014/main" id="{C3792D7D-314E-CFB0-BCE7-54831968AE95}"/>
              </a:ext>
            </a:extLst>
          </p:cNvPr>
          <p:cNvSpPr/>
          <p:nvPr/>
        </p:nvSpPr>
        <p:spPr>
          <a:xfrm rot="5400013">
            <a:off x="180809" y="14464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ZoneTexte 2">
            <a:extLst>
              <a:ext uri="{FF2B5EF4-FFF2-40B4-BE49-F238E27FC236}">
                <a16:creationId xmlns:a16="http://schemas.microsoft.com/office/drawing/2014/main" id="{A5ED8281-86FF-DBA6-4DB2-CAF785EA1789}"/>
              </a:ext>
            </a:extLst>
          </p:cNvPr>
          <p:cNvSpPr txBox="1"/>
          <p:nvPr/>
        </p:nvSpPr>
        <p:spPr>
          <a:xfrm>
            <a:off x="721891" y="2373453"/>
            <a:ext cx="3385035" cy="369335"/>
          </a:xfrm>
          <a:prstGeom prst="rect">
            <a:avLst/>
          </a:prstGeom>
          <a:solidFill>
            <a:srgbClr val="8FAADC"/>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Hier einige Beispiele:</a:t>
            </a:r>
          </a:p>
        </p:txBody>
      </p:sp>
      <p:sp>
        <p:nvSpPr>
          <p:cNvPr id="8" name="TextBox 3">
            <a:extLst>
              <a:ext uri="{FF2B5EF4-FFF2-40B4-BE49-F238E27FC236}">
                <a16:creationId xmlns:a16="http://schemas.microsoft.com/office/drawing/2014/main" id="{E50791FA-7F3C-5C47-2B06-12E115BC6730}"/>
              </a:ext>
            </a:extLst>
          </p:cNvPr>
          <p:cNvSpPr txBox="1"/>
          <p:nvPr/>
        </p:nvSpPr>
        <p:spPr>
          <a:xfrm>
            <a:off x="673071" y="2722223"/>
            <a:ext cx="1833463"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Pablo Picasso</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Ludwig van </a:t>
            </a:r>
            <a:r>
              <a:rPr lang="fr-BE" sz="1800" b="0" i="0" u="none" strike="noStrike" kern="1200" cap="none" spc="0" baseline="0">
                <a:solidFill>
                  <a:srgbClr val="000000"/>
                </a:solidFill>
                <a:uFillTx/>
                <a:latin typeface="Calibri"/>
              </a:rPr>
              <a:t>Beethoven</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Alfons Mucha</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Hilma af Klint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9" name="Picture 4">
            <a:extLst>
              <a:ext uri="{FF2B5EF4-FFF2-40B4-BE49-F238E27FC236}">
                <a16:creationId xmlns:a16="http://schemas.microsoft.com/office/drawing/2014/main" id="{3789479E-9091-1772-2F55-32283F4D5071}"/>
              </a:ext>
            </a:extLst>
          </p:cNvPr>
          <p:cNvPicPr>
            <a:picLocks noChangeAspect="1"/>
          </p:cNvPicPr>
          <p:nvPr/>
        </p:nvPicPr>
        <p:blipFill>
          <a:blip r:embed="rId3"/>
          <a:stretch>
            <a:fillRect/>
          </a:stretch>
        </p:blipFill>
        <p:spPr>
          <a:xfrm>
            <a:off x="7159367" y="932431"/>
            <a:ext cx="1322917" cy="1782549"/>
          </a:xfrm>
          <a:prstGeom prst="rect">
            <a:avLst/>
          </a:prstGeom>
          <a:noFill/>
          <a:ln w="9528" cap="flat">
            <a:solidFill>
              <a:srgbClr val="2F5597"/>
            </a:solidFill>
            <a:prstDash val="solid"/>
            <a:miter/>
          </a:ln>
        </p:spPr>
      </p:pic>
      <p:sp>
        <p:nvSpPr>
          <p:cNvPr id="10" name="TextBox 20">
            <a:extLst>
              <a:ext uri="{FF2B5EF4-FFF2-40B4-BE49-F238E27FC236}">
                <a16:creationId xmlns:a16="http://schemas.microsoft.com/office/drawing/2014/main" id="{390251F0-AFCA-4FF7-6076-E80DE975B86A}"/>
              </a:ext>
            </a:extLst>
          </p:cNvPr>
          <p:cNvSpPr txBox="1"/>
          <p:nvPr/>
        </p:nvSpPr>
        <p:spPr>
          <a:xfrm>
            <a:off x="2401982" y="2676055"/>
            <a:ext cx="2393451"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Stefan Zweig</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Wisława Szymborska</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Simone de Beauvoir</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Magda Szabó</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pic>
        <p:nvPicPr>
          <p:cNvPr id="11" name="Picture 14">
            <a:extLst>
              <a:ext uri="{FF2B5EF4-FFF2-40B4-BE49-F238E27FC236}">
                <a16:creationId xmlns:a16="http://schemas.microsoft.com/office/drawing/2014/main" id="{801F705D-CCFB-94CD-BC67-649522234457}"/>
              </a:ext>
            </a:extLst>
          </p:cNvPr>
          <p:cNvPicPr>
            <a:picLocks noChangeAspect="1"/>
          </p:cNvPicPr>
          <p:nvPr/>
        </p:nvPicPr>
        <p:blipFill>
          <a:blip r:embed="rId4"/>
          <a:stretch>
            <a:fillRect/>
          </a:stretch>
        </p:blipFill>
        <p:spPr>
          <a:xfrm>
            <a:off x="5061990" y="2846115"/>
            <a:ext cx="1301337" cy="1856259"/>
          </a:xfrm>
          <a:prstGeom prst="rect">
            <a:avLst/>
          </a:prstGeom>
          <a:noFill/>
          <a:ln w="9528" cap="flat">
            <a:solidFill>
              <a:srgbClr val="2F5597"/>
            </a:solidFill>
            <a:prstDash val="solid"/>
            <a:miter/>
          </a:ln>
        </p:spPr>
      </p:pic>
      <p:sp>
        <p:nvSpPr>
          <p:cNvPr id="12" name="TextBox 19">
            <a:extLst>
              <a:ext uri="{FF2B5EF4-FFF2-40B4-BE49-F238E27FC236}">
                <a16:creationId xmlns:a16="http://schemas.microsoft.com/office/drawing/2014/main" id="{8D873122-B215-72E2-C662-9E0E3F5B0B9C}"/>
              </a:ext>
            </a:extLst>
          </p:cNvPr>
          <p:cNvSpPr txBox="1"/>
          <p:nvPr/>
        </p:nvSpPr>
        <p:spPr>
          <a:xfrm>
            <a:off x="7745013" y="2534287"/>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3" name="Picture 5">
            <a:extLst>
              <a:ext uri="{FF2B5EF4-FFF2-40B4-BE49-F238E27FC236}">
                <a16:creationId xmlns:a16="http://schemas.microsoft.com/office/drawing/2014/main" id="{8CF525BC-BB4D-3EF5-BF77-819184C8C212}"/>
              </a:ext>
            </a:extLst>
          </p:cNvPr>
          <p:cNvPicPr>
            <a:picLocks noChangeAspect="1"/>
          </p:cNvPicPr>
          <p:nvPr/>
        </p:nvPicPr>
        <p:blipFill>
          <a:blip r:embed="rId5"/>
          <a:stretch>
            <a:fillRect/>
          </a:stretch>
        </p:blipFill>
        <p:spPr>
          <a:xfrm>
            <a:off x="5059356" y="941758"/>
            <a:ext cx="1280781" cy="1788849"/>
          </a:xfrm>
          <a:prstGeom prst="rect">
            <a:avLst/>
          </a:prstGeom>
          <a:noFill/>
          <a:ln w="9528" cap="flat">
            <a:solidFill>
              <a:srgbClr val="2F5597"/>
            </a:solidFill>
            <a:prstDash val="solid"/>
            <a:miter/>
          </a:ln>
        </p:spPr>
      </p:pic>
      <p:sp>
        <p:nvSpPr>
          <p:cNvPr id="14" name="TextBox 26">
            <a:extLst>
              <a:ext uri="{FF2B5EF4-FFF2-40B4-BE49-F238E27FC236}">
                <a16:creationId xmlns:a16="http://schemas.microsoft.com/office/drawing/2014/main" id="{718F8DD8-2DDE-EE94-2EE2-47176FB0DDEE}"/>
              </a:ext>
            </a:extLst>
          </p:cNvPr>
          <p:cNvSpPr txBox="1"/>
          <p:nvPr/>
        </p:nvSpPr>
        <p:spPr>
          <a:xfrm>
            <a:off x="5620030" y="2572106"/>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5" name="Picture 2" descr="File:Simone de Beauvoir.jpg">
            <a:extLst>
              <a:ext uri="{FF2B5EF4-FFF2-40B4-BE49-F238E27FC236}">
                <a16:creationId xmlns:a16="http://schemas.microsoft.com/office/drawing/2014/main" id="{DF3C64FD-46A0-33CC-7FE8-0FBDC9981A87}"/>
              </a:ext>
            </a:extLst>
          </p:cNvPr>
          <p:cNvPicPr>
            <a:picLocks noChangeAspect="1"/>
          </p:cNvPicPr>
          <p:nvPr/>
        </p:nvPicPr>
        <p:blipFill>
          <a:blip r:embed="rId6"/>
          <a:srcRect/>
          <a:stretch>
            <a:fillRect/>
          </a:stretch>
        </p:blipFill>
        <p:spPr>
          <a:xfrm>
            <a:off x="5065483" y="4881899"/>
            <a:ext cx="1297844" cy="1826166"/>
          </a:xfrm>
          <a:prstGeom prst="rect">
            <a:avLst/>
          </a:prstGeom>
          <a:noFill/>
          <a:ln w="9528" cap="flat">
            <a:solidFill>
              <a:srgbClr val="2F5597"/>
            </a:solidFill>
            <a:prstDash val="solid"/>
            <a:miter/>
          </a:ln>
        </p:spPr>
      </p:pic>
      <p:sp>
        <p:nvSpPr>
          <p:cNvPr id="16" name="TextBox 13">
            <a:extLst>
              <a:ext uri="{FF2B5EF4-FFF2-40B4-BE49-F238E27FC236}">
                <a16:creationId xmlns:a16="http://schemas.microsoft.com/office/drawing/2014/main" id="{A18F6EB4-F098-85FF-3BA1-902F19104D8D}"/>
              </a:ext>
            </a:extLst>
          </p:cNvPr>
          <p:cNvSpPr txBox="1"/>
          <p:nvPr/>
        </p:nvSpPr>
        <p:spPr>
          <a:xfrm>
            <a:off x="5610154" y="4513167"/>
            <a:ext cx="89991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7" name="Picture 4" descr="File:Hilma af Klint - 1907 - Ten largest.jpg">
            <a:extLst>
              <a:ext uri="{FF2B5EF4-FFF2-40B4-BE49-F238E27FC236}">
                <a16:creationId xmlns:a16="http://schemas.microsoft.com/office/drawing/2014/main" id="{D263799B-F3DD-DCF2-0DA0-6D839B779654}"/>
              </a:ext>
            </a:extLst>
          </p:cNvPr>
          <p:cNvPicPr>
            <a:picLocks noChangeAspect="1"/>
          </p:cNvPicPr>
          <p:nvPr/>
        </p:nvPicPr>
        <p:blipFill>
          <a:blip r:embed="rId7"/>
          <a:srcRect/>
          <a:stretch>
            <a:fillRect/>
          </a:stretch>
        </p:blipFill>
        <p:spPr>
          <a:xfrm>
            <a:off x="7166372" y="2854912"/>
            <a:ext cx="1323438" cy="1847462"/>
          </a:xfrm>
          <a:prstGeom prst="rect">
            <a:avLst/>
          </a:prstGeom>
          <a:noFill/>
          <a:ln w="9528" cap="flat">
            <a:solidFill>
              <a:srgbClr val="2F5597"/>
            </a:solidFill>
            <a:prstDash val="solid"/>
            <a:miter/>
          </a:ln>
        </p:spPr>
      </p:pic>
      <p:sp>
        <p:nvSpPr>
          <p:cNvPr id="18" name="TextBox 15">
            <a:extLst>
              <a:ext uri="{FF2B5EF4-FFF2-40B4-BE49-F238E27FC236}">
                <a16:creationId xmlns:a16="http://schemas.microsoft.com/office/drawing/2014/main" id="{7F755E72-BE7C-2004-892B-3F48DE34AA99}"/>
              </a:ext>
            </a:extLst>
          </p:cNvPr>
          <p:cNvSpPr txBox="1"/>
          <p:nvPr/>
        </p:nvSpPr>
        <p:spPr>
          <a:xfrm>
            <a:off x="7777173" y="4548792"/>
            <a:ext cx="112029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9" name="TextBox 18">
            <a:extLst>
              <a:ext uri="{FF2B5EF4-FFF2-40B4-BE49-F238E27FC236}">
                <a16:creationId xmlns:a16="http://schemas.microsoft.com/office/drawing/2014/main" id="{BCACDF4E-707A-06AD-7701-3A182B0DB563}"/>
              </a:ext>
            </a:extLst>
          </p:cNvPr>
          <p:cNvSpPr txBox="1"/>
          <p:nvPr/>
        </p:nvSpPr>
        <p:spPr>
          <a:xfrm>
            <a:off x="5681368" y="6548676"/>
            <a:ext cx="1641091"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0" name="Rectangle 30">
            <a:extLst>
              <a:ext uri="{FF2B5EF4-FFF2-40B4-BE49-F238E27FC236}">
                <a16:creationId xmlns:a16="http://schemas.microsoft.com/office/drawing/2014/main" id="{5CAA69DD-72F0-F364-1781-7F90DA4E1710}"/>
              </a:ext>
            </a:extLst>
          </p:cNvPr>
          <p:cNvSpPr/>
          <p:nvPr/>
        </p:nvSpPr>
        <p:spPr>
          <a:xfrm>
            <a:off x="2412635" y="5234427"/>
            <a:ext cx="2078156" cy="1142844"/>
          </a:xfrm>
          <a:prstGeom prst="rect">
            <a:avLst/>
          </a:pr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21" name="Picture 1023">
            <a:extLst>
              <a:ext uri="{FF2B5EF4-FFF2-40B4-BE49-F238E27FC236}">
                <a16:creationId xmlns:a16="http://schemas.microsoft.com/office/drawing/2014/main" id="{F6B0D22A-8473-F1B5-2CC1-C6E8B2FFA116}"/>
              </a:ext>
            </a:extLst>
          </p:cNvPr>
          <p:cNvPicPr>
            <a:picLocks noChangeAspect="1"/>
          </p:cNvPicPr>
          <p:nvPr/>
        </p:nvPicPr>
        <p:blipFill>
          <a:blip r:embed="rId8"/>
          <a:stretch>
            <a:fillRect/>
          </a:stretch>
        </p:blipFill>
        <p:spPr>
          <a:xfrm>
            <a:off x="2619417" y="5285030"/>
            <a:ext cx="1636940" cy="981078"/>
          </a:xfrm>
          <a:prstGeom prst="rect">
            <a:avLst/>
          </a:prstGeom>
          <a:noFill/>
          <a:ln cap="flat">
            <a:noFill/>
          </a:ln>
        </p:spPr>
      </p:pic>
      <p:sp>
        <p:nvSpPr>
          <p:cNvPr id="22" name="TextBox 1024">
            <a:extLst>
              <a:ext uri="{FF2B5EF4-FFF2-40B4-BE49-F238E27FC236}">
                <a16:creationId xmlns:a16="http://schemas.microsoft.com/office/drawing/2014/main" id="{216E02A0-784C-C9E6-C7D7-3C8233D7124B}"/>
              </a:ext>
            </a:extLst>
          </p:cNvPr>
          <p:cNvSpPr txBox="1"/>
          <p:nvPr/>
        </p:nvSpPr>
        <p:spPr>
          <a:xfrm>
            <a:off x="3757425" y="6238777"/>
            <a:ext cx="943258"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23" name="Picture 10" descr="File:Stefan Zweig 1900 cropped.jpg">
            <a:extLst>
              <a:ext uri="{FF2B5EF4-FFF2-40B4-BE49-F238E27FC236}">
                <a16:creationId xmlns:a16="http://schemas.microsoft.com/office/drawing/2014/main" id="{7E16ED10-E036-BC10-15E7-BA0E3AD6B5DD}"/>
              </a:ext>
            </a:extLst>
          </p:cNvPr>
          <p:cNvPicPr>
            <a:picLocks noChangeAspect="1"/>
          </p:cNvPicPr>
          <p:nvPr/>
        </p:nvPicPr>
        <p:blipFill>
          <a:blip r:embed="rId9"/>
          <a:srcRect/>
          <a:stretch>
            <a:fillRect/>
          </a:stretch>
        </p:blipFill>
        <p:spPr>
          <a:xfrm>
            <a:off x="570100" y="4833792"/>
            <a:ext cx="1369442" cy="1865513"/>
          </a:xfrm>
          <a:prstGeom prst="rect">
            <a:avLst/>
          </a:prstGeom>
          <a:noFill/>
          <a:ln w="9528" cap="flat">
            <a:solidFill>
              <a:srgbClr val="2F5597"/>
            </a:solidFill>
            <a:prstDash val="solid"/>
            <a:miter/>
          </a:ln>
        </p:spPr>
      </p:pic>
      <p:sp>
        <p:nvSpPr>
          <p:cNvPr id="24" name="TextBox 1026">
            <a:extLst>
              <a:ext uri="{FF2B5EF4-FFF2-40B4-BE49-F238E27FC236}">
                <a16:creationId xmlns:a16="http://schemas.microsoft.com/office/drawing/2014/main" id="{893F0E3B-8481-89CB-54D6-A7A163ED06D0}"/>
              </a:ext>
            </a:extLst>
          </p:cNvPr>
          <p:cNvSpPr txBox="1"/>
          <p:nvPr/>
        </p:nvSpPr>
        <p:spPr>
          <a:xfrm>
            <a:off x="1177829" y="6554592"/>
            <a:ext cx="1013557"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25" name="Picture 27" descr="File:SzabóMagda Júlia3.jpg">
            <a:extLst>
              <a:ext uri="{FF2B5EF4-FFF2-40B4-BE49-F238E27FC236}">
                <a16:creationId xmlns:a16="http://schemas.microsoft.com/office/drawing/2014/main" id="{FD73EAAF-B113-0489-3A31-5E3CD33560FC}"/>
              </a:ext>
            </a:extLst>
          </p:cNvPr>
          <p:cNvPicPr>
            <a:picLocks noChangeAspect="1"/>
          </p:cNvPicPr>
          <p:nvPr/>
        </p:nvPicPr>
        <p:blipFill>
          <a:blip r:embed="rId10"/>
          <a:srcRect l="4655" t="2892" b="9832"/>
          <a:stretch>
            <a:fillRect/>
          </a:stretch>
        </p:blipFill>
        <p:spPr>
          <a:xfrm>
            <a:off x="7172462" y="4941115"/>
            <a:ext cx="1339714" cy="1818448"/>
          </a:xfrm>
          <a:prstGeom prst="rect">
            <a:avLst/>
          </a:prstGeom>
          <a:noFill/>
          <a:ln w="9528" cap="flat">
            <a:solidFill>
              <a:srgbClr val="003296"/>
            </a:solidFill>
            <a:prstDash val="solid"/>
            <a:miter/>
          </a:ln>
        </p:spPr>
      </p:pic>
      <p:sp>
        <p:nvSpPr>
          <p:cNvPr id="26" name="TextBox 6">
            <a:extLst>
              <a:ext uri="{FF2B5EF4-FFF2-40B4-BE49-F238E27FC236}">
                <a16:creationId xmlns:a16="http://schemas.microsoft.com/office/drawing/2014/main" id="{B90B3D74-1EB9-FEC2-EC15-D76F9D654B49}"/>
              </a:ext>
            </a:extLst>
          </p:cNvPr>
          <p:cNvSpPr txBox="1"/>
          <p:nvPr/>
        </p:nvSpPr>
        <p:spPr>
          <a:xfrm>
            <a:off x="7790349" y="6606969"/>
            <a:ext cx="131064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7" name="Flowchart: Connector 16">
            <a:extLst>
              <a:ext uri="{FF2B5EF4-FFF2-40B4-BE49-F238E27FC236}">
                <a16:creationId xmlns:a16="http://schemas.microsoft.com/office/drawing/2014/main" id="{29D5CED9-9AE7-F7F6-4AD1-5F1FAE62A22B}"/>
              </a:ext>
            </a:extLst>
          </p:cNvPr>
          <p:cNvSpPr/>
          <p:nvPr/>
        </p:nvSpPr>
        <p:spPr>
          <a:xfrm>
            <a:off x="5062255" y="258588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1</a:t>
            </a:r>
          </a:p>
        </p:txBody>
      </p:sp>
      <p:sp>
        <p:nvSpPr>
          <p:cNvPr id="28" name="Flowchart: Connector 43">
            <a:extLst>
              <a:ext uri="{FF2B5EF4-FFF2-40B4-BE49-F238E27FC236}">
                <a16:creationId xmlns:a16="http://schemas.microsoft.com/office/drawing/2014/main" id="{FBBF9516-826A-ECE0-4B37-4371801EE6A3}"/>
              </a:ext>
            </a:extLst>
          </p:cNvPr>
          <p:cNvSpPr/>
          <p:nvPr/>
        </p:nvSpPr>
        <p:spPr>
          <a:xfrm>
            <a:off x="7166847" y="25574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2</a:t>
            </a:r>
          </a:p>
        </p:txBody>
      </p:sp>
      <p:sp>
        <p:nvSpPr>
          <p:cNvPr id="29" name="Flowchart: Connector 44">
            <a:extLst>
              <a:ext uri="{FF2B5EF4-FFF2-40B4-BE49-F238E27FC236}">
                <a16:creationId xmlns:a16="http://schemas.microsoft.com/office/drawing/2014/main" id="{D8959513-C083-E0EB-DF1C-BADA5589DC81}"/>
              </a:ext>
            </a:extLst>
          </p:cNvPr>
          <p:cNvSpPr/>
          <p:nvPr/>
        </p:nvSpPr>
        <p:spPr>
          <a:xfrm>
            <a:off x="5069488" y="4530577"/>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3</a:t>
            </a:r>
          </a:p>
        </p:txBody>
      </p:sp>
      <p:sp>
        <p:nvSpPr>
          <p:cNvPr id="30" name="Flowchart: Connector 45">
            <a:extLst>
              <a:ext uri="{FF2B5EF4-FFF2-40B4-BE49-F238E27FC236}">
                <a16:creationId xmlns:a16="http://schemas.microsoft.com/office/drawing/2014/main" id="{F1585C25-2D1B-767B-6494-02EF5C4F7CFE}"/>
              </a:ext>
            </a:extLst>
          </p:cNvPr>
          <p:cNvSpPr/>
          <p:nvPr/>
        </p:nvSpPr>
        <p:spPr>
          <a:xfrm>
            <a:off x="7166372" y="4536100"/>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4</a:t>
            </a:r>
          </a:p>
        </p:txBody>
      </p:sp>
      <p:sp>
        <p:nvSpPr>
          <p:cNvPr id="31" name="Flowchart: Connector 46">
            <a:extLst>
              <a:ext uri="{FF2B5EF4-FFF2-40B4-BE49-F238E27FC236}">
                <a16:creationId xmlns:a16="http://schemas.microsoft.com/office/drawing/2014/main" id="{D05F675B-9A2B-94AD-B32E-5E963367998D}"/>
              </a:ext>
            </a:extLst>
          </p:cNvPr>
          <p:cNvSpPr/>
          <p:nvPr/>
        </p:nvSpPr>
        <p:spPr>
          <a:xfrm>
            <a:off x="7172462" y="6584228"/>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8</a:t>
            </a:r>
          </a:p>
        </p:txBody>
      </p:sp>
      <p:sp>
        <p:nvSpPr>
          <p:cNvPr id="32" name="Flowchart: Connector 47">
            <a:extLst>
              <a:ext uri="{FF2B5EF4-FFF2-40B4-BE49-F238E27FC236}">
                <a16:creationId xmlns:a16="http://schemas.microsoft.com/office/drawing/2014/main" id="{28EF8ADA-FA9B-625D-3861-58F9E76259E2}"/>
              </a:ext>
            </a:extLst>
          </p:cNvPr>
          <p:cNvSpPr/>
          <p:nvPr/>
        </p:nvSpPr>
        <p:spPr>
          <a:xfrm>
            <a:off x="5072954" y="65486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7</a:t>
            </a:r>
          </a:p>
        </p:txBody>
      </p:sp>
      <p:sp>
        <p:nvSpPr>
          <p:cNvPr id="33" name="Flowchart: Connector 48">
            <a:extLst>
              <a:ext uri="{FF2B5EF4-FFF2-40B4-BE49-F238E27FC236}">
                <a16:creationId xmlns:a16="http://schemas.microsoft.com/office/drawing/2014/main" id="{1A359DF6-344C-AF6D-3740-FEEDD573ADBF}"/>
              </a:ext>
            </a:extLst>
          </p:cNvPr>
          <p:cNvSpPr/>
          <p:nvPr/>
        </p:nvSpPr>
        <p:spPr>
          <a:xfrm>
            <a:off x="2433904" y="620984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6</a:t>
            </a:r>
          </a:p>
        </p:txBody>
      </p:sp>
      <p:sp>
        <p:nvSpPr>
          <p:cNvPr id="34" name="Flowchart: Connector 49">
            <a:extLst>
              <a:ext uri="{FF2B5EF4-FFF2-40B4-BE49-F238E27FC236}">
                <a16:creationId xmlns:a16="http://schemas.microsoft.com/office/drawing/2014/main" id="{FD288E41-C80C-FC6B-F41C-F94089C6F4DD}"/>
              </a:ext>
            </a:extLst>
          </p:cNvPr>
          <p:cNvSpPr/>
          <p:nvPr/>
        </p:nvSpPr>
        <p:spPr>
          <a:xfrm>
            <a:off x="570100" y="653266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5</a:t>
            </a:r>
          </a:p>
        </p:txBody>
      </p:sp>
      <p:cxnSp>
        <p:nvCxnSpPr>
          <p:cNvPr id="35" name="Connecteur droit 11">
            <a:extLst>
              <a:ext uri="{FF2B5EF4-FFF2-40B4-BE49-F238E27FC236}">
                <a16:creationId xmlns:a16="http://schemas.microsoft.com/office/drawing/2014/main" id="{23C75659-1E08-1202-C918-7491F37755F9}"/>
              </a:ext>
            </a:extLst>
          </p:cNvPr>
          <p:cNvCxnSpPr/>
          <p:nvPr/>
        </p:nvCxnSpPr>
        <p:spPr>
          <a:xfrm>
            <a:off x="8897779" y="5477493"/>
            <a:ext cx="246221"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barn(inVertical)">
                                      <p:cBhvr>
                                        <p:cTn id="64" dur="500"/>
                                        <p:tgtEl>
                                          <p:spTgt spid="2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barn(inVertical)">
                                      <p:cBhvr>
                                        <p:cTn id="73" dur="500"/>
                                        <p:tgtEl>
                                          <p:spTgt spid="3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barn(inVertical)">
                                      <p:cBhvr>
                                        <p:cTn id="76" dur="500"/>
                                        <p:tgtEl>
                                          <p:spTgt spid="3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barn(inVertical)">
                                      <p:cBhvr>
                                        <p:cTn id="7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19" grpId="0"/>
      <p:bldP spid="20" grpId="0" animBg="1"/>
      <p:bldP spid="22" grpId="0"/>
      <p:bldP spid="24" grpId="0"/>
      <p:bldP spid="26" grpId="0"/>
      <p:bldP spid="27" grpId="0" animBg="1"/>
      <p:bldP spid="28" grpId="0" animBg="1"/>
      <p:bldP spid="29" grpId="0" animBg="1"/>
      <p:bldP spid="30" grpId="0" animBg="1"/>
      <p:bldP spid="31" grpId="0" animBg="1"/>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102">
    <p:bg>
      <p:bgPr>
        <a:solidFill>
          <a:srgbClr val="F0F4FA"/>
        </a:solidFill>
        <a:effectLst/>
      </p:bgPr>
    </p:bg>
    <p:spTree>
      <p:nvGrpSpPr>
        <p:cNvPr id="1" name=""/>
        <p:cNvGrpSpPr/>
        <p:nvPr/>
      </p:nvGrpSpPr>
      <p:grpSpPr>
        <a:xfrm>
          <a:off x="0" y="0"/>
          <a:ext cx="0" cy="0"/>
          <a:chOff x="0" y="0"/>
          <a:chExt cx="0" cy="0"/>
        </a:xfrm>
      </p:grpSpPr>
      <p:sp>
        <p:nvSpPr>
          <p:cNvPr id="2" name="Larme 8">
            <a:extLst>
              <a:ext uri="{FF2B5EF4-FFF2-40B4-BE49-F238E27FC236}">
                <a16:creationId xmlns:a16="http://schemas.microsoft.com/office/drawing/2014/main" id="{35A9AB0D-2841-50B2-4340-171B4C9053B3}"/>
              </a:ext>
            </a:extLst>
          </p:cNvPr>
          <p:cNvSpPr/>
          <p:nvPr/>
        </p:nvSpPr>
        <p:spPr>
          <a:xfrm rot="5400013">
            <a:off x="110678"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9">
            <a:extLst>
              <a:ext uri="{FF2B5EF4-FFF2-40B4-BE49-F238E27FC236}">
                <a16:creationId xmlns:a16="http://schemas.microsoft.com/office/drawing/2014/main" id="{D277C228-AD89-EEA5-E052-8799DC72E34D}"/>
              </a:ext>
            </a:extLst>
          </p:cNvPr>
          <p:cNvSpPr txBox="1"/>
          <p:nvPr/>
        </p:nvSpPr>
        <p:spPr>
          <a:xfrm>
            <a:off x="762006" y="183181"/>
            <a:ext cx="483107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DIE EUROPÄISCHEN WERTE</a:t>
            </a:r>
          </a:p>
        </p:txBody>
      </p:sp>
      <p:sp>
        <p:nvSpPr>
          <p:cNvPr id="4" name="Rectangle 11">
            <a:extLst>
              <a:ext uri="{FF2B5EF4-FFF2-40B4-BE49-F238E27FC236}">
                <a16:creationId xmlns:a16="http://schemas.microsoft.com/office/drawing/2014/main" id="{A08040A1-2630-9C21-CC13-3FF0DF9F06F2}"/>
              </a:ext>
            </a:extLst>
          </p:cNvPr>
          <p:cNvSpPr/>
          <p:nvPr/>
        </p:nvSpPr>
        <p:spPr>
          <a:xfrm rot="16200004">
            <a:off x="8330655" y="6044636"/>
            <a:ext cx="138050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WAS IST EUROPA?</a:t>
            </a:r>
          </a:p>
        </p:txBody>
      </p:sp>
      <p:cxnSp>
        <p:nvCxnSpPr>
          <p:cNvPr id="5" name="Connecteur droit 11">
            <a:extLst>
              <a:ext uri="{FF2B5EF4-FFF2-40B4-BE49-F238E27FC236}">
                <a16:creationId xmlns:a16="http://schemas.microsoft.com/office/drawing/2014/main" id="{C740C399-9483-FB69-F73D-A115CFA4BBF7}"/>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6" name="TextBox 17">
            <a:extLst>
              <a:ext uri="{FF2B5EF4-FFF2-40B4-BE49-F238E27FC236}">
                <a16:creationId xmlns:a16="http://schemas.microsoft.com/office/drawing/2014/main" id="{95AB121E-B49E-E0B1-D294-6AD864CBD881}"/>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7" name="Picture 19">
            <a:extLst>
              <a:ext uri="{FF2B5EF4-FFF2-40B4-BE49-F238E27FC236}">
                <a16:creationId xmlns:a16="http://schemas.microsoft.com/office/drawing/2014/main" id="{733759AD-2BD6-E55A-6F9D-E7AF3A5C7DED}"/>
              </a:ext>
            </a:extLst>
          </p:cNvPr>
          <p:cNvPicPr>
            <a:picLocks noChangeAspect="1"/>
          </p:cNvPicPr>
          <p:nvPr/>
        </p:nvPicPr>
        <p:blipFill>
          <a:blip r:embed="rId3"/>
          <a:stretch>
            <a:fillRect/>
          </a:stretch>
        </p:blipFill>
        <p:spPr>
          <a:xfrm>
            <a:off x="6956819" y="1736628"/>
            <a:ext cx="1919499" cy="2587093"/>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8" name="Picture 3">
            <a:extLst>
              <a:ext uri="{FF2B5EF4-FFF2-40B4-BE49-F238E27FC236}">
                <a16:creationId xmlns:a16="http://schemas.microsoft.com/office/drawing/2014/main" id="{79CD9E63-A772-996E-00AD-198296B67794}"/>
              </a:ext>
            </a:extLst>
          </p:cNvPr>
          <p:cNvPicPr>
            <a:picLocks noChangeAspect="1"/>
          </p:cNvPicPr>
          <p:nvPr/>
        </p:nvPicPr>
        <p:blipFill>
          <a:blip r:embed="rId4"/>
          <a:stretch>
            <a:fillRect/>
          </a:stretch>
        </p:blipFill>
        <p:spPr>
          <a:xfrm>
            <a:off x="315632" y="1736628"/>
            <a:ext cx="1919499" cy="2560320"/>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9" name="Picture 5">
            <a:extLst>
              <a:ext uri="{FF2B5EF4-FFF2-40B4-BE49-F238E27FC236}">
                <a16:creationId xmlns:a16="http://schemas.microsoft.com/office/drawing/2014/main" id="{616E5466-EBF3-BF83-C79E-FCAC3818E214}"/>
              </a:ext>
            </a:extLst>
          </p:cNvPr>
          <p:cNvPicPr>
            <a:picLocks noChangeAspect="1"/>
          </p:cNvPicPr>
          <p:nvPr/>
        </p:nvPicPr>
        <p:blipFill>
          <a:blip r:embed="rId5"/>
          <a:stretch>
            <a:fillRect/>
          </a:stretch>
        </p:blipFill>
        <p:spPr>
          <a:xfrm>
            <a:off x="2623532" y="4901869"/>
            <a:ext cx="4033747" cy="1693999"/>
          </a:xfrm>
          <a:prstGeom prst="rect">
            <a:avLst/>
          </a:prstGeom>
          <a:noFill/>
          <a:ln w="9528" cap="sq">
            <a:solidFill>
              <a:srgbClr val="000000"/>
            </a:solidFill>
            <a:prstDash val="solid"/>
            <a:miter/>
          </a:ln>
          <a:effectLst>
            <a:outerShdw dist="38096" dir="2700000" algn="tl">
              <a:srgbClr val="000000">
                <a:alpha val="43000"/>
              </a:srgbClr>
            </a:outerShdw>
          </a:effectLst>
        </p:spPr>
      </p:pic>
      <p:sp>
        <p:nvSpPr>
          <p:cNvPr id="10" name="TextBox 9">
            <a:extLst>
              <a:ext uri="{FF2B5EF4-FFF2-40B4-BE49-F238E27FC236}">
                <a16:creationId xmlns:a16="http://schemas.microsoft.com/office/drawing/2014/main" id="{5DC86F96-048B-AC50-EFE3-FD0DBC41F663}"/>
              </a:ext>
            </a:extLst>
          </p:cNvPr>
          <p:cNvSpPr txBox="1"/>
          <p:nvPr/>
        </p:nvSpPr>
        <p:spPr>
          <a:xfrm>
            <a:off x="8102470" y="4139059"/>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1" name="TextBox 10">
            <a:extLst>
              <a:ext uri="{FF2B5EF4-FFF2-40B4-BE49-F238E27FC236}">
                <a16:creationId xmlns:a16="http://schemas.microsoft.com/office/drawing/2014/main" id="{E3A1247A-5E28-AE10-D0B5-BACAAE1854D4}"/>
              </a:ext>
            </a:extLst>
          </p:cNvPr>
          <p:cNvSpPr txBox="1"/>
          <p:nvPr/>
        </p:nvSpPr>
        <p:spPr>
          <a:xfrm>
            <a:off x="1422504" y="41390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2" name="Flowchart: Connector 4">
            <a:extLst>
              <a:ext uri="{FF2B5EF4-FFF2-40B4-BE49-F238E27FC236}">
                <a16:creationId xmlns:a16="http://schemas.microsoft.com/office/drawing/2014/main" id="{3226B2EA-4207-204F-8F69-5D71257A91E5}"/>
              </a:ext>
            </a:extLst>
          </p:cNvPr>
          <p:cNvSpPr/>
          <p:nvPr/>
        </p:nvSpPr>
        <p:spPr>
          <a:xfrm>
            <a:off x="2811606" y="1190018"/>
            <a:ext cx="3657600" cy="35547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FAADC"/>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Würde des Menschen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Freiheit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Demokratie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Gleichstellung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Rechtsstaatlichkeit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Menschenrechte</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12cc50a-6100-433c-9888-46e6873f3252" xsi:nil="true"/>
    <lcf76f155ced4ddcb4097134ff3c332f xmlns="ca8317cf-74c1-4891-b748-a60e5112f8b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09C332-C070-4556-970D-B54C0463FA16}">
  <ds:schemaRefs>
    <ds:schemaRef ds:uri="ca8317cf-74c1-4891-b748-a60e5112f8b7"/>
    <ds:schemaRef ds:uri="e12cc50a-6100-433c-9888-46e6873f32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9F8D1E7-1739-4E37-AE3B-4812AEAE3F07}">
  <ds:schemaRefs>
    <ds:schemaRef ds:uri="ca8317cf-74c1-4891-b748-a60e5112f8b7"/>
    <ds:schemaRef ds:uri="e12cc50a-6100-433c-9888-46e6873f32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14F56EB-E319-4314-B3CF-DC7B479999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41</Slides>
  <Notes>39</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VOM KRIEG ZUM FRIEDEN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STUDIUM, ARBEIT UND FREIWILLIGENTÄTIGKEIT  </vt:lpstr>
      <vt:lpstr>     REISEN  </vt:lpstr>
      <vt:lpstr>      …UND VIELES MEHR  </vt:lpstr>
      <vt:lpstr>      PRIORITÄTEN DER EU  </vt:lpstr>
      <vt:lpstr>      2022: SOLIDARITÄT MIT DER UKRAINE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dc:description/>
  <cp:revision>1</cp:revision>
  <cp:lastPrinted>2019-09-03T09:29:06Z</cp:lastPrinted>
  <dcterms:created xsi:type="dcterms:W3CDTF">2018-11-12T13:20:47Z</dcterms:created>
  <dcterms:modified xsi:type="dcterms:W3CDTF">2025-05-02T15:05:34Z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2023-02-06T20:09:05Z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49c42001-99bd-4ae0-ab35-31c7f2c26597</vt:lpwstr>
  </property>
  <property fmtid="{D5CDD505-2E9C-101B-9397-08002B2CF9AE}" pid="8" name="MSIP_Label_6bd9ddd1-4d20-43f6-abfa-fc3c07406f94_ContentBits">
    <vt:lpwstr>0</vt:lpwstr>
  </property>
  <property fmtid="{D5CDD505-2E9C-101B-9397-08002B2CF9AE}" pid="9" name="ContentTypeId">
    <vt:lpwstr>0x010100F628D117DBB2F44FA1D2A1966638EA6B</vt:lpwstr>
  </property>
  <property fmtid="{D5CDD505-2E9C-101B-9397-08002B2CF9AE}" pid="10" name="MediaServiceImageTags">
    <vt:lpwstr/>
  </property>
</Properties>
</file>