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392A4-78AF-48CC-98F3-32685D3E7348}" v="4" dt="2023-06-02T10:07:11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5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145c1310-78e0-4db2-831e-c364d1d3267c" providerId="ADAL" clId="{45E392A4-78AF-48CC-98F3-32685D3E7348}"/>
    <pc:docChg chg="custSel modSld modMainMaster">
      <pc:chgData name="LEVER Steven" userId="145c1310-78e0-4db2-831e-c364d1d3267c" providerId="ADAL" clId="{45E392A4-78AF-48CC-98F3-32685D3E7348}" dt="2023-06-02T10:10:08.591" v="69" actId="1076"/>
      <pc:docMkLst>
        <pc:docMk/>
      </pc:docMkLst>
      <pc:sldChg chg="modSp mod">
        <pc:chgData name="LEVER Steven" userId="145c1310-78e0-4db2-831e-c364d1d3267c" providerId="ADAL" clId="{45E392A4-78AF-48CC-98F3-32685D3E7348}" dt="2023-06-02T10:05:40.349" v="15" actId="1036"/>
        <pc:sldMkLst>
          <pc:docMk/>
          <pc:sldMk cId="2378566686" sldId="257"/>
        </pc:sldMkLst>
        <pc:spChg chg="mod">
          <ac:chgData name="LEVER Steven" userId="145c1310-78e0-4db2-831e-c364d1d3267c" providerId="ADAL" clId="{45E392A4-78AF-48CC-98F3-32685D3E7348}" dt="2023-06-02T10:05:29.939" v="5" actId="1076"/>
          <ac:spMkLst>
            <pc:docMk/>
            <pc:sldMk cId="2378566686" sldId="257"/>
            <ac:spMk id="5" creationId="{7B4CD104-3926-BAE5-3738-57E073479D22}"/>
          </ac:spMkLst>
        </pc:spChg>
        <pc:spChg chg="mod">
          <ac:chgData name="LEVER Steven" userId="145c1310-78e0-4db2-831e-c364d1d3267c" providerId="ADAL" clId="{45E392A4-78AF-48CC-98F3-32685D3E7348}" dt="2023-06-02T10:05:40.349" v="15" actId="1036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45E392A4-78AF-48CC-98F3-32685D3E7348}" dt="2023-06-02T10:09:29.956" v="66" actId="1076"/>
        <pc:sldMkLst>
          <pc:docMk/>
          <pc:sldMk cId="3376035954" sldId="264"/>
        </pc:sldMkLst>
        <pc:spChg chg="mod">
          <ac:chgData name="LEVER Steven" userId="145c1310-78e0-4db2-831e-c364d1d3267c" providerId="ADAL" clId="{45E392A4-78AF-48CC-98F3-32685D3E7348}" dt="2023-06-02T10:09:29.956" v="66" actId="1076"/>
          <ac:spMkLst>
            <pc:docMk/>
            <pc:sldMk cId="3376035954" sldId="264"/>
            <ac:spMk id="3" creationId="{84F9EAF6-E0F3-CDF6-927E-DD9AFE98B688}"/>
          </ac:spMkLst>
        </pc:spChg>
        <pc:spChg chg="mod">
          <ac:chgData name="LEVER Steven" userId="145c1310-78e0-4db2-831e-c364d1d3267c" providerId="ADAL" clId="{45E392A4-78AF-48CC-98F3-32685D3E7348}" dt="2023-06-02T10:09:08.046" v="63" actId="1076"/>
          <ac:spMkLst>
            <pc:docMk/>
            <pc:sldMk cId="3376035954" sldId="264"/>
            <ac:spMk id="5" creationId="{C961E088-E24B-74CD-3033-717B3039FA91}"/>
          </ac:spMkLst>
        </pc:spChg>
        <pc:spChg chg="mod">
          <ac:chgData name="LEVER Steven" userId="145c1310-78e0-4db2-831e-c364d1d3267c" providerId="ADAL" clId="{45E392A4-78AF-48CC-98F3-32685D3E7348}" dt="2023-06-02T10:09:02.531" v="62" actId="14100"/>
          <ac:spMkLst>
            <pc:docMk/>
            <pc:sldMk cId="3376035954" sldId="264"/>
            <ac:spMk id="6" creationId="{C592E769-1D17-384F-3B9F-DFA952D1B9B7}"/>
          </ac:spMkLst>
        </pc:spChg>
        <pc:spChg chg="mod">
          <ac:chgData name="LEVER Steven" userId="145c1310-78e0-4db2-831e-c364d1d3267c" providerId="ADAL" clId="{45E392A4-78AF-48CC-98F3-32685D3E7348}" dt="2023-06-02T10:09:02.531" v="62" actId="14100"/>
          <ac:spMkLst>
            <pc:docMk/>
            <pc:sldMk cId="3376035954" sldId="264"/>
            <ac:spMk id="7" creationId="{BF68E1B6-0CC1-BDFB-819D-8C03599993FA}"/>
          </ac:spMkLst>
        </pc:spChg>
        <pc:spChg chg="mod">
          <ac:chgData name="LEVER Steven" userId="145c1310-78e0-4db2-831e-c364d1d3267c" providerId="ADAL" clId="{45E392A4-78AF-48CC-98F3-32685D3E7348}" dt="2023-06-02T10:09:02.531" v="62" actId="14100"/>
          <ac:spMkLst>
            <pc:docMk/>
            <pc:sldMk cId="3376035954" sldId="264"/>
            <ac:spMk id="8" creationId="{94411599-ADC4-3C8B-739E-F29E19FE929B}"/>
          </ac:spMkLst>
        </pc:spChg>
        <pc:spChg chg="mod">
          <ac:chgData name="LEVER Steven" userId="145c1310-78e0-4db2-831e-c364d1d3267c" providerId="ADAL" clId="{45E392A4-78AF-48CC-98F3-32685D3E7348}" dt="2023-06-02T10:09:02.531" v="62" actId="14100"/>
          <ac:spMkLst>
            <pc:docMk/>
            <pc:sldMk cId="3376035954" sldId="264"/>
            <ac:spMk id="9" creationId="{5F4CAA22-08F0-DE68-9650-0B6AD68E0FE9}"/>
          </ac:spMkLst>
        </pc:spChg>
      </pc:sldChg>
      <pc:sldChg chg="modSp mod">
        <pc:chgData name="LEVER Steven" userId="145c1310-78e0-4db2-831e-c364d1d3267c" providerId="ADAL" clId="{45E392A4-78AF-48CC-98F3-32685D3E7348}" dt="2023-06-02T10:09:47.209" v="67" actId="255"/>
        <pc:sldMkLst>
          <pc:docMk/>
          <pc:sldMk cId="1930444960" sldId="265"/>
        </pc:sldMkLst>
        <pc:spChg chg="mod">
          <ac:chgData name="LEVER Steven" userId="145c1310-78e0-4db2-831e-c364d1d3267c" providerId="ADAL" clId="{45E392A4-78AF-48CC-98F3-32685D3E7348}" dt="2023-06-02T10:09:47.209" v="67" actId="255"/>
          <ac:spMkLst>
            <pc:docMk/>
            <pc:sldMk cId="1930444960" sldId="265"/>
            <ac:spMk id="7" creationId="{0623CE53-79FE-9EEC-F46F-9AA1D964D119}"/>
          </ac:spMkLst>
        </pc:spChg>
      </pc:sldChg>
      <pc:sldChg chg="modSp mod">
        <pc:chgData name="LEVER Steven" userId="145c1310-78e0-4db2-831e-c364d1d3267c" providerId="ADAL" clId="{45E392A4-78AF-48CC-98F3-32685D3E7348}" dt="2023-06-02T10:10:08.591" v="69" actId="1076"/>
        <pc:sldMkLst>
          <pc:docMk/>
          <pc:sldMk cId="3768304295" sldId="266"/>
        </pc:sldMkLst>
        <pc:spChg chg="mod">
          <ac:chgData name="LEVER Steven" userId="145c1310-78e0-4db2-831e-c364d1d3267c" providerId="ADAL" clId="{45E392A4-78AF-48CC-98F3-32685D3E7348}" dt="2023-06-02T10:10:08.591" v="69" actId="1076"/>
          <ac:spMkLst>
            <pc:docMk/>
            <pc:sldMk cId="3768304295" sldId="266"/>
            <ac:spMk id="2" creationId="{AA757EA5-DE2B-62DD-4204-1629159F8CD8}"/>
          </ac:spMkLst>
        </pc:spChg>
      </pc:sldChg>
      <pc:sldMasterChg chg="modSldLayout">
        <pc:chgData name="LEVER Steven" userId="145c1310-78e0-4db2-831e-c364d1d3267c" providerId="ADAL" clId="{45E392A4-78AF-48CC-98F3-32685D3E7348}" dt="2023-06-02T10:07:11.004" v="52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45E392A4-78AF-48CC-98F3-32685D3E7348}" dt="2023-06-02T10:06:28.742" v="45" actId="1035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45E392A4-78AF-48CC-98F3-32685D3E7348}" dt="2023-06-02T10:06:28.742" v="45" actId="1035"/>
            <ac:picMkLst>
              <pc:docMk/>
              <pc:sldMasterMk cId="2651415450" sldId="2147483648"/>
              <pc:sldLayoutMk cId="2136466648" sldId="2147483660"/>
              <ac:picMk id="2" creationId="{5B701A48-7894-ADA5-E912-7E43AC5EE5E4}"/>
            </ac:picMkLst>
          </pc:picChg>
          <pc:picChg chg="del">
            <ac:chgData name="LEVER Steven" userId="145c1310-78e0-4db2-831e-c364d1d3267c" providerId="ADAL" clId="{45E392A4-78AF-48CC-98F3-32685D3E7348}" dt="2023-06-02T10:06:24.207" v="18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45E392A4-78AF-48CC-98F3-32685D3E7348}" dt="2023-06-02T10:07:04.813" v="50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45E392A4-78AF-48CC-98F3-32685D3E7348}" dt="2023-06-02T10:07:04.813" v="50"/>
            <ac:picMkLst>
              <pc:docMk/>
              <pc:sldMasterMk cId="2651415450" sldId="2147483648"/>
              <pc:sldLayoutMk cId="3859348747" sldId="2147483661"/>
              <ac:picMk id="4" creationId="{4C944ECD-F8CB-D65F-B93F-EDADFF094190}"/>
            </ac:picMkLst>
          </pc:picChg>
          <pc:picChg chg="del">
            <ac:chgData name="LEVER Steven" userId="145c1310-78e0-4db2-831e-c364d1d3267c" providerId="ADAL" clId="{45E392A4-78AF-48CC-98F3-32685D3E7348}" dt="2023-06-02T10:07:04.245" v="49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45E392A4-78AF-48CC-98F3-32685D3E7348}" dt="2023-06-02T10:07:11.004" v="52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45E392A4-78AF-48CC-98F3-32685D3E7348}" dt="2023-06-02T10:07:10.002" v="51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45E392A4-78AF-48CC-98F3-32685D3E7348}" dt="2023-06-02T10:07:11.004" v="52"/>
            <ac:picMkLst>
              <pc:docMk/>
              <pc:sldMasterMk cId="2651415450" sldId="2147483648"/>
              <pc:sldLayoutMk cId="4206117479" sldId="2147483663"/>
              <ac:picMk id="6" creationId="{C50E43AD-225C-DC8B-D4AD-A32DEBF816A2}"/>
            </ac:picMkLst>
          </pc:picChg>
        </pc:sldLayoutChg>
        <pc:sldLayoutChg chg="addSp delSp modSp mod">
          <pc:chgData name="LEVER Steven" userId="145c1310-78e0-4db2-831e-c364d1d3267c" providerId="ADAL" clId="{45E392A4-78AF-48CC-98F3-32685D3E7348}" dt="2023-06-02T10:06:54.964" v="48" actId="1076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45E392A4-78AF-48CC-98F3-32685D3E7348}" dt="2023-06-02T10:06:44.077" v="46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45E392A4-78AF-48CC-98F3-32685D3E7348}" dt="2023-06-02T10:06:54.964" v="48" actId="1076"/>
            <ac:picMkLst>
              <pc:docMk/>
              <pc:sldMasterMk cId="2651415450" sldId="2147483648"/>
              <pc:sldLayoutMk cId="2945591852" sldId="2147483664"/>
              <ac:picMk id="5" creationId="{44B3A492-BA3E-F434-8A8A-970899484CB9}"/>
            </ac:picMkLst>
          </pc:picChg>
        </pc:sldLayoutChg>
      </pc:sldMaster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"/>
              <a:t>Click to edit Master text styles</a:t>
            </a:r>
          </a:p>
          <a:p>
            <a:pPr lvl="1" rtl="0"/>
            <a:r>
              <a:rPr lang="de"/>
              <a:t>Second level</a:t>
            </a:r>
          </a:p>
          <a:p>
            <a:pPr lvl="2" rtl="0"/>
            <a:r>
              <a:rPr lang="de"/>
              <a:t>Third level</a:t>
            </a:r>
          </a:p>
          <a:p>
            <a:pPr lvl="3" rtl="0"/>
            <a:r>
              <a:rPr lang="de"/>
              <a:t>Fourth level</a:t>
            </a:r>
          </a:p>
          <a:p>
            <a:pPr lvl="4" rtl="0"/>
            <a:r>
              <a:rPr lang="de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de"/>
              <a:t>Teacher’s Pack</a:t>
            </a:r>
            <a:endParaRPr lang="en-GB" dirty="0"/>
          </a:p>
        </p:txBody>
      </p:sp>
      <p:pic>
        <p:nvPicPr>
          <p:cNvPr id="2" name="Picture 1" descr="A blue rectangle with red green and blue text&#10;&#10;Description automatically generated with low confidence">
            <a:extLst>
              <a:ext uri="{FF2B5EF4-FFF2-40B4-BE49-F238E27FC236}">
                <a16:creationId xmlns:a16="http://schemas.microsoft.com/office/drawing/2014/main" id="{5B701A48-7894-ADA5-E912-7E43AC5EE5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83" y="6004746"/>
            <a:ext cx="1755768" cy="6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blue rectangle with red green and blue text&#10;&#10;Description automatically generated with low confidence">
            <a:extLst>
              <a:ext uri="{FF2B5EF4-FFF2-40B4-BE49-F238E27FC236}">
                <a16:creationId xmlns:a16="http://schemas.microsoft.com/office/drawing/2014/main" id="{44B3A492-BA3E-F434-8A8A-970899484C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175" y="6335637"/>
            <a:ext cx="1084556" cy="3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de"/>
              <a:t>Click to edit Master text styles</a:t>
            </a:r>
          </a:p>
          <a:p>
            <a:pPr lvl="1" rtl="0"/>
            <a:r>
              <a:rPr lang="de"/>
              <a:t>Second level</a:t>
            </a:r>
          </a:p>
          <a:p>
            <a:pPr lvl="2" rtl="0"/>
            <a:r>
              <a:rPr lang="de"/>
              <a:t>Third level</a:t>
            </a:r>
          </a:p>
          <a:p>
            <a:pPr lvl="3" rtl="0"/>
            <a:r>
              <a:rPr lang="de"/>
              <a:t>Fourth level</a:t>
            </a:r>
          </a:p>
          <a:p>
            <a:pPr lvl="4" rtl="0"/>
            <a:r>
              <a:rPr lang="de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blue rectangle with red green and blue text&#10;&#10;Description automatically generated with low confidence">
            <a:extLst>
              <a:ext uri="{FF2B5EF4-FFF2-40B4-BE49-F238E27FC236}">
                <a16:creationId xmlns:a16="http://schemas.microsoft.com/office/drawing/2014/main" id="{4C944ECD-F8CB-D65F-B93F-EDADFF0941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175" y="6335637"/>
            <a:ext cx="1084556" cy="3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de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Click to edit Master text styles</a:t>
            </a:r>
          </a:p>
          <a:p>
            <a:pPr lvl="1" rtl="0"/>
            <a:r>
              <a:rPr lang="de"/>
              <a:t>Second level</a:t>
            </a:r>
          </a:p>
          <a:p>
            <a:pPr lvl="2" rtl="0"/>
            <a:r>
              <a:rPr lang="de"/>
              <a:t>Third level</a:t>
            </a:r>
          </a:p>
          <a:p>
            <a:pPr lvl="3" rtl="0"/>
            <a:r>
              <a:rPr lang="de"/>
              <a:t>Fourth level</a:t>
            </a:r>
          </a:p>
          <a:p>
            <a:pPr lvl="4" rtl="0"/>
            <a:r>
              <a:rPr lang="de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blue rectangle with red green and blue text&#10;&#10;Description automatically generated with low confidence">
            <a:extLst>
              <a:ext uri="{FF2B5EF4-FFF2-40B4-BE49-F238E27FC236}">
                <a16:creationId xmlns:a16="http://schemas.microsoft.com/office/drawing/2014/main" id="{C50E43AD-225C-DC8B-D4AD-A32DEBF816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175" y="6335637"/>
            <a:ext cx="1084556" cy="3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de"/>
              <a:t>Click to edit Master text styles</a:t>
            </a:r>
          </a:p>
          <a:p>
            <a:pPr lvl="1" rtl="0"/>
            <a:r>
              <a:rPr lang="de"/>
              <a:t>Second level</a:t>
            </a:r>
          </a:p>
          <a:p>
            <a:pPr lvl="2" rtl="0"/>
            <a:r>
              <a:rPr lang="de"/>
              <a:t>Third level</a:t>
            </a:r>
          </a:p>
          <a:p>
            <a:pPr lvl="3" rtl="0"/>
            <a:r>
              <a:rPr lang="de"/>
              <a:t>Fourth level</a:t>
            </a:r>
          </a:p>
          <a:p>
            <a:pPr lvl="4" rtl="0"/>
            <a:r>
              <a:rPr lang="d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BA4604-F624-2972-5DEA-525F0D6C4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4274" y="2231700"/>
            <a:ext cx="4624979" cy="3011953"/>
          </a:xfrm>
        </p:spPr>
        <p:txBody>
          <a:bodyPr rtlCol="0"/>
          <a:lstStyle/>
          <a:p>
            <a:pPr rtl="0"/>
            <a:r>
              <a:rPr kumimoji="0" lang="en-GB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AKTIVE</a:t>
            </a:r>
            <a:r>
              <a:rPr kumimoji="0" lang="en-GB" sz="42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 </a:t>
            </a:r>
            <a:r>
              <a:rPr kumimoji="0" lang="en-GB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DEMOKRATIE</a:t>
            </a:r>
            <a:r>
              <a:rPr kumimoji="0" lang="en-GB" sz="42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 IN DER EU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</a:br>
            <a:r>
              <a:rPr kumimoji="0" lang="de-DE" sz="2800" b="0" i="0" u="none" strike="noStrike" kern="1200" cap="none" spc="-4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Werde Teil der Europäischen Bürgerinitiative!</a:t>
            </a:r>
            <a:endParaRPr lang="en-GB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0333" y="1148127"/>
            <a:ext cx="4351334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de" sz="1800" dirty="0"/>
              <a:t>Lektion 4</a:t>
            </a:r>
            <a:endParaRPr lang="en-GB" sz="1800" dirty="0"/>
          </a:p>
          <a:p>
            <a:pPr marL="0" indent="0" algn="ctr" rtl="0">
              <a:buNone/>
            </a:pPr>
            <a:r>
              <a:rPr lang="de-DE" sz="1800" dirty="0"/>
              <a:t>Gründung und Bekanntmachung einer Europäischen Bürgerinitiative</a:t>
            </a:r>
            <a:endParaRPr lang="en-GB" sz="1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de"/>
              <a:t>Elemente einer erfolgreichen Kampagne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de" b="1" kern="1200">
                <a:solidFill>
                  <a:schemeClr val="bg1"/>
                </a:solidFill>
              </a:rPr>
              <a:t>Text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de" b="1" kern="1200">
                <a:solidFill>
                  <a:schemeClr val="bg1"/>
                </a:solidFill>
              </a:rPr>
              <a:t>Bilder/Video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de" b="1" kern="1200">
                <a:solidFill>
                  <a:schemeClr val="bg1"/>
                </a:solidFill>
              </a:rPr>
              <a:t>Grafiken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de" b="1" kern="1200">
                <a:solidFill>
                  <a:schemeClr val="bg1"/>
                </a:solidFill>
              </a:rPr>
              <a:t>Sonstiges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de" b="1" kern="1200">
                <a:solidFill>
                  <a:schemeClr val="bg1"/>
                </a:solidFill>
              </a:rPr>
              <a:t>Partner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839" y="3157939"/>
            <a:ext cx="4832214" cy="221599"/>
          </a:xfrm>
        </p:spPr>
        <p:txBody>
          <a:bodyPr wrap="square" rtlCol="0">
            <a:spAutoFit/>
          </a:bodyPr>
          <a:lstStyle/>
          <a:p>
            <a:pPr marL="0" indent="0" algn="ctr" rtl="0">
              <a:buNone/>
            </a:pPr>
            <a:r>
              <a:rPr lang="de" sz="1600" cap="all" dirty="0"/>
              <a:t>Überzeugungsarbeit</a:t>
            </a:r>
            <a:endParaRPr lang="en-GB" sz="16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7" y="178024"/>
            <a:ext cx="10515600" cy="1325563"/>
          </a:xfrm>
        </p:spPr>
        <p:txBody>
          <a:bodyPr rtlCol="0"/>
          <a:lstStyle/>
          <a:p>
            <a:pPr rtl="0"/>
            <a:r>
              <a:rPr lang="de" dirty="0"/>
              <a:t>Ansätze für die</a:t>
            </a:r>
            <a:br>
              <a:rPr lang="en-GB" dirty="0"/>
            </a:br>
            <a:r>
              <a:rPr lang="de" dirty="0"/>
              <a:t>Überzeugungsarbeit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4849090" y="281944"/>
            <a:ext cx="2551713" cy="25517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de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Logik</a:t>
            </a:r>
            <a:endParaRPr lang="en-GB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361518" y="1933904"/>
            <a:ext cx="2551713" cy="255171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de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Emotionen</a:t>
            </a:r>
            <a:endParaRPr lang="en-GB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4959900" y="3598217"/>
            <a:ext cx="2551713" cy="255171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de" b="1">
                <a:solidFill>
                  <a:schemeClr val="tx1">
                    <a:lumMod val="75000"/>
                    <a:lumOff val="25000"/>
                  </a:schemeClr>
                </a:solidFill>
              </a:rPr>
              <a:t>Ethik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447472" y="1933904"/>
            <a:ext cx="2551713" cy="25517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de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Glaubwürdigkeit</a:t>
            </a:r>
            <a:endParaRPr lang="en-GB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de" dirty="0">
                <a:solidFill>
                  <a:schemeClr val="bg1"/>
                </a:solidFill>
              </a:rPr>
              <a:t>Den Einsatz von Pestiziden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de" dirty="0">
                <a:solidFill>
                  <a:schemeClr val="bg1"/>
                </a:solidFill>
              </a:rPr>
              <a:t>in der Landwirtschaft verbieten!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638" y="973763"/>
            <a:ext cx="10263909" cy="1325563"/>
          </a:xfrm>
        </p:spPr>
        <p:txBody>
          <a:bodyPr rtlCol="0"/>
          <a:lstStyle/>
          <a:p>
            <a:pPr algn="ctr" rtl="0"/>
            <a:r>
              <a:rPr lang="de" dirty="0"/>
              <a:t>Was andere denken</a:t>
            </a:r>
            <a:br>
              <a:rPr lang="en-GB" dirty="0"/>
            </a:br>
            <a:r>
              <a:rPr lang="de" dirty="0"/>
              <a:t>könnten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de" sz="1800" b="1">
                <a:solidFill>
                  <a:schemeClr val="bg1"/>
                </a:solidFill>
              </a:rPr>
              <a:t>Schüler/in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de" b="1" kern="1200">
                <a:solidFill>
                  <a:schemeClr val="bg1"/>
                </a:solidFill>
              </a:rPr>
              <a:t>Elternteil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de" b="1" kern="1200">
                <a:solidFill>
                  <a:schemeClr val="bg1"/>
                </a:solidFill>
              </a:rPr>
              <a:t>Geschäftsperson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de" b="1" kern="1200">
                <a:solidFill>
                  <a:schemeClr val="bg1"/>
                </a:solidFill>
              </a:rPr>
              <a:t>Politiker/in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2257F0-DD61-4440-A510-1D5E7C365AAD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97c1ee2c-8d9f-4cc8-8bc1-0ef05972d65f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629aca69-e568-4408-9ad2-aee324182a2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2AF27F-617B-42F0-A198-342CC0D4968C}"/>
</file>

<file path=customXml/itemProps3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70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Wingdings</vt:lpstr>
      <vt:lpstr>Open Sans</vt:lpstr>
      <vt:lpstr>Arial</vt:lpstr>
      <vt:lpstr>Office Theme</vt:lpstr>
      <vt:lpstr>AKTIVE DEMOKRATIE IN DER EU  Werde Teil der Europäischen Bürgerinitiative!</vt:lpstr>
      <vt:lpstr>Elemente einer erfolgreichen Kampagne</vt:lpstr>
      <vt:lpstr>Ansätze für die Überzeugungsarbeit</vt:lpstr>
      <vt:lpstr>PowerPoint Presentation</vt:lpstr>
      <vt:lpstr>Was andere denken könnten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2023-06-02T10:10:14Z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