
<file path=[Content_Types].xml><?xml version="1.0" encoding="utf-8"?>
<Types xmlns="http://schemas.openxmlformats.org/package/2006/content-types">
  <Default Extension="png" ContentType="image/png"/>
  <Default Extension="svg" ContentType="image/svg+xml"/>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56" r:id="rId2"/>
    <p:sldId id="263" r:id="rId3"/>
    <p:sldId id="264" r:id="rId4"/>
    <p:sldId id="267" r:id="rId5"/>
    <p:sldId id="265" r:id="rId6"/>
    <p:sldId id="266" r:id="rId7"/>
    <p:sldId id="258" r:id="rId8"/>
    <p:sldId id="259" r:id="rId9"/>
  </p:sldIdLst>
  <p:sldSz cx="12192000" cy="6858000"/>
  <p:notesSz cx="6858000" cy="9144000"/>
  <p:defaultTextStyle>
    <a:defPPr>
      <a:defRPr lang="de-DE"/>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defaultTextStyle>
  <p:extLst>
    <p:ext uri="{EFAFB233-063F-42B5-8137-9DF3F51BA10A}">
      <p15:sldGuideLst xmlns:p15="http://schemas.microsoft.com/office/powerpoint/2012/main">
        <p15:guide id="1" pos="3840">
          <p15:clr>
            <a:srgbClr val="A4A3A4"/>
          </p15:clr>
        </p15:guide>
        <p15:guide id="2" orient="horz"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5248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274EE71-A422-4581-9D9F-4D2531014F0E}" v="10" dt="2025-04-29T14:11:00.922"/>
  </p1510:revLst>
</p1510:revInfo>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5" d="100"/>
          <a:sy n="105" d="100"/>
        </p:scale>
        <p:origin x="714" y="78"/>
      </p:cViewPr>
      <p:guideLst>
        <p:guide pos="3840"/>
        <p:guide orient="horz"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5/10/relationships/revisionInfo" Target="revisionInfo.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bwMode="auto">
        <a:xfrm>
          <a:off x="0" y="0"/>
          <a:ext cx="0" cy="0"/>
          <a:chOff x="0" y="0"/>
          <a:chExt cx="0" cy="0"/>
        </a:xfrm>
      </p:grpSpPr>
      <p:sp>
        <p:nvSpPr>
          <p:cNvPr id="2" name="Header Placeholder 1"/>
          <p:cNvSpPr>
            <a:spLocks noGrp="1"/>
          </p:cNvSpPr>
          <p:nvPr>
            <p:ph type="hdr" sz="quarter"/>
          </p:nvPr>
        </p:nvSpPr>
        <p:spPr bwMode="auto">
          <a:xfrm>
            <a:off x="0" y="0"/>
            <a:ext cx="2971800" cy="458788"/>
          </a:xfrm>
          <a:prstGeom prst="rect">
            <a:avLst/>
          </a:prstGeom>
        </p:spPr>
        <p:txBody>
          <a:bodyPr vert="horz" lIns="91440" tIns="45720" rIns="91440" bIns="45720" rtlCol="0" anchor="ctr"/>
          <a:lstStyle>
            <a:lvl1pPr algn="l">
              <a:defRPr sz="1200"/>
            </a:lvl1pPr>
          </a:lstStyle>
          <a:p>
            <a:pPr>
              <a:defRPr/>
            </a:pPr>
            <a:endParaRPr/>
          </a:p>
        </p:txBody>
      </p:sp>
      <p:sp>
        <p:nvSpPr>
          <p:cNvPr id="3" name="Date Placeholder 2"/>
          <p:cNvSpPr>
            <a:spLocks noGrp="1"/>
          </p:cNvSpPr>
          <p:nvPr>
            <p:ph type="dt" idx="2"/>
          </p:nvPr>
        </p:nvSpPr>
        <p:spPr bwMode="auto">
          <a:xfrm>
            <a:off x="3884613" y="0"/>
            <a:ext cx="2971800" cy="458788"/>
          </a:xfrm>
          <a:prstGeom prst="rect">
            <a:avLst/>
          </a:prstGeom>
        </p:spPr>
        <p:txBody>
          <a:bodyPr vert="horz" lIns="91440" tIns="45720" rIns="91440" bIns="45720" rtlCol="0" anchor="ctr"/>
          <a:lstStyle>
            <a:lvl1pPr algn="r">
              <a:defRPr sz="1200"/>
            </a:lvl1pPr>
          </a:lstStyle>
          <a:p>
            <a:pPr>
              <a:defRPr/>
            </a:pPr>
            <a:endParaRPr/>
          </a:p>
        </p:txBody>
      </p:sp>
      <p:sp>
        <p:nvSpPr>
          <p:cNvPr id="4" name="Date Placeholder 2"/>
          <p:cNvSpPr>
            <a:spLocks noGrp="1"/>
          </p:cNvSpPr>
          <p:nvPr>
            <p:ph type="dt" idx="3"/>
          </p:nvPr>
        </p:nvSpPr>
        <p:spPr bwMode="auto">
          <a:xfrm>
            <a:off x="3884613" y="0"/>
            <a:ext cx="2971800" cy="458788"/>
          </a:xfrm>
          <a:prstGeom prst="rect">
            <a:avLst/>
          </a:prstGeom>
        </p:spPr>
        <p:txBody>
          <a:bodyPr vert="horz" lIns="91440" tIns="45720" rIns="91440" bIns="45720" rtlCol="0" anchor="ctr"/>
          <a:lstStyle>
            <a:lvl1pPr algn="r">
              <a:defRPr sz="1200"/>
            </a:lvl1pPr>
          </a:lstStyle>
          <a:p>
            <a:pPr>
              <a:defRPr/>
            </a:pPr>
            <a:endParaRPr/>
          </a:p>
        </p:txBody>
      </p:sp>
      <p:sp>
        <p:nvSpPr>
          <p:cNvPr id="5" name="Notes Placeholder 4"/>
          <p:cNvSpPr>
            <a:spLocks noGrp="1"/>
          </p:cNvSpPr>
          <p:nvPr>
            <p:ph type="body" sz="quarter" idx="1"/>
          </p:nvPr>
        </p:nvSpPr>
        <p:spPr bwMode="auto">
          <a:xfrm>
            <a:off x="685800" y="4400550"/>
            <a:ext cx="5486400" cy="3600450"/>
          </a:xfrm>
          <a:prstGeom prst="rect">
            <a:avLst/>
          </a:prstGeom>
        </p:spPr>
        <p:txBody>
          <a:bodyPr vert="horz" lIns="91440" tIns="45720" rIns="91440" bIns="45720" rtlCol="0" anchor="ctr"/>
          <a:lstStyle/>
          <a:p>
            <a:pPr>
              <a:defRPr/>
            </a:pPr>
            <a:endParaRPr/>
          </a:p>
        </p:txBody>
      </p:sp>
      <p:sp>
        <p:nvSpPr>
          <p:cNvPr id="6" name="Footer Placeholder 5"/>
          <p:cNvSpPr>
            <a:spLocks noGrp="1"/>
          </p:cNvSpPr>
          <p:nvPr>
            <p:ph type="ftr" sz="quarter" idx="4"/>
          </p:nvPr>
        </p:nvSpPr>
        <p:spPr bwMode="auto">
          <a:xfrm>
            <a:off x="0" y="8685213"/>
            <a:ext cx="2971800" cy="458787"/>
          </a:xfrm>
          <a:prstGeom prst="rect">
            <a:avLst/>
          </a:prstGeom>
        </p:spPr>
        <p:txBody>
          <a:bodyPr vert="horz" lIns="91440" tIns="45720" rIns="91440" bIns="45720" rtlCol="0" anchor="b"/>
          <a:lstStyle>
            <a:lvl1pPr algn="l">
              <a:defRPr sz="1200"/>
            </a:lvl1pPr>
          </a:lstStyle>
          <a:p>
            <a:pPr>
              <a:defRPr/>
            </a:pPr>
            <a:endParaRPr/>
          </a:p>
        </p:txBody>
      </p:sp>
      <p:sp>
        <p:nvSpPr>
          <p:cNvPr id="7" name="Slide Number Placeholder 6"/>
          <p:cNvSpPr>
            <a:spLocks noGrp="1"/>
          </p:cNvSpPr>
          <p:nvPr>
            <p:ph type="sldNum" sz="quarter" idx="10"/>
          </p:nvPr>
        </p:nvSpPr>
        <p:spPr bwMode="auto">
          <a:xfrm>
            <a:off x="3884613" y="8685213"/>
            <a:ext cx="2971800" cy="458787"/>
          </a:xfrm>
          <a:prstGeom prst="rect">
            <a:avLst/>
          </a:prstGeom>
        </p:spPr>
        <p:txBody>
          <a:bodyPr vert="horz" lIns="91440" tIns="45720" rIns="91440" bIns="45720" rtlCol="0" anchor="b"/>
          <a:lstStyle>
            <a:lvl1pPr algn="r">
              <a:defRPr sz="1200"/>
            </a:lvl1pPr>
          </a:lstStyle>
          <a:p>
            <a:pPr>
              <a:defRPr/>
            </a:pPr>
            <a:endParaRPr/>
          </a:p>
        </p:txBody>
      </p:sp>
    </p:spTree>
  </p:cSld>
  <p:clrMap bg1="lt1" tx1="dk1" bg2="lt2" tx2="dk2" accent1="accent1" accent2="accent2" accent3="accent3" accent4="accent4" accent5="accent5" accent6="accent6" hlink="hlink" folHlink="folHlink"/>
  <p:notesStyle>
    <a:lvl1pPr marL="0" algn="l" defTabSz="914400">
      <a:defRPr sz="1200">
        <a:solidFill>
          <a:schemeClr val="tx1"/>
        </a:solidFill>
        <a:latin typeface="+mn-lt"/>
        <a:ea typeface="+mn-ea"/>
        <a:cs typeface="+mn-cs"/>
      </a:defRPr>
    </a:lvl1pPr>
    <a:lvl2pPr marL="457200" algn="l" defTabSz="914400">
      <a:defRPr sz="1200">
        <a:solidFill>
          <a:schemeClr val="tx1"/>
        </a:solidFill>
        <a:latin typeface="+mn-lt"/>
        <a:ea typeface="+mn-ea"/>
        <a:cs typeface="+mn-cs"/>
      </a:defRPr>
    </a:lvl2pPr>
    <a:lvl3pPr marL="914400" algn="l" defTabSz="914400">
      <a:defRPr sz="1200">
        <a:solidFill>
          <a:schemeClr val="tx1"/>
        </a:solidFill>
        <a:latin typeface="+mn-lt"/>
        <a:ea typeface="+mn-ea"/>
        <a:cs typeface="+mn-cs"/>
      </a:defRPr>
    </a:lvl3pPr>
    <a:lvl4pPr marL="1371600" algn="l" defTabSz="914400">
      <a:defRPr sz="1200">
        <a:solidFill>
          <a:schemeClr val="tx1"/>
        </a:solidFill>
        <a:latin typeface="+mn-lt"/>
        <a:ea typeface="+mn-ea"/>
        <a:cs typeface="+mn-cs"/>
      </a:defRPr>
    </a:lvl4pPr>
    <a:lvl5pPr marL="1828800" algn="l" defTabSz="914400">
      <a:defRPr sz="1200">
        <a:solidFill>
          <a:schemeClr val="tx1"/>
        </a:solidFill>
        <a:latin typeface="+mn-lt"/>
        <a:ea typeface="+mn-ea"/>
        <a:cs typeface="+mn-cs"/>
      </a:defRPr>
    </a:lvl5pPr>
    <a:lvl6pPr marL="2286000" algn="l" defTabSz="914400">
      <a:defRPr sz="1200">
        <a:solidFill>
          <a:schemeClr val="tx1"/>
        </a:solidFill>
        <a:latin typeface="+mn-lt"/>
        <a:ea typeface="+mn-ea"/>
        <a:cs typeface="+mn-cs"/>
      </a:defRPr>
    </a:lvl6pPr>
    <a:lvl7pPr marL="2743200" algn="l" defTabSz="914400">
      <a:defRPr sz="1200">
        <a:solidFill>
          <a:schemeClr val="tx1"/>
        </a:solidFill>
        <a:latin typeface="+mn-lt"/>
        <a:ea typeface="+mn-ea"/>
        <a:cs typeface="+mn-cs"/>
      </a:defRPr>
    </a:lvl7pPr>
    <a:lvl8pPr marL="3200400" algn="l" defTabSz="914400">
      <a:defRPr sz="1200">
        <a:solidFill>
          <a:schemeClr val="tx1"/>
        </a:solidFill>
        <a:latin typeface="+mn-lt"/>
        <a:ea typeface="+mn-ea"/>
        <a:cs typeface="+mn-cs"/>
      </a:defRPr>
    </a:lvl8pPr>
    <a:lvl9pPr marL="3657600" algn="l" defTabSz="914400">
      <a:defRPr sz="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81B789C8-E504-E7F5-8393-F454D2A690D2}" type="slidenum">
              <a:rPr/>
              <a:t>1</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85800" y="1143000"/>
            <a:ext cx="5486400" cy="3086100"/>
          </a:xfrm>
          <a:prstGeom prst="rect">
            <a:avLst/>
          </a:prstGeom>
          <a:noFill/>
          <a:ln w="12700">
            <a:solidFill>
              <a:prstClr val="black"/>
            </a:solidFill>
          </a:ln>
        </p:spPr>
      </p:sp>
      <p:sp>
        <p:nvSpPr>
          <p:cNvPr id="3" name="Notizenplatzhalter 2"/>
          <p:cNvSpPr>
            <a:spLocks noGrp="1"/>
          </p:cNvSpPr>
          <p:nvPr>
            <p:ph type="body" idx="1"/>
          </p:nvPr>
        </p:nvSpPr>
        <p:spPr/>
        <p:txBody>
          <a:bodyPr/>
          <a:lstStyle/>
          <a:p>
            <a:r>
              <a:rPr lang="de-DE" dirty="0"/>
              <a:t>Das Video ist bis Juni 2026 verfügbar.</a:t>
            </a:r>
          </a:p>
        </p:txBody>
      </p:sp>
      <p:sp>
        <p:nvSpPr>
          <p:cNvPr id="4" name="Foliennummernplatzhalter 3"/>
          <p:cNvSpPr>
            <a:spLocks noGrp="1"/>
          </p:cNvSpPr>
          <p:nvPr>
            <p:ph type="sldNum" sz="quarter" idx="10"/>
          </p:nvPr>
        </p:nvSpPr>
        <p:spPr/>
        <p:txBody>
          <a:bodyPr/>
          <a:lstStyle/>
          <a:p>
            <a:pPr>
              <a:defRPr/>
            </a:pPr>
            <a:endParaRPr lang="de-DE"/>
          </a:p>
        </p:txBody>
      </p:sp>
    </p:spTree>
    <p:extLst>
      <p:ext uri="{BB962C8B-B14F-4D97-AF65-F5344CB8AC3E}">
        <p14:creationId xmlns:p14="http://schemas.microsoft.com/office/powerpoint/2010/main" val="21418746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6CB1B3FE-E2D3-9F9E-97F9-7D74DC2F9F7F}" type="slidenum">
              <a:rPr/>
              <a:t>7</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BCD2657A-CB80-5709-80C1-FA2F45C266D3}" type="slidenum">
              <a:rPr/>
              <a:t>8</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PhAnim="0" preserve="1" userDrawn="1">
  <p:cSld name="Titelfolie">
    <p:spTree>
      <p:nvGrpSpPr>
        <p:cNvPr id="1" name=""/>
        <p:cNvGrpSpPr/>
        <p:nvPr/>
      </p:nvGrpSpPr>
      <p:grpSpPr bwMode="auto">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PhAnim="0" type="obj" preserve="1" userDrawn="1">
  <p:cSld name="Titel und Inhalt">
    <p:spTree>
      <p:nvGrpSpPr>
        <p:cNvPr id="1" name=""/>
        <p:cNvGrpSpPr/>
        <p:nvPr/>
      </p:nvGrpSpPr>
      <p:grpSpPr bwMode="auto">
        <a:xfrm>
          <a:off x="0" y="0"/>
          <a:ext cx="0" cy="0"/>
          <a:chOff x="0" y="0"/>
          <a:chExt cx="0" cy="0"/>
        </a:xfrm>
      </p:grpSpPr>
      <p:sp>
        <p:nvSpPr>
          <p:cNvPr id="2" name="Titel 1"/>
          <p:cNvSpPr>
            <a:spLocks noGrp="1"/>
          </p:cNvSpPr>
          <p:nvPr>
            <p:ph type="title"/>
          </p:nvPr>
        </p:nvSpPr>
        <p:spPr bwMode="auto">
          <a:xfrm>
            <a:off x="838200" y="365125"/>
            <a:ext cx="10515600" cy="1325563"/>
          </a:xfrm>
          <a:prstGeom prst="rect">
            <a:avLst/>
          </a:prstGeom>
        </p:spPr>
        <p:txBody>
          <a:bodyPr/>
          <a:lstStyle>
            <a:lvl1pPr>
              <a:defRPr>
                <a:latin typeface="Arial"/>
                <a:cs typeface="Arial"/>
              </a:defRPr>
            </a:lvl1pPr>
          </a:lstStyle>
          <a:p>
            <a:pPr>
              <a:defRPr/>
            </a:pPr>
            <a:r>
              <a:rPr lang="de-DE"/>
              <a:t>Mastertitelformat bearbeiten</a:t>
            </a:r>
            <a:endParaRPr/>
          </a:p>
        </p:txBody>
      </p:sp>
      <p:sp>
        <p:nvSpPr>
          <p:cNvPr id="3" name="Inhaltsplatzhalter 2"/>
          <p:cNvSpPr>
            <a:spLocks noGrp="1"/>
          </p:cNvSpPr>
          <p:nvPr>
            <p:ph idx="1"/>
          </p:nvPr>
        </p:nvSpPr>
        <p:spPr bwMode="auto">
          <a:xfrm>
            <a:off x="838200" y="1825625"/>
            <a:ext cx="10515600" cy="4351338"/>
          </a:xfrm>
          <a:prstGeom prst="rect">
            <a:avLst/>
          </a:prstGeom>
        </p:spPr>
        <p:txBody>
          <a:bodyPr/>
          <a:lstStyle>
            <a:lvl1pPr>
              <a:defRPr>
                <a:latin typeface="Arial"/>
                <a:cs typeface="Arial"/>
              </a:defRPr>
            </a:lvl1pPr>
            <a:lvl2pPr>
              <a:defRPr>
                <a:latin typeface="Arial"/>
                <a:cs typeface="Arial"/>
              </a:defRPr>
            </a:lvl2pPr>
            <a:lvl3pPr>
              <a:defRPr>
                <a:latin typeface="Arial"/>
                <a:cs typeface="Arial"/>
              </a:defRPr>
            </a:lvl3pPr>
            <a:lvl4pPr>
              <a:defRPr>
                <a:latin typeface="Arial"/>
                <a:cs typeface="Arial"/>
              </a:defRPr>
            </a:lvl4pPr>
            <a:lvl5pPr>
              <a:defRPr>
                <a:latin typeface="Arial"/>
                <a:cs typeface="Arial"/>
              </a:defRPr>
            </a:lvl5pPr>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
        <p:nvSpPr>
          <p:cNvPr id="4" name="Datumsplatzhalter 3"/>
          <p:cNvSpPr>
            <a:spLocks noGrp="1"/>
          </p:cNvSpPr>
          <p:nvPr>
            <p:ph type="dt" sz="half" idx="10"/>
          </p:nvPr>
        </p:nvSpPr>
        <p:spPr bwMode="auto">
          <a:xfrm>
            <a:off x="838200" y="6356350"/>
            <a:ext cx="2743200" cy="365125"/>
          </a:xfrm>
          <a:prstGeom prst="rect">
            <a:avLst/>
          </a:prstGeom>
        </p:spPr>
        <p:txBody>
          <a:bodyPr/>
          <a:lstStyle/>
          <a:p>
            <a:pPr>
              <a:defRPr/>
            </a:pPr>
            <a:fld id="{645091C5-ED85-481D-827A-0F8B76C05C06}" type="datetimeFigureOut">
              <a:rPr lang="de-DE"/>
              <a:t>04.06.2025</a:t>
            </a:fld>
            <a:endParaRPr lang="de-DE"/>
          </a:p>
        </p:txBody>
      </p:sp>
      <p:sp>
        <p:nvSpPr>
          <p:cNvPr id="5" name="Fußzeilenplatzhalter 4"/>
          <p:cNvSpPr>
            <a:spLocks noGrp="1"/>
          </p:cNvSpPr>
          <p:nvPr>
            <p:ph type="ftr" sz="quarter" idx="11"/>
          </p:nvPr>
        </p:nvSpPr>
        <p:spPr bwMode="auto">
          <a:xfrm>
            <a:off x="4038600" y="6356350"/>
            <a:ext cx="4114800" cy="365125"/>
          </a:xfrm>
          <a:prstGeom prst="rect">
            <a:avLst/>
          </a:prstGeom>
        </p:spPr>
        <p:txBody>
          <a:bodyPr/>
          <a:lstStyle/>
          <a:p>
            <a:pPr>
              <a:defRPr/>
            </a:pPr>
            <a:endParaRPr lang="de-DE"/>
          </a:p>
        </p:txBody>
      </p:sp>
      <p:sp>
        <p:nvSpPr>
          <p:cNvPr id="6" name="Foliennummernplatzhalter 5"/>
          <p:cNvSpPr>
            <a:spLocks noGrp="1"/>
          </p:cNvSpPr>
          <p:nvPr>
            <p:ph type="sldNum" sz="quarter" idx="12"/>
          </p:nvPr>
        </p:nvSpPr>
        <p:spPr bwMode="auto">
          <a:xfrm>
            <a:off x="8610600" y="6356350"/>
            <a:ext cx="2743200" cy="365125"/>
          </a:xfrm>
          <a:prstGeom prst="rect">
            <a:avLst/>
          </a:prstGeom>
        </p:spPr>
        <p:txBody>
          <a:bodyPr/>
          <a:lstStyle/>
          <a:p>
            <a:pPr>
              <a:defRPr/>
            </a:pPr>
            <a:fld id="{63EE1BBA-F88F-4D44-8D8D-8BC0C6D210A6}" type="slidenum">
              <a:rPr lang="de-DE"/>
              <a:t>‹Nr.›</a:t>
            </a:fld>
            <a:endParaRPr lang="de-D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PhAnim="0" type="secHead" preserve="1" userDrawn="1">
  <p:cSld name="Abschnitts-&#10;überschrift">
    <p:spTree>
      <p:nvGrpSpPr>
        <p:cNvPr id="1" name=""/>
        <p:cNvGrpSpPr/>
        <p:nvPr/>
      </p:nvGrpSpPr>
      <p:grpSpPr bwMode="auto">
        <a:xfrm>
          <a:off x="0" y="0"/>
          <a:ext cx="0" cy="0"/>
          <a:chOff x="0" y="0"/>
          <a:chExt cx="0" cy="0"/>
        </a:xfrm>
      </p:grpSpPr>
      <p:sp>
        <p:nvSpPr>
          <p:cNvPr id="2" name="Titel 1"/>
          <p:cNvSpPr>
            <a:spLocks noGrp="1"/>
          </p:cNvSpPr>
          <p:nvPr>
            <p:ph type="title"/>
          </p:nvPr>
        </p:nvSpPr>
        <p:spPr bwMode="auto">
          <a:xfrm>
            <a:off x="831850" y="1709738"/>
            <a:ext cx="10515600" cy="2852737"/>
          </a:xfrm>
          <a:prstGeom prst="rect">
            <a:avLst/>
          </a:prstGeom>
        </p:spPr>
        <p:txBody>
          <a:bodyPr anchor="b"/>
          <a:lstStyle>
            <a:lvl1pPr>
              <a:defRPr sz="6000">
                <a:latin typeface="Arial"/>
                <a:cs typeface="Arial"/>
              </a:defRPr>
            </a:lvl1pPr>
          </a:lstStyle>
          <a:p>
            <a:pPr>
              <a:defRPr/>
            </a:pPr>
            <a:r>
              <a:rPr lang="de-DE"/>
              <a:t>Mastertitelformat bearbeiten</a:t>
            </a:r>
            <a:endParaRPr/>
          </a:p>
        </p:txBody>
      </p:sp>
      <p:sp>
        <p:nvSpPr>
          <p:cNvPr id="3" name="Textplatzhalter 2"/>
          <p:cNvSpPr>
            <a:spLocks noGrp="1"/>
          </p:cNvSpPr>
          <p:nvPr>
            <p:ph type="body" idx="1"/>
          </p:nvPr>
        </p:nvSpPr>
        <p:spPr bwMode="auto">
          <a:xfrm>
            <a:off x="831850" y="4589463"/>
            <a:ext cx="10515600" cy="1500187"/>
          </a:xfrm>
          <a:prstGeom prst="rect">
            <a:avLst/>
          </a:prstGeom>
        </p:spPr>
        <p:txBody>
          <a:bodyPr/>
          <a:lstStyle>
            <a:lvl1pPr marL="0" indent="0">
              <a:buNone/>
              <a:defRPr sz="2400">
                <a:solidFill>
                  <a:schemeClr val="tx1">
                    <a:tint val="75000"/>
                  </a:schemeClr>
                </a:solidFill>
                <a:latin typeface="Arial"/>
                <a:cs typeface="Aria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defRPr/>
            </a:pPr>
            <a:r>
              <a:rPr lang="de-DE"/>
              <a:t>Mastertextformat bearbeiten</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PhAnim="0" type="twoObj" preserve="1" userDrawn="1">
  <p:cSld name="Zwei Inhalte">
    <p:spTree>
      <p:nvGrpSpPr>
        <p:cNvPr id="1" name=""/>
        <p:cNvGrpSpPr/>
        <p:nvPr/>
      </p:nvGrpSpPr>
      <p:grpSpPr bwMode="auto">
        <a:xfrm>
          <a:off x="0" y="0"/>
          <a:ext cx="0" cy="0"/>
          <a:chOff x="0" y="0"/>
          <a:chExt cx="0" cy="0"/>
        </a:xfrm>
      </p:grpSpPr>
      <p:sp>
        <p:nvSpPr>
          <p:cNvPr id="2" name="Titel 1"/>
          <p:cNvSpPr>
            <a:spLocks noGrp="1"/>
          </p:cNvSpPr>
          <p:nvPr>
            <p:ph type="title"/>
          </p:nvPr>
        </p:nvSpPr>
        <p:spPr bwMode="auto">
          <a:xfrm>
            <a:off x="838200" y="365125"/>
            <a:ext cx="10515600" cy="1325563"/>
          </a:xfrm>
          <a:prstGeom prst="rect">
            <a:avLst/>
          </a:prstGeom>
        </p:spPr>
        <p:txBody>
          <a:bodyPr/>
          <a:lstStyle>
            <a:lvl1pPr>
              <a:defRPr>
                <a:latin typeface="Arial"/>
                <a:cs typeface="Arial"/>
              </a:defRPr>
            </a:lvl1pPr>
          </a:lstStyle>
          <a:p>
            <a:pPr>
              <a:defRPr/>
            </a:pPr>
            <a:r>
              <a:rPr lang="de-DE"/>
              <a:t>Mastertitelformat bearbeiten</a:t>
            </a:r>
            <a:endParaRPr/>
          </a:p>
        </p:txBody>
      </p:sp>
      <p:sp>
        <p:nvSpPr>
          <p:cNvPr id="3" name="Inhaltsplatzhalter 2"/>
          <p:cNvSpPr>
            <a:spLocks noGrp="1"/>
          </p:cNvSpPr>
          <p:nvPr>
            <p:ph sz="half" idx="1"/>
          </p:nvPr>
        </p:nvSpPr>
        <p:spPr bwMode="auto">
          <a:xfrm>
            <a:off x="838200" y="1825625"/>
            <a:ext cx="5181600" cy="4351338"/>
          </a:xfrm>
          <a:prstGeom prst="rect">
            <a:avLst/>
          </a:prstGeom>
        </p:spPr>
        <p:txBody>
          <a:bodyPr/>
          <a:lstStyle>
            <a:lvl1pPr>
              <a:defRPr>
                <a:latin typeface="Arial"/>
                <a:cs typeface="Arial"/>
              </a:defRPr>
            </a:lvl1pPr>
            <a:lvl2pPr>
              <a:defRPr>
                <a:latin typeface="Arial"/>
                <a:cs typeface="Arial"/>
              </a:defRPr>
            </a:lvl2pPr>
            <a:lvl3pPr>
              <a:defRPr>
                <a:latin typeface="Arial"/>
                <a:cs typeface="Arial"/>
              </a:defRPr>
            </a:lvl3pPr>
            <a:lvl4pPr>
              <a:defRPr>
                <a:latin typeface="Arial"/>
                <a:cs typeface="Arial"/>
              </a:defRPr>
            </a:lvl4pPr>
            <a:lvl5pPr>
              <a:defRPr>
                <a:latin typeface="Arial"/>
                <a:cs typeface="Arial"/>
              </a:defRPr>
            </a:lvl5pPr>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
        <p:nvSpPr>
          <p:cNvPr id="4" name="Inhaltsplatzhalter 3"/>
          <p:cNvSpPr>
            <a:spLocks noGrp="1"/>
          </p:cNvSpPr>
          <p:nvPr>
            <p:ph sz="half" idx="2"/>
          </p:nvPr>
        </p:nvSpPr>
        <p:spPr bwMode="auto">
          <a:xfrm>
            <a:off x="6172200" y="1825625"/>
            <a:ext cx="5181600" cy="4351338"/>
          </a:xfrm>
          <a:prstGeom prst="rect">
            <a:avLst/>
          </a:prstGeom>
        </p:spPr>
        <p:txBody>
          <a:bodyPr/>
          <a:lstStyle>
            <a:lvl1pPr>
              <a:defRPr>
                <a:latin typeface="Arial"/>
                <a:cs typeface="Arial"/>
              </a:defRPr>
            </a:lvl1pPr>
            <a:lvl2pPr>
              <a:defRPr>
                <a:latin typeface="Arial"/>
                <a:cs typeface="Arial"/>
              </a:defRPr>
            </a:lvl2pPr>
            <a:lvl3pPr>
              <a:defRPr>
                <a:latin typeface="Arial"/>
                <a:cs typeface="Arial"/>
              </a:defRPr>
            </a:lvl3pPr>
            <a:lvl4pPr>
              <a:defRPr>
                <a:latin typeface="Arial"/>
                <a:cs typeface="Arial"/>
              </a:defRPr>
            </a:lvl4pPr>
            <a:lvl5pPr>
              <a:defRPr>
                <a:latin typeface="Arial"/>
                <a:cs typeface="Arial"/>
              </a:defRPr>
            </a:lvl5pPr>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PhAnim="0" type="titleOnly" preserve="1" userDrawn="1">
  <p:cSld name="Nur Titel">
    <p:spTree>
      <p:nvGrpSpPr>
        <p:cNvPr id="1" name=""/>
        <p:cNvGrpSpPr/>
        <p:nvPr/>
      </p:nvGrpSpPr>
      <p:grpSpPr bwMode="auto">
        <a:xfrm>
          <a:off x="0" y="0"/>
          <a:ext cx="0" cy="0"/>
          <a:chOff x="0" y="0"/>
          <a:chExt cx="0" cy="0"/>
        </a:xfrm>
      </p:grpSpPr>
      <p:sp>
        <p:nvSpPr>
          <p:cNvPr id="2" name="Titel 1"/>
          <p:cNvSpPr>
            <a:spLocks noGrp="1"/>
          </p:cNvSpPr>
          <p:nvPr>
            <p:ph type="title"/>
          </p:nvPr>
        </p:nvSpPr>
        <p:spPr bwMode="auto">
          <a:xfrm>
            <a:off x="838200" y="365125"/>
            <a:ext cx="10515600" cy="1325563"/>
          </a:xfrm>
          <a:prstGeom prst="rect">
            <a:avLst/>
          </a:prstGeom>
        </p:spPr>
        <p:txBody>
          <a:bodyPr/>
          <a:lstStyle>
            <a:lvl1pPr>
              <a:defRPr>
                <a:latin typeface="Arial"/>
                <a:cs typeface="Arial"/>
              </a:defRPr>
            </a:lvl1pPr>
          </a:lstStyle>
          <a:p>
            <a:pPr>
              <a:defRPr/>
            </a:pPr>
            <a:r>
              <a:rPr lang="de-DE"/>
              <a:t>Mastertitelformat bearbeiten</a:t>
            </a: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PhAnim="0" type="blank" preserve="1" userDrawn="1">
  <p:cSld name="Leer">
    <p:spTree>
      <p:nvGrpSpPr>
        <p:cNvPr id="1" name=""/>
        <p:cNvGrpSpPr/>
        <p:nvPr/>
      </p:nvGrpSpPr>
      <p:grpSpPr bwMode="auto">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13" Type="http://schemas.openxmlformats.org/officeDocument/2006/relationships/image" Target="../media/image6.png"/><Relationship Id="rId3" Type="http://schemas.openxmlformats.org/officeDocument/2006/relationships/slideLayout" Target="../slideLayouts/slideLayout3.xml"/><Relationship Id="rId7" Type="http://schemas.openxmlformats.org/officeDocument/2006/relationships/theme" Target="../theme/theme1.xml"/><Relationship Id="rId12"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4.svg"/><Relationship Id="rId5" Type="http://schemas.openxmlformats.org/officeDocument/2006/relationships/slideLayout" Target="../slideLayouts/slideLayout5.xml"/><Relationship Id="rId10"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image" Target="../media/image2.sv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bwMode="auto">
        <a:xfrm>
          <a:off x="0" y="0"/>
          <a:ext cx="0" cy="0"/>
          <a:chOff x="0" y="0"/>
          <a:chExt cx="0" cy="0"/>
        </a:xfrm>
      </p:grpSpPr>
      <p:pic>
        <p:nvPicPr>
          <p:cNvPr id="7" name="Grafik 6" descr="Ein Pinselstrich"/>
          <p:cNvPicPr>
            <a:picLocks noChangeAspect="1"/>
          </p:cNvPicPr>
          <p:nvPr userDrawn="1"/>
        </p:nvPicPr>
        <p:blipFill>
          <a:blip r:embed="rId8">
            <a:extLst>
              <a:ext uri="{96DAC541-7B7A-43D3-8B79-37D633B846F1}">
                <asvg:svgBlip xmlns:asvg="http://schemas.microsoft.com/office/drawing/2016/SVG/main" r:embed="rId9"/>
              </a:ext>
            </a:extLst>
          </a:blip>
          <a:stretch/>
        </p:blipFill>
        <p:spPr bwMode="auto">
          <a:xfrm>
            <a:off x="4137197" y="6088478"/>
            <a:ext cx="3590234" cy="944310"/>
          </a:xfrm>
          <a:prstGeom prst="rect">
            <a:avLst/>
          </a:prstGeom>
        </p:spPr>
      </p:pic>
      <p:sp>
        <p:nvSpPr>
          <p:cNvPr id="8" name="Slide Number Placeholder 5"/>
          <p:cNvSpPr txBox="1"/>
          <p:nvPr userDrawn="1"/>
        </p:nvSpPr>
        <p:spPr bwMode="auto">
          <a:xfrm>
            <a:off x="4498462" y="6466152"/>
            <a:ext cx="2212789" cy="188964"/>
          </a:xfrm>
          <a:prstGeom prst="rect">
            <a:avLst/>
          </a:prstGeom>
          <a:grpFill/>
        </p:spPr>
        <p:txBody>
          <a:bodyPr vert="horz" lIns="91440" tIns="45720" rIns="91440" bIns="45720" rtlCol="0" anchor="ctr"/>
          <a:lstStyle>
            <a:defPPr>
              <a:defRPr lang="en-US"/>
            </a:defPPr>
            <a:lvl1pPr marL="0" algn="r" defTabSz="457200">
              <a:defRPr sz="1100">
                <a:solidFill>
                  <a:srgbClr val="8C98C5"/>
                </a:solidFill>
                <a:latin typeface="+mn-lt"/>
                <a:ea typeface="+mn-ea"/>
                <a:cs typeface="+mn-cs"/>
              </a:defRPr>
            </a:lvl1pPr>
            <a:lvl2pPr marL="457200" algn="l" defTabSz="457200">
              <a:defRPr sz="1800">
                <a:solidFill>
                  <a:schemeClr val="tx1"/>
                </a:solidFill>
                <a:latin typeface="+mn-lt"/>
                <a:ea typeface="+mn-ea"/>
                <a:cs typeface="+mn-cs"/>
              </a:defRPr>
            </a:lvl2pPr>
            <a:lvl3pPr marL="914400" algn="l" defTabSz="457200">
              <a:defRPr sz="1800">
                <a:solidFill>
                  <a:schemeClr val="tx1"/>
                </a:solidFill>
                <a:latin typeface="+mn-lt"/>
                <a:ea typeface="+mn-ea"/>
                <a:cs typeface="+mn-cs"/>
              </a:defRPr>
            </a:lvl3pPr>
            <a:lvl4pPr marL="1371600" algn="l" defTabSz="457200">
              <a:defRPr sz="1800">
                <a:solidFill>
                  <a:schemeClr val="tx1"/>
                </a:solidFill>
                <a:latin typeface="+mn-lt"/>
                <a:ea typeface="+mn-ea"/>
                <a:cs typeface="+mn-cs"/>
              </a:defRPr>
            </a:lvl4pPr>
            <a:lvl5pPr marL="1828800" algn="l" defTabSz="457200">
              <a:defRPr sz="1800">
                <a:solidFill>
                  <a:schemeClr val="tx1"/>
                </a:solidFill>
                <a:latin typeface="+mn-lt"/>
                <a:ea typeface="+mn-ea"/>
                <a:cs typeface="+mn-cs"/>
              </a:defRPr>
            </a:lvl5pPr>
            <a:lvl6pPr marL="2286000" algn="l" defTabSz="457200">
              <a:defRPr sz="1800">
                <a:solidFill>
                  <a:schemeClr val="tx1"/>
                </a:solidFill>
                <a:latin typeface="+mn-lt"/>
                <a:ea typeface="+mn-ea"/>
                <a:cs typeface="+mn-cs"/>
              </a:defRPr>
            </a:lvl6pPr>
            <a:lvl7pPr marL="2743200" algn="l" defTabSz="457200">
              <a:defRPr sz="1800">
                <a:solidFill>
                  <a:schemeClr val="tx1"/>
                </a:solidFill>
                <a:latin typeface="+mn-lt"/>
                <a:ea typeface="+mn-ea"/>
                <a:cs typeface="+mn-cs"/>
              </a:defRPr>
            </a:lvl7pPr>
            <a:lvl8pPr marL="3200400" algn="l" defTabSz="457200">
              <a:defRPr sz="1800">
                <a:solidFill>
                  <a:schemeClr val="tx1"/>
                </a:solidFill>
                <a:latin typeface="+mn-lt"/>
                <a:ea typeface="+mn-ea"/>
                <a:cs typeface="+mn-cs"/>
              </a:defRPr>
            </a:lvl8pPr>
            <a:lvl9pPr marL="3657600" algn="l" defTabSz="457200">
              <a:defRPr sz="1800">
                <a:solidFill>
                  <a:schemeClr val="tx1"/>
                </a:solidFill>
                <a:latin typeface="+mn-lt"/>
                <a:ea typeface="+mn-ea"/>
                <a:cs typeface="+mn-cs"/>
              </a:defRPr>
            </a:lvl9pPr>
          </a:lstStyle>
          <a:p>
            <a:pPr>
              <a:defRPr/>
            </a:pPr>
            <a:r>
              <a:rPr lang="de-DE" sz="600" b="0">
                <a:solidFill>
                  <a:schemeClr val="bg1"/>
                </a:solidFill>
                <a:latin typeface="Arial"/>
                <a:ea typeface="Calibri"/>
                <a:cs typeface="Arial"/>
              </a:rPr>
              <a:t>www.politischebildung.schule.bayern.de</a:t>
            </a:r>
            <a:endParaRPr sz="1050"/>
          </a:p>
        </p:txBody>
      </p:sp>
      <p:pic>
        <p:nvPicPr>
          <p:cNvPr id="9" name="Grafik 8" descr="Ein Pinselstrich"/>
          <p:cNvPicPr>
            <a:picLocks noChangeAspect="1"/>
          </p:cNvPicPr>
          <p:nvPr userDrawn="1"/>
        </p:nvPicPr>
        <p:blipFill>
          <a:blip r:embed="rId10">
            <a:extLst>
              <a:ext uri="{96DAC541-7B7A-43D3-8B79-37D633B846F1}">
                <asvg:svgBlip xmlns:asvg="http://schemas.microsoft.com/office/drawing/2016/SVG/main" r:embed="rId11"/>
              </a:ext>
            </a:extLst>
          </a:blip>
          <a:stretch/>
        </p:blipFill>
        <p:spPr bwMode="auto">
          <a:xfrm>
            <a:off x="338983" y="6281628"/>
            <a:ext cx="4244335" cy="466878"/>
          </a:xfrm>
          <a:prstGeom prst="rect">
            <a:avLst/>
          </a:prstGeom>
        </p:spPr>
      </p:pic>
      <p:pic>
        <p:nvPicPr>
          <p:cNvPr id="10" name="Grafik 9" descr="Ein Pinselstrich"/>
          <p:cNvPicPr>
            <a:picLocks noChangeAspect="1"/>
          </p:cNvPicPr>
          <p:nvPr userDrawn="1"/>
        </p:nvPicPr>
        <p:blipFill>
          <a:blip r:embed="rId12"/>
          <a:stretch/>
        </p:blipFill>
        <p:spPr bwMode="auto">
          <a:xfrm>
            <a:off x="6940684" y="6327194"/>
            <a:ext cx="4912333" cy="466878"/>
          </a:xfrm>
          <a:prstGeom prst="rect">
            <a:avLst/>
          </a:prstGeom>
        </p:spPr>
      </p:pic>
      <p:pic>
        <p:nvPicPr>
          <p:cNvPr id="3" name="Grafik 2"/>
          <p:cNvPicPr>
            <a:picLocks noChangeAspect="1"/>
          </p:cNvPicPr>
          <p:nvPr userDrawn="1"/>
        </p:nvPicPr>
        <p:blipFill>
          <a:blip r:embed="rId13"/>
          <a:stretch/>
        </p:blipFill>
        <p:spPr bwMode="auto">
          <a:xfrm>
            <a:off x="231918" y="6358056"/>
            <a:ext cx="390450" cy="39045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txStyles>
    <p:titleStyle>
      <a:lvl1pPr algn="l" defTabSz="914400">
        <a:lnSpc>
          <a:spcPct val="90000"/>
        </a:lnSpc>
        <a:spcBef>
          <a:spcPts val="0"/>
        </a:spcBef>
        <a:buNone/>
        <a:defRPr sz="4400">
          <a:solidFill>
            <a:schemeClr val="tx1"/>
          </a:solidFill>
          <a:latin typeface="+mj-lt"/>
          <a:ea typeface="+mj-ea"/>
          <a:cs typeface="+mj-cs"/>
        </a:defRPr>
      </a:lvl1pPr>
    </p:titleStyle>
    <p:bodyStyle>
      <a:lvl1pPr marL="228600" indent="-228600" algn="l" defTabSz="914400">
        <a:lnSpc>
          <a:spcPct val="90000"/>
        </a:lnSpc>
        <a:spcBef>
          <a:spcPts val="1000"/>
        </a:spcBef>
        <a:buFont typeface="Arial"/>
        <a:buChar char="•"/>
        <a:defRPr sz="2800">
          <a:solidFill>
            <a:schemeClr val="tx1"/>
          </a:solidFill>
          <a:latin typeface="+mn-lt"/>
          <a:ea typeface="+mn-ea"/>
          <a:cs typeface="+mn-cs"/>
        </a:defRPr>
      </a:lvl1pPr>
      <a:lvl2pPr marL="685800" indent="-228600" algn="l" defTabSz="914400">
        <a:lnSpc>
          <a:spcPct val="90000"/>
        </a:lnSpc>
        <a:spcBef>
          <a:spcPts val="500"/>
        </a:spcBef>
        <a:buFont typeface="Arial"/>
        <a:buChar char="•"/>
        <a:defRPr sz="2400">
          <a:solidFill>
            <a:schemeClr val="tx1"/>
          </a:solidFill>
          <a:latin typeface="+mn-lt"/>
          <a:ea typeface="+mn-ea"/>
          <a:cs typeface="+mn-cs"/>
        </a:defRPr>
      </a:lvl2pPr>
      <a:lvl3pPr marL="1143000" indent="-228600" algn="l" defTabSz="914400">
        <a:lnSpc>
          <a:spcPct val="90000"/>
        </a:lnSpc>
        <a:spcBef>
          <a:spcPts val="500"/>
        </a:spcBef>
        <a:buFont typeface="Arial"/>
        <a:buChar char="•"/>
        <a:defRPr sz="2000">
          <a:solidFill>
            <a:schemeClr val="tx1"/>
          </a:solidFill>
          <a:latin typeface="+mn-lt"/>
          <a:ea typeface="+mn-ea"/>
          <a:cs typeface="+mn-cs"/>
        </a:defRPr>
      </a:lvl3pPr>
      <a:lvl4pPr marL="1600200" indent="-228600" algn="l" defTabSz="914400">
        <a:lnSpc>
          <a:spcPct val="90000"/>
        </a:lnSpc>
        <a:spcBef>
          <a:spcPts val="500"/>
        </a:spcBef>
        <a:buFont typeface="Arial"/>
        <a:buChar char="•"/>
        <a:defRPr sz="1800">
          <a:solidFill>
            <a:schemeClr val="tx1"/>
          </a:solidFill>
          <a:latin typeface="+mn-lt"/>
          <a:ea typeface="+mn-ea"/>
          <a:cs typeface="+mn-cs"/>
        </a:defRPr>
      </a:lvl4pPr>
      <a:lvl5pPr marL="2057400" indent="-228600" algn="l" defTabSz="914400">
        <a:lnSpc>
          <a:spcPct val="90000"/>
        </a:lnSpc>
        <a:spcBef>
          <a:spcPts val="500"/>
        </a:spcBef>
        <a:buFont typeface="Arial"/>
        <a:buChar char="•"/>
        <a:defRPr sz="1800">
          <a:solidFill>
            <a:schemeClr val="tx1"/>
          </a:solidFill>
          <a:latin typeface="+mn-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p:bodyStyle>
    <p:otherStyle>
      <a:defPPr>
        <a:defRPr lang="de-DE"/>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5" name="Grafik 4"/>
          <p:cNvPicPr>
            <a:picLocks noChangeAspect="1"/>
          </p:cNvPicPr>
          <p:nvPr/>
        </p:nvPicPr>
        <p:blipFill>
          <a:blip r:embed="rId3"/>
          <a:stretch/>
        </p:blipFill>
        <p:spPr bwMode="auto">
          <a:xfrm>
            <a:off x="1203726" y="1242204"/>
            <a:ext cx="9784548" cy="4153288"/>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B5585E-EA2A-F42F-7C77-6EE547E4E201}"/>
            </a:ext>
          </a:extLst>
        </p:cNvPr>
        <p:cNvGrpSpPr/>
        <p:nvPr/>
      </p:nvGrpSpPr>
      <p:grpSpPr>
        <a:xfrm>
          <a:off x="0" y="0"/>
          <a:ext cx="0" cy="0"/>
          <a:chOff x="0" y="0"/>
          <a:chExt cx="0" cy="0"/>
        </a:xfrm>
      </p:grpSpPr>
      <p:pic>
        <p:nvPicPr>
          <p:cNvPr id="3" name="Grafik 2">
            <a:extLst>
              <a:ext uri="{FF2B5EF4-FFF2-40B4-BE49-F238E27FC236}">
                <a16:creationId xmlns:a16="http://schemas.microsoft.com/office/drawing/2014/main" id="{335D4EEC-A67A-4E52-90D8-AE08FD296689}"/>
              </a:ext>
            </a:extLst>
          </p:cNvPr>
          <p:cNvPicPr>
            <a:picLocks noChangeAspect="1"/>
          </p:cNvPicPr>
          <p:nvPr/>
        </p:nvPicPr>
        <p:blipFill rotWithShape="1">
          <a:blip r:embed="rId2">
            <a:extLst>
              <a:ext uri="{28A0092B-C50C-407E-A947-70E740481C1C}">
                <a14:useLocalDpi xmlns:a14="http://schemas.microsoft.com/office/drawing/2010/main" val="0"/>
              </a:ext>
            </a:extLst>
          </a:blip>
          <a:srcRect t="14800" b="13467"/>
          <a:stretch/>
        </p:blipFill>
        <p:spPr>
          <a:xfrm>
            <a:off x="980119" y="676656"/>
            <a:ext cx="10231762" cy="5504688"/>
          </a:xfrm>
          <a:prstGeom prst="rect">
            <a:avLst/>
          </a:prstGeom>
        </p:spPr>
      </p:pic>
      <p:pic>
        <p:nvPicPr>
          <p:cNvPr id="6" name="Grafik 5">
            <a:extLst>
              <a:ext uri="{FF2B5EF4-FFF2-40B4-BE49-F238E27FC236}">
                <a16:creationId xmlns:a16="http://schemas.microsoft.com/office/drawing/2014/main" id="{73B32746-AA91-4BD9-8F7F-694DB7D3A42B}"/>
              </a:ext>
            </a:extLst>
          </p:cNvPr>
          <p:cNvPicPr>
            <a:picLocks noChangeAspect="1"/>
          </p:cNvPicPr>
          <p:nvPr/>
        </p:nvPicPr>
        <p:blipFill>
          <a:blip r:embed="rId3"/>
          <a:stretch>
            <a:fillRect/>
          </a:stretch>
        </p:blipFill>
        <p:spPr>
          <a:xfrm>
            <a:off x="8807577" y="4037076"/>
            <a:ext cx="1581150" cy="1600200"/>
          </a:xfrm>
          <a:prstGeom prst="rect">
            <a:avLst/>
          </a:prstGeom>
        </p:spPr>
      </p:pic>
    </p:spTree>
    <p:extLst>
      <p:ext uri="{BB962C8B-B14F-4D97-AF65-F5344CB8AC3E}">
        <p14:creationId xmlns:p14="http://schemas.microsoft.com/office/powerpoint/2010/main" val="7782867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00ED8D-9850-8240-227C-4F62FCBA356E}"/>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96CB7EAB-4AFB-6F9B-CDEC-A31E512FD0DB}"/>
              </a:ext>
            </a:extLst>
          </p:cNvPr>
          <p:cNvSpPr>
            <a:spLocks noGrp="1"/>
          </p:cNvSpPr>
          <p:nvPr>
            <p:ph type="title"/>
          </p:nvPr>
        </p:nvSpPr>
        <p:spPr>
          <a:xfrm>
            <a:off x="838200" y="1682496"/>
            <a:ext cx="10308336" cy="1051560"/>
          </a:xfrm>
        </p:spPr>
        <p:txBody>
          <a:bodyPr/>
          <a:lstStyle/>
          <a:p>
            <a:pPr>
              <a:lnSpc>
                <a:spcPct val="100000"/>
              </a:lnSpc>
              <a:spcBef>
                <a:spcPts val="600"/>
              </a:spcBef>
              <a:spcAft>
                <a:spcPts val="600"/>
              </a:spcAft>
            </a:pPr>
            <a:r>
              <a:rPr lang="de-DE" sz="2400" dirty="0"/>
              <a:t>(1) Das Briefgeheimnis sowie das Post- und Fernmeldegeheimnis sind unverletzlich.</a:t>
            </a:r>
            <a:br>
              <a:rPr lang="de-DE" sz="2400" dirty="0"/>
            </a:br>
            <a:br>
              <a:rPr lang="de-DE" sz="2400" dirty="0"/>
            </a:br>
            <a:br>
              <a:rPr lang="de-DE" sz="2400" dirty="0">
                <a:latin typeface="Arial" panose="020B0604020202020204" pitchFamily="34" charset="0"/>
                <a:cs typeface="Arial" panose="020B0604020202020204" pitchFamily="34" charset="0"/>
              </a:rPr>
            </a:br>
            <a:br>
              <a:rPr lang="de-DE" sz="2400" dirty="0"/>
            </a:br>
            <a:endParaRPr lang="de-DE" sz="2400" dirty="0"/>
          </a:p>
        </p:txBody>
      </p:sp>
      <p:sp>
        <p:nvSpPr>
          <p:cNvPr id="3" name="Rechteck 2">
            <a:extLst>
              <a:ext uri="{FF2B5EF4-FFF2-40B4-BE49-F238E27FC236}">
                <a16:creationId xmlns:a16="http://schemas.microsoft.com/office/drawing/2014/main" id="{D2590276-CC37-4E02-9E79-C320297FA07A}"/>
              </a:ext>
            </a:extLst>
          </p:cNvPr>
          <p:cNvSpPr/>
          <p:nvPr/>
        </p:nvSpPr>
        <p:spPr>
          <a:xfrm>
            <a:off x="749808" y="512064"/>
            <a:ext cx="10396728" cy="905256"/>
          </a:xfrm>
          <a:prstGeom prst="rect">
            <a:avLst/>
          </a:prstGeom>
          <a:solidFill>
            <a:srgbClr val="65248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800" dirty="0">
                <a:latin typeface="Arial" panose="020B0604020202020204" pitchFamily="34" charset="0"/>
                <a:cs typeface="Arial" panose="020B0604020202020204" pitchFamily="34" charset="0"/>
              </a:rPr>
              <a:t>Art. 10 GG</a:t>
            </a:r>
          </a:p>
        </p:txBody>
      </p:sp>
    </p:spTree>
    <p:extLst>
      <p:ext uri="{BB962C8B-B14F-4D97-AF65-F5344CB8AC3E}">
        <p14:creationId xmlns:p14="http://schemas.microsoft.com/office/powerpoint/2010/main" val="15410094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00ED8D-9850-8240-227C-4F62FCBA356E}"/>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96CB7EAB-4AFB-6F9B-CDEC-A31E512FD0DB}"/>
              </a:ext>
            </a:extLst>
          </p:cNvPr>
          <p:cNvSpPr>
            <a:spLocks noGrp="1"/>
          </p:cNvSpPr>
          <p:nvPr>
            <p:ph type="title"/>
          </p:nvPr>
        </p:nvSpPr>
        <p:spPr>
          <a:xfrm>
            <a:off x="838200" y="1682496"/>
            <a:ext cx="10308336" cy="3287756"/>
          </a:xfrm>
        </p:spPr>
        <p:txBody>
          <a:bodyPr/>
          <a:lstStyle/>
          <a:p>
            <a:pPr>
              <a:lnSpc>
                <a:spcPct val="100000"/>
              </a:lnSpc>
              <a:spcBef>
                <a:spcPts val="600"/>
              </a:spcBef>
              <a:spcAft>
                <a:spcPts val="600"/>
              </a:spcAft>
            </a:pPr>
            <a:r>
              <a:rPr lang="de-DE" sz="2400" dirty="0"/>
              <a:t>(1) Das Briefgeheimnis sowie das Post- und Fernmeldegeheimnis sind unverletzlich.</a:t>
            </a:r>
            <a:br>
              <a:rPr lang="de-DE" sz="2400" dirty="0"/>
            </a:br>
            <a:br>
              <a:rPr lang="de-DE" sz="2400" dirty="0"/>
            </a:br>
            <a:r>
              <a:rPr lang="de-DE" sz="2400" dirty="0">
                <a:latin typeface="Arial" panose="020B0604020202020204" pitchFamily="34" charset="0"/>
                <a:cs typeface="Arial" panose="020B0604020202020204" pitchFamily="34" charset="0"/>
              </a:rPr>
              <a:t>(2) Beschränkungen dürfen nur auf Grund eines Gesetzes angeordnet werden. Dient die Beschränkung dem Schutze der freiheitlichen demokratischen Grundordnung oder des Bestandes oder der Sicherung des Bundes oder eines Landes, so kann das Gesetz bestimmen, dass sie dem Betroffenen nicht mitgeteilt wird und dass an die Stelle des Rechtsweges die Nachprüfung durch von der Volksvertretung bestellte Organe und Hilfsorgane tritt.</a:t>
            </a:r>
            <a:br>
              <a:rPr lang="de-DE" sz="2400" dirty="0">
                <a:latin typeface="Arial" panose="020B0604020202020204" pitchFamily="34" charset="0"/>
                <a:cs typeface="Arial" panose="020B0604020202020204" pitchFamily="34" charset="0"/>
              </a:rPr>
            </a:br>
            <a:br>
              <a:rPr lang="de-DE" sz="2400" dirty="0"/>
            </a:br>
            <a:endParaRPr lang="de-DE" sz="2400" dirty="0"/>
          </a:p>
        </p:txBody>
      </p:sp>
      <p:sp>
        <p:nvSpPr>
          <p:cNvPr id="3" name="Rechteck 2">
            <a:extLst>
              <a:ext uri="{FF2B5EF4-FFF2-40B4-BE49-F238E27FC236}">
                <a16:creationId xmlns:a16="http://schemas.microsoft.com/office/drawing/2014/main" id="{D2590276-CC37-4E02-9E79-C320297FA07A}"/>
              </a:ext>
            </a:extLst>
          </p:cNvPr>
          <p:cNvSpPr/>
          <p:nvPr/>
        </p:nvSpPr>
        <p:spPr>
          <a:xfrm>
            <a:off x="749808" y="512064"/>
            <a:ext cx="10396728" cy="905256"/>
          </a:xfrm>
          <a:prstGeom prst="rect">
            <a:avLst/>
          </a:prstGeom>
          <a:solidFill>
            <a:srgbClr val="65248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800" dirty="0">
                <a:latin typeface="Arial" panose="020B0604020202020204" pitchFamily="34" charset="0"/>
                <a:cs typeface="Arial" panose="020B0604020202020204" pitchFamily="34" charset="0"/>
              </a:rPr>
              <a:t>Art. 10 GG</a:t>
            </a:r>
          </a:p>
        </p:txBody>
      </p:sp>
    </p:spTree>
    <p:extLst>
      <p:ext uri="{BB962C8B-B14F-4D97-AF65-F5344CB8AC3E}">
        <p14:creationId xmlns:p14="http://schemas.microsoft.com/office/powerpoint/2010/main" val="35677790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144018E5-8ABA-45AC-A29A-CF930072BF5C}"/>
              </a:ext>
            </a:extLst>
          </p:cNvPr>
          <p:cNvPicPr>
            <a:picLocks noChangeAspect="1"/>
          </p:cNvPicPr>
          <p:nvPr/>
        </p:nvPicPr>
        <p:blipFill rotWithShape="1">
          <a:blip r:embed="rId3">
            <a:extLst>
              <a:ext uri="{28A0092B-C50C-407E-A947-70E740481C1C}">
                <a14:useLocalDpi xmlns:a14="http://schemas.microsoft.com/office/drawing/2010/main" val="0"/>
              </a:ext>
            </a:extLst>
          </a:blip>
          <a:srcRect t="13507" b="10649"/>
          <a:stretch/>
        </p:blipFill>
        <p:spPr>
          <a:xfrm>
            <a:off x="971594" y="751142"/>
            <a:ext cx="10248811" cy="5184648"/>
          </a:xfrm>
          <a:prstGeom prst="rect">
            <a:avLst/>
          </a:prstGeom>
        </p:spPr>
      </p:pic>
      <p:pic>
        <p:nvPicPr>
          <p:cNvPr id="4" name="Grafik 3">
            <a:extLst>
              <a:ext uri="{FF2B5EF4-FFF2-40B4-BE49-F238E27FC236}">
                <a16:creationId xmlns:a16="http://schemas.microsoft.com/office/drawing/2014/main" id="{27AAAF01-3F3C-4581-A9FF-3B6AF1674FB0}"/>
              </a:ext>
            </a:extLst>
          </p:cNvPr>
          <p:cNvPicPr>
            <a:picLocks noChangeAspect="1"/>
          </p:cNvPicPr>
          <p:nvPr/>
        </p:nvPicPr>
        <p:blipFill>
          <a:blip r:embed="rId4"/>
          <a:stretch>
            <a:fillRect/>
          </a:stretch>
        </p:blipFill>
        <p:spPr>
          <a:xfrm>
            <a:off x="8950261" y="4180141"/>
            <a:ext cx="1533525" cy="1533525"/>
          </a:xfrm>
          <a:prstGeom prst="rect">
            <a:avLst/>
          </a:prstGeom>
        </p:spPr>
      </p:pic>
    </p:spTree>
    <p:extLst>
      <p:ext uri="{BB962C8B-B14F-4D97-AF65-F5344CB8AC3E}">
        <p14:creationId xmlns:p14="http://schemas.microsoft.com/office/powerpoint/2010/main" val="20430157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866B2F4-B1C6-37AA-D071-AC94EDA83887}"/>
              </a:ext>
            </a:extLst>
          </p:cNvPr>
          <p:cNvSpPr>
            <a:spLocks noGrp="1"/>
          </p:cNvSpPr>
          <p:nvPr>
            <p:ph type="title"/>
          </p:nvPr>
        </p:nvSpPr>
        <p:spPr>
          <a:xfrm>
            <a:off x="1496568" y="2134074"/>
            <a:ext cx="9000744" cy="2346902"/>
          </a:xfrm>
        </p:spPr>
        <p:txBody>
          <a:bodyPr/>
          <a:lstStyle/>
          <a:p>
            <a:r>
              <a:rPr lang="de-DE" sz="2800" dirty="0"/>
              <a:t>Tauscht euch nun in Gruppen mithilfe der  Methode „Bienenkorb“ über das Erfahrene aus und entscheidet euch individuell, ob für euch die Vor- oder Nachteile der Überwachung von Messenger-Diensten überwiegen!</a:t>
            </a:r>
            <a:br>
              <a:rPr lang="de-DE" sz="2800" dirty="0"/>
            </a:br>
            <a:br>
              <a:rPr lang="de-DE" sz="2800" dirty="0"/>
            </a:br>
            <a:br>
              <a:rPr lang="de-DE" sz="2800" dirty="0"/>
            </a:br>
            <a:br>
              <a:rPr lang="de-DE" sz="2800" dirty="0"/>
            </a:br>
            <a:endParaRPr lang="de-DE" sz="2800" dirty="0"/>
          </a:p>
        </p:txBody>
      </p:sp>
    </p:spTree>
    <p:extLst>
      <p:ext uri="{BB962C8B-B14F-4D97-AF65-F5344CB8AC3E}">
        <p14:creationId xmlns:p14="http://schemas.microsoft.com/office/powerpoint/2010/main" val="37543967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a:xfrm>
            <a:off x="838200" y="618326"/>
            <a:ext cx="10515600" cy="1325563"/>
          </a:xfrm>
        </p:spPr>
        <p:txBody>
          <a:bodyPr/>
          <a:lstStyle/>
          <a:p>
            <a:pPr>
              <a:defRPr/>
            </a:pPr>
            <a:r>
              <a:rPr lang="de-DE" sz="2400" dirty="0">
                <a:latin typeface="Arial"/>
                <a:cs typeface="Arial"/>
              </a:rPr>
              <a:t>Bildquellen</a:t>
            </a:r>
            <a:endParaRPr dirty="0"/>
          </a:p>
        </p:txBody>
      </p:sp>
      <p:sp>
        <p:nvSpPr>
          <p:cNvPr id="4" name="Textfeld 3"/>
          <p:cNvSpPr txBox="1"/>
          <p:nvPr/>
        </p:nvSpPr>
        <p:spPr bwMode="auto">
          <a:xfrm>
            <a:off x="838200" y="1113100"/>
            <a:ext cx="10219441" cy="954107"/>
          </a:xfrm>
          <a:prstGeom prst="rect">
            <a:avLst/>
          </a:prstGeom>
          <a:noFill/>
        </p:spPr>
        <p:txBody>
          <a:bodyPr wrap="square" rtlCol="0">
            <a:spAutoFit/>
          </a:bodyPr>
          <a:lstStyle/>
          <a:p>
            <a:pPr>
              <a:defRPr/>
            </a:pPr>
            <a:r>
              <a:rPr lang="de-DE" sz="1400" dirty="0">
                <a:latin typeface="Arial" panose="020B0604020202020204" pitchFamily="34" charset="0"/>
                <a:cs typeface="Arial" panose="020B0604020202020204" pitchFamily="34" charset="0"/>
              </a:rPr>
              <a:t>Folie 2 ©istockphoto.com/</a:t>
            </a:r>
            <a:r>
              <a:rPr lang="de-DE" sz="1400" dirty="0" err="1">
                <a:latin typeface="Arial" panose="020B0604020202020204" pitchFamily="34" charset="0"/>
                <a:cs typeface="Arial" panose="020B0604020202020204" pitchFamily="34" charset="0"/>
              </a:rPr>
              <a:t>alengo</a:t>
            </a:r>
            <a:endParaRPr lang="de-DE" sz="1400" dirty="0">
              <a:latin typeface="Arial" panose="020B0604020202020204" pitchFamily="34" charset="0"/>
              <a:cs typeface="Arial" panose="020B0604020202020204" pitchFamily="34" charset="0"/>
            </a:endParaRPr>
          </a:p>
          <a:p>
            <a:pPr>
              <a:defRPr/>
            </a:pPr>
            <a:r>
              <a:rPr lang="de-DE" sz="1400" dirty="0">
                <a:latin typeface="Arial" panose="020B0604020202020204" pitchFamily="34" charset="0"/>
                <a:cs typeface="Arial" panose="020B0604020202020204" pitchFamily="34" charset="0"/>
              </a:rPr>
              <a:t>Folie 5 ©clipdealer.com/B56880225</a:t>
            </a:r>
          </a:p>
          <a:p>
            <a:pPr>
              <a:defRPr/>
            </a:pPr>
            <a:endParaRPr lang="de-DE" sz="1400" dirty="0">
              <a:latin typeface="Arial" panose="020B0604020202020204" pitchFamily="34" charset="0"/>
              <a:cs typeface="Arial" panose="020B0604020202020204" pitchFamily="34" charset="0"/>
            </a:endParaRPr>
          </a:p>
          <a:p>
            <a:pPr>
              <a:defRPr/>
            </a:pPr>
            <a:endParaRPr lang="de-DE" sz="1400" dirty="0">
              <a:latin typeface="Arial" panose="020B0604020202020204" pitchFamily="34" charset="0"/>
              <a:cs typeface="Arial" panose="020B0604020202020204" pitchFamily="34" charset="0"/>
            </a:endParaRPr>
          </a:p>
        </p:txBody>
      </p:sp>
      <p:sp>
        <p:nvSpPr>
          <p:cNvPr id="5" name="Titel 1"/>
          <p:cNvSpPr txBox="1"/>
          <p:nvPr/>
        </p:nvSpPr>
        <p:spPr bwMode="auto">
          <a:xfrm>
            <a:off x="838200" y="4412756"/>
            <a:ext cx="10515600" cy="474600"/>
          </a:xfrm>
          <a:prstGeom prst="rect">
            <a:avLst/>
          </a:prstGeom>
        </p:spPr>
        <p:txBody>
          <a:bodyPr/>
          <a:lstStyle>
            <a:lvl1pPr algn="l" defTabSz="914400">
              <a:lnSpc>
                <a:spcPct val="90000"/>
              </a:lnSpc>
              <a:spcBef>
                <a:spcPts val="0"/>
              </a:spcBef>
              <a:buNone/>
              <a:defRPr sz="4400">
                <a:solidFill>
                  <a:schemeClr val="tx1"/>
                </a:solidFill>
                <a:latin typeface="+mj-lt"/>
                <a:ea typeface="+mj-ea"/>
                <a:cs typeface="+mj-cs"/>
              </a:defRPr>
            </a:lvl1pPr>
          </a:lstStyle>
          <a:p>
            <a:pPr>
              <a:defRPr/>
            </a:pPr>
            <a:endParaRP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5" name="Grafik 4"/>
          <p:cNvPicPr>
            <a:picLocks noChangeAspect="1"/>
          </p:cNvPicPr>
          <p:nvPr/>
        </p:nvPicPr>
        <p:blipFill>
          <a:blip r:embed="rId3"/>
          <a:stretch/>
        </p:blipFill>
        <p:spPr bwMode="auto">
          <a:xfrm>
            <a:off x="3392424" y="2371113"/>
            <a:ext cx="4593336" cy="1322324"/>
          </a:xfrm>
          <a:prstGeom prst="rect">
            <a:avLst/>
          </a:prstGeom>
        </p:spPr>
      </p:pic>
      <p:sp>
        <p:nvSpPr>
          <p:cNvPr id="6" name="Textfeld 5"/>
          <p:cNvSpPr txBox="1"/>
          <p:nvPr/>
        </p:nvSpPr>
        <p:spPr bwMode="auto">
          <a:xfrm>
            <a:off x="1280160" y="3949469"/>
            <a:ext cx="9500616" cy="369332"/>
          </a:xfrm>
          <a:prstGeom prst="rect">
            <a:avLst/>
          </a:prstGeom>
          <a:noFill/>
        </p:spPr>
        <p:txBody>
          <a:bodyPr wrap="square" rtlCol="0">
            <a:spAutoFit/>
          </a:bodyPr>
          <a:lstStyle/>
          <a:p>
            <a:pPr algn="ctr">
              <a:defRPr/>
            </a:pPr>
            <a:r>
              <a:rPr lang="de-DE">
                <a:latin typeface="Arial"/>
                <a:cs typeface="Arial"/>
              </a:rPr>
              <a:t>Dieses Material wurde im Arbeitskreis Politische Bildung erstellt. </a:t>
            </a:r>
            <a:endParaRPr/>
          </a:p>
        </p:txBody>
      </p:sp>
    </p:spTree>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Arial"/>
        <a:cs typeface="Arial"/>
      </a:majorFont>
      <a:minorFont>
        <a:latin typeface="Calibri"/>
        <a:ea typeface="Arial"/>
        <a:cs typeface="Arial"/>
      </a:minorFont>
    </a:fontScheme>
    <a:fmtScheme name="Offic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
      <a:majorFont>
        <a:latin typeface="Calibri Light"/>
        <a:ea typeface="Arial"/>
        <a:cs typeface="Arial"/>
      </a:majorFont>
      <a:minorFont>
        <a:latin typeface="Calibri"/>
        <a:ea typeface="Arial"/>
        <a:cs typeface="Arial"/>
      </a:minorFont>
    </a:fontScheme>
    <a:fmtScheme name="Offic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185</Words>
  <Application>Microsoft Office PowerPoint</Application>
  <DocSecurity>0</DocSecurity>
  <PresentationFormat>Breitbild</PresentationFormat>
  <Paragraphs>13</Paragraphs>
  <Slides>8</Slides>
  <Notes>4</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8</vt:i4>
      </vt:variant>
    </vt:vector>
  </HeadingPairs>
  <TitlesOfParts>
    <vt:vector size="12" baseType="lpstr">
      <vt:lpstr>Arial</vt:lpstr>
      <vt:lpstr>Calibri</vt:lpstr>
      <vt:lpstr>Calibri Light</vt:lpstr>
      <vt:lpstr>Office</vt:lpstr>
      <vt:lpstr>PowerPoint-Präsentation</vt:lpstr>
      <vt:lpstr>PowerPoint-Präsentation</vt:lpstr>
      <vt:lpstr>(1) Das Briefgeheimnis sowie das Post- und Fernmeldegeheimnis sind unverletzlich.    </vt:lpstr>
      <vt:lpstr>(1) Das Briefgeheimnis sowie das Post- und Fernmeldegeheimnis sind unverletzlich.  (2) Beschränkungen dürfen nur auf Grund eines Gesetzes angeordnet werden. Dient die Beschränkung dem Schutze der freiheitlichen demokratischen Grundordnung oder des Bestandes oder der Sicherung des Bundes oder eines Landes, so kann das Gesetz bestimmen, dass sie dem Betroffenen nicht mitgeteilt wird und dass an die Stelle des Rechtsweges die Nachprüfung durch von der Volksvertretung bestellte Organe und Hilfsorgane tritt.  </vt:lpstr>
      <vt:lpstr>PowerPoint-Präsentation</vt:lpstr>
      <vt:lpstr>Tauscht euch nun in Gruppen mithilfe der  Methode „Bienenkorb“ über das Erfahrene aus und entscheidet euch individuell, ob für euch die Vor- oder Nachteile der Überwachung von Messenger-Diensten überwiegen!    </vt:lpstr>
      <vt:lpstr>Bildquellen</vt:lpstr>
      <vt:lpstr>PowerPoint-Präsentation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subject/>
  <dc:creator>ISB München</dc:creator>
  <cp:keywords/>
  <dc:description/>
  <cp:lastModifiedBy>Weber, Alexandra</cp:lastModifiedBy>
  <cp:revision>16</cp:revision>
  <dcterms:created xsi:type="dcterms:W3CDTF">2024-06-12T15:52:19Z</dcterms:created>
  <dcterms:modified xsi:type="dcterms:W3CDTF">2025-06-04T09:30:48Z</dcterms:modified>
  <cp:category/>
  <dc:identifier/>
  <cp:contentStatus/>
  <dc:language/>
  <cp:version/>
</cp:coreProperties>
</file>