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73" r:id="rId5"/>
    <p:sldId id="274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zeitzeugen-portal.de/videos/0wi4A-6_9U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F441B-CC5D-E428-06FF-6E08BB5A5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C1C769F-B98F-B855-9A87-8146C983C91E}"/>
              </a:ext>
            </a:extLst>
          </p:cNvPr>
          <p:cNvSpPr txBox="1"/>
          <p:nvPr/>
        </p:nvSpPr>
        <p:spPr>
          <a:xfrm>
            <a:off x="257094" y="760405"/>
            <a:ext cx="116778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Positionslinie</a:t>
            </a:r>
          </a:p>
          <a:p>
            <a:pPr algn="ctr"/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Die Berufswahl in Deutschland ist frei.</a:t>
            </a:r>
          </a:p>
        </p:txBody>
      </p:sp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7FEBDED1-373C-418A-BC1A-496A8DA45E7C}"/>
              </a:ext>
            </a:extLst>
          </p:cNvPr>
          <p:cNvSpPr/>
          <p:nvPr/>
        </p:nvSpPr>
        <p:spPr>
          <a:xfrm>
            <a:off x="1685556" y="2552068"/>
            <a:ext cx="8538280" cy="1027245"/>
          </a:xfrm>
          <a:prstGeom prst="leftRightArrow">
            <a:avLst>
              <a:gd name="adj1" fmla="val 55622"/>
              <a:gd name="adj2" fmla="val 50000"/>
            </a:avLst>
          </a:prstGeom>
          <a:solidFill>
            <a:srgbClr val="662483"/>
          </a:solidFill>
          <a:ln>
            <a:solidFill>
              <a:srgbClr val="66248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Schuhabdrücke mit einfarbiger Füllung">
            <a:extLst>
              <a:ext uri="{FF2B5EF4-FFF2-40B4-BE49-F238E27FC236}">
                <a16:creationId xmlns:a16="http://schemas.microsoft.com/office/drawing/2014/main" id="{18DD4354-C627-450D-B8CB-6E51358D9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102058" y="2846826"/>
            <a:ext cx="457200" cy="457200"/>
          </a:xfrm>
          <a:prstGeom prst="rect">
            <a:avLst/>
          </a:prstGeom>
        </p:spPr>
      </p:pic>
      <p:pic>
        <p:nvPicPr>
          <p:cNvPr id="5" name="Grafik 4" descr="Schuhabdrücke mit einfarbiger Füllung">
            <a:extLst>
              <a:ext uri="{FF2B5EF4-FFF2-40B4-BE49-F238E27FC236}">
                <a16:creationId xmlns:a16="http://schemas.microsoft.com/office/drawing/2014/main" id="{3B413566-772F-40DB-A6C0-AAF596D64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825026" y="2846827"/>
            <a:ext cx="457200" cy="457200"/>
          </a:xfrm>
          <a:prstGeom prst="rect">
            <a:avLst/>
          </a:prstGeom>
        </p:spPr>
      </p:pic>
      <p:pic>
        <p:nvPicPr>
          <p:cNvPr id="6" name="Grafik 5" descr="Schuhabdrücke mit einfarbiger Füllung">
            <a:extLst>
              <a:ext uri="{FF2B5EF4-FFF2-40B4-BE49-F238E27FC236}">
                <a16:creationId xmlns:a16="http://schemas.microsoft.com/office/drawing/2014/main" id="{6F654325-4676-4364-8BA3-0A370952E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482018" y="2846826"/>
            <a:ext cx="457200" cy="457200"/>
          </a:xfrm>
          <a:prstGeom prst="rect">
            <a:avLst/>
          </a:prstGeom>
        </p:spPr>
      </p:pic>
      <p:pic>
        <p:nvPicPr>
          <p:cNvPr id="7" name="Grafik 6" descr="Schuhabdrücke mit einfarbiger Füllung">
            <a:extLst>
              <a:ext uri="{FF2B5EF4-FFF2-40B4-BE49-F238E27FC236}">
                <a16:creationId xmlns:a16="http://schemas.microsoft.com/office/drawing/2014/main" id="{67463376-3888-49D9-BAE4-B5C958ECE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164275" y="2846826"/>
            <a:ext cx="457200" cy="457200"/>
          </a:xfrm>
          <a:prstGeom prst="rect">
            <a:avLst/>
          </a:prstGeom>
        </p:spPr>
      </p:pic>
      <p:pic>
        <p:nvPicPr>
          <p:cNvPr id="8" name="Grafik 7" descr="Schuhabdrücke mit einfarbiger Füllung">
            <a:extLst>
              <a:ext uri="{FF2B5EF4-FFF2-40B4-BE49-F238E27FC236}">
                <a16:creationId xmlns:a16="http://schemas.microsoft.com/office/drawing/2014/main" id="{A43D372C-8463-480E-BEFA-4A824636C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341475" y="2845589"/>
            <a:ext cx="457200" cy="457200"/>
          </a:xfrm>
          <a:prstGeom prst="rect">
            <a:avLst/>
          </a:prstGeom>
        </p:spPr>
      </p:pic>
      <p:pic>
        <p:nvPicPr>
          <p:cNvPr id="9" name="Grafik 8" descr="Schuhabdrücke mit einfarbiger Füllung">
            <a:extLst>
              <a:ext uri="{FF2B5EF4-FFF2-40B4-BE49-F238E27FC236}">
                <a16:creationId xmlns:a16="http://schemas.microsoft.com/office/drawing/2014/main" id="{CC922767-1ACF-41A2-8731-AA3E8935E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961279" y="2845589"/>
            <a:ext cx="457200" cy="457200"/>
          </a:xfrm>
          <a:prstGeom prst="rect">
            <a:avLst/>
          </a:prstGeom>
        </p:spPr>
      </p:pic>
      <p:pic>
        <p:nvPicPr>
          <p:cNvPr id="10" name="Grafik 9" descr="Schuhabdrücke mit einfarbiger Füllung">
            <a:extLst>
              <a:ext uri="{FF2B5EF4-FFF2-40B4-BE49-F238E27FC236}">
                <a16:creationId xmlns:a16="http://schemas.microsoft.com/office/drawing/2014/main" id="{EEDBAA86-B03C-4287-A683-BC1173DA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88127" y="2845588"/>
            <a:ext cx="457200" cy="457200"/>
          </a:xfrm>
          <a:prstGeom prst="rect">
            <a:avLst/>
          </a:prstGeom>
        </p:spPr>
      </p:pic>
      <p:pic>
        <p:nvPicPr>
          <p:cNvPr id="11" name="Grafik 10" descr="Schuhabdrücke mit einfarbiger Füllung">
            <a:extLst>
              <a:ext uri="{FF2B5EF4-FFF2-40B4-BE49-F238E27FC236}">
                <a16:creationId xmlns:a16="http://schemas.microsoft.com/office/drawing/2014/main" id="{F3103C77-FFCD-4E1B-9ED0-C1E54ABF3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240240" y="2845588"/>
            <a:ext cx="457200" cy="457200"/>
          </a:xfrm>
          <a:prstGeom prst="rect">
            <a:avLst/>
          </a:prstGeom>
        </p:spPr>
      </p:pic>
      <p:pic>
        <p:nvPicPr>
          <p:cNvPr id="12" name="Grafik 11" descr="Schuhabdrücke mit einfarbiger Füllung">
            <a:extLst>
              <a:ext uri="{FF2B5EF4-FFF2-40B4-BE49-F238E27FC236}">
                <a16:creationId xmlns:a16="http://schemas.microsoft.com/office/drawing/2014/main" id="{424BC5F3-CDAB-47CC-9416-F24B77CB2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716939" y="2838398"/>
            <a:ext cx="457200" cy="457200"/>
          </a:xfrm>
          <a:prstGeom prst="rect">
            <a:avLst/>
          </a:prstGeom>
        </p:spPr>
      </p:pic>
      <p:pic>
        <p:nvPicPr>
          <p:cNvPr id="13" name="Grafik 12" descr="Schuhabdrücke mit einfarbiger Füllung">
            <a:extLst>
              <a:ext uri="{FF2B5EF4-FFF2-40B4-BE49-F238E27FC236}">
                <a16:creationId xmlns:a16="http://schemas.microsoft.com/office/drawing/2014/main" id="{8E70346D-1CDA-49AE-B15B-6DE12131D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054447" y="2845588"/>
            <a:ext cx="457200" cy="457200"/>
          </a:xfrm>
          <a:prstGeom prst="rect">
            <a:avLst/>
          </a:prstGeom>
        </p:spPr>
      </p:pic>
      <p:pic>
        <p:nvPicPr>
          <p:cNvPr id="14" name="Grafik 13" descr="Schuhabdrücke mit einfarbiger Füllung">
            <a:extLst>
              <a:ext uri="{FF2B5EF4-FFF2-40B4-BE49-F238E27FC236}">
                <a16:creationId xmlns:a16="http://schemas.microsoft.com/office/drawing/2014/main" id="{3587BF7C-AE2D-4A77-B485-CD4945CC9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0573593" y="2814382"/>
            <a:ext cx="457200" cy="4572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3007A30-5376-4049-8A71-91E162ECBB1F}"/>
              </a:ext>
            </a:extLst>
          </p:cNvPr>
          <p:cNvSpPr txBox="1"/>
          <p:nvPr/>
        </p:nvSpPr>
        <p:spPr>
          <a:xfrm>
            <a:off x="785004" y="3683479"/>
            <a:ext cx="217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Ich stimme voll zu.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E3BF4A-2916-4FF6-A1C7-C392B928EAE4}"/>
              </a:ext>
            </a:extLst>
          </p:cNvPr>
          <p:cNvSpPr txBox="1"/>
          <p:nvPr/>
        </p:nvSpPr>
        <p:spPr>
          <a:xfrm>
            <a:off x="9506309" y="3654087"/>
            <a:ext cx="1690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Ich stimme 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nicht zu.</a:t>
            </a:r>
          </a:p>
        </p:txBody>
      </p:sp>
    </p:spTree>
    <p:extLst>
      <p:ext uri="{BB962C8B-B14F-4D97-AF65-F5344CB8AC3E}">
        <p14:creationId xmlns:p14="http://schemas.microsoft.com/office/powerpoint/2010/main" val="234364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DCB95-B92C-40BE-EF79-683F5C199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AB9D820-736F-4BF8-B36C-C8B4016D30C7}"/>
              </a:ext>
            </a:extLst>
          </p:cNvPr>
          <p:cNvSpPr/>
          <p:nvPr/>
        </p:nvSpPr>
        <p:spPr>
          <a:xfrm>
            <a:off x="794342" y="812899"/>
            <a:ext cx="10435905" cy="830510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1858FFA-C32C-E5D5-C5A2-FCB6972F43B6}"/>
              </a:ext>
            </a:extLst>
          </p:cNvPr>
          <p:cNvSpPr txBox="1"/>
          <p:nvPr/>
        </p:nvSpPr>
        <p:spPr>
          <a:xfrm>
            <a:off x="794342" y="950922"/>
            <a:ext cx="104359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12 Abs. 1 GG</a:t>
            </a:r>
          </a:p>
          <a:p>
            <a:pPr algn="ctr"/>
            <a:endParaRPr lang="de-D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Both"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Alle Deutschen haben das Recht, Beruf, Arbeitsplatz und Ausbildungsstätte frei zu wählen. Die Berufsausübung kann durch Gesetz oder auf Grund eines Gesetzes geregelt werden.</a:t>
            </a:r>
          </a:p>
        </p:txBody>
      </p:sp>
    </p:spTree>
    <p:extLst>
      <p:ext uri="{BB962C8B-B14F-4D97-AF65-F5344CB8AC3E}">
        <p14:creationId xmlns:p14="http://schemas.microsoft.com/office/powerpoint/2010/main" val="35404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Link zum Zeitzeugeninterview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046097"/>
            <a:ext cx="10219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https://www.zeitzeugen-portal.de/videos/0wi4A-6_9UM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4A1BA1-404F-400C-90ED-DC5A69B50E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1639019"/>
            <a:ext cx="2201346" cy="22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Breitbild</PresentationFormat>
  <Paragraphs>11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Link zum Zeitzeugeninterview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Weber, Alexandra</dc:creator>
  <cp:lastModifiedBy>Weber, Alexandra</cp:lastModifiedBy>
  <cp:revision>13</cp:revision>
  <dcterms:created xsi:type="dcterms:W3CDTF">2024-06-12T15:52:19Z</dcterms:created>
  <dcterms:modified xsi:type="dcterms:W3CDTF">2025-03-25T15:44:43Z</dcterms:modified>
</cp:coreProperties>
</file>