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1"/>
  </p:notesMasterIdLst>
  <p:sldIdLst>
    <p:sldId id="256" r:id="rId2"/>
    <p:sldId id="275" r:id="rId3"/>
    <p:sldId id="285" r:id="rId4"/>
    <p:sldId id="281" r:id="rId5"/>
    <p:sldId id="286" r:id="rId6"/>
    <p:sldId id="284" r:id="rId7"/>
    <p:sldId id="283" r:id="rId8"/>
    <p:sldId id="273" r:id="rId9"/>
    <p:sldId id="274" r:id="rId10"/>
  </p:sldIdLst>
  <p:sldSz cx="12192000" cy="6858000"/>
  <p:notesSz cx="6858000" cy="9144000"/>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52483"/>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CAB9E9F-37AA-4C15-8429-7E67C8407CC9}" v="2" dt="2024-12-13T09:07:15.444"/>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987" autoAdjust="0"/>
    <p:restoredTop sz="94660"/>
  </p:normalViewPr>
  <p:slideViewPr>
    <p:cSldViewPr snapToGrid="0">
      <p:cViewPr varScale="1">
        <p:scale>
          <a:sx n="105" d="100"/>
          <a:sy n="105" d="100"/>
        </p:scale>
        <p:origin x="696" y="7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6" Type="http://schemas.microsoft.com/office/2015/10/relationships/revisionInfo" Target="revisionInfo.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de-DE"/>
          </a:p>
        </p:txBody>
      </p:sp>
      <p:sp>
        <p:nvSpPr>
          <p:cNvPr id="3" name="Datumsplatzhalt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13E42DF-5361-4FB9-8CCE-700FEEF27C47}" type="datetimeFigureOut">
              <a:rPr lang="de-DE" smtClean="0"/>
              <a:t>12.03.2025</a:t>
            </a:fld>
            <a:endParaRPr lang="de-DE"/>
          </a:p>
        </p:txBody>
      </p:sp>
      <p:sp>
        <p:nvSpPr>
          <p:cNvPr id="4" name="Folienbildplatzhalt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de-DE"/>
          </a:p>
        </p:txBody>
      </p:sp>
      <p:sp>
        <p:nvSpPr>
          <p:cNvPr id="5" name="Notizenplatzhalt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6" name="Fußzeilenplatzhalt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de-DE"/>
          </a:p>
        </p:txBody>
      </p:sp>
      <p:sp>
        <p:nvSpPr>
          <p:cNvPr id="7" name="Foliennummernplatzhalt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F577929-85C1-4EBC-94D9-436A8874C294}" type="slidenum">
              <a:rPr lang="de-DE" smtClean="0"/>
              <a:t>‹Nr.›</a:t>
            </a:fld>
            <a:endParaRPr lang="de-DE"/>
          </a:p>
        </p:txBody>
      </p:sp>
    </p:spTree>
    <p:extLst>
      <p:ext uri="{BB962C8B-B14F-4D97-AF65-F5344CB8AC3E}">
        <p14:creationId xmlns:p14="http://schemas.microsoft.com/office/powerpoint/2010/main" val="357223584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Möglichkeiten: Demonstration weckt Aufmerksamkeit in der Öffentlichkeit, breites Publikum kann damit erreicht werden; Möglichkeit, seine Meinung zu äußern; Möglichkeit, weitere Mitstreiter zu gewinnen</a:t>
            </a:r>
          </a:p>
          <a:p>
            <a:r>
              <a:rPr lang="de-DE" dirty="0"/>
              <a:t>Grenzen: mögliche rechtliche Beschränkungen, Sicherheitsbedenken bei größeren Veranstaltungen, ggf. Provozieren von Konflikten etc. </a:t>
            </a:r>
          </a:p>
        </p:txBody>
      </p:sp>
      <p:sp>
        <p:nvSpPr>
          <p:cNvPr id="4" name="Foliennummernplatzhalter 3"/>
          <p:cNvSpPr>
            <a:spLocks noGrp="1"/>
          </p:cNvSpPr>
          <p:nvPr>
            <p:ph type="sldNum" sz="quarter" idx="5"/>
          </p:nvPr>
        </p:nvSpPr>
        <p:spPr/>
        <p:txBody>
          <a:bodyPr/>
          <a:lstStyle/>
          <a:p>
            <a:fld id="{0F577929-85C1-4EBC-94D9-436A8874C294}" type="slidenum">
              <a:rPr lang="de-DE" smtClean="0"/>
              <a:t>7</a:t>
            </a:fld>
            <a:endParaRPr lang="de-DE"/>
          </a:p>
        </p:txBody>
      </p:sp>
    </p:spTree>
    <p:extLst>
      <p:ext uri="{BB962C8B-B14F-4D97-AF65-F5344CB8AC3E}">
        <p14:creationId xmlns:p14="http://schemas.microsoft.com/office/powerpoint/2010/main" val="146306798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elfolie">
    <p:spTree>
      <p:nvGrpSpPr>
        <p:cNvPr id="1" name=""/>
        <p:cNvGrpSpPr/>
        <p:nvPr/>
      </p:nvGrpSpPr>
      <p:grpSpPr>
        <a:xfrm>
          <a:off x="0" y="0"/>
          <a:ext cx="0" cy="0"/>
          <a:chOff x="0" y="0"/>
          <a:chExt cx="0" cy="0"/>
        </a:xfrm>
      </p:grpSpPr>
    </p:spTree>
    <p:extLst>
      <p:ext uri="{BB962C8B-B14F-4D97-AF65-F5344CB8AC3E}">
        <p14:creationId xmlns:p14="http://schemas.microsoft.com/office/powerpoint/2010/main" val="282238279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129AFAA-9BBE-47EE-BC62-46FF2FF09C68}"/>
              </a:ext>
            </a:extLst>
          </p:cNvPr>
          <p:cNvSpPr>
            <a:spLocks noGrp="1"/>
          </p:cNvSpPr>
          <p:nvPr>
            <p:ph type="title"/>
          </p:nvPr>
        </p:nvSpPr>
        <p:spPr>
          <a:xfrm>
            <a:off x="838200" y="365125"/>
            <a:ext cx="10515600" cy="1325563"/>
          </a:xfrm>
          <a:prstGeom prst="rect">
            <a:avLst/>
          </a:prstGeom>
        </p:spPr>
        <p:txBody>
          <a:bodyPr/>
          <a:lstStyle>
            <a:lvl1pPr>
              <a:defRPr>
                <a:latin typeface="Arial" panose="020B0604020202020204" pitchFamily="34" charset="0"/>
                <a:cs typeface="Arial" panose="020B0604020202020204" pitchFamily="34" charset="0"/>
              </a:defRPr>
            </a:lvl1pPr>
          </a:lstStyle>
          <a:p>
            <a:r>
              <a:rPr lang="de-DE" dirty="0"/>
              <a:t>Mastertitelformat bearbeiten</a:t>
            </a:r>
          </a:p>
        </p:txBody>
      </p:sp>
      <p:sp>
        <p:nvSpPr>
          <p:cNvPr id="3" name="Inhaltsplatzhalter 2">
            <a:extLst>
              <a:ext uri="{FF2B5EF4-FFF2-40B4-BE49-F238E27FC236}">
                <a16:creationId xmlns:a16="http://schemas.microsoft.com/office/drawing/2014/main" id="{5B652B30-99BE-477D-859B-7E833BDECF82}"/>
              </a:ext>
            </a:extLst>
          </p:cNvPr>
          <p:cNvSpPr>
            <a:spLocks noGrp="1"/>
          </p:cNvSpPr>
          <p:nvPr>
            <p:ph idx="1"/>
          </p:nvPr>
        </p:nvSpPr>
        <p:spPr>
          <a:xfrm>
            <a:off x="838200" y="1825625"/>
            <a:ext cx="10515600" cy="4351338"/>
          </a:xfrm>
          <a:prstGeom prst="rect">
            <a:avLst/>
          </a:prstGeom>
        </p:spPr>
        <p:txBody>
          <a:bodyPr/>
          <a:lstStyle>
            <a:lvl1pPr>
              <a:defRPr>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de-DE" dirty="0"/>
              <a:t>Mastertextformat bearbeiten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4" name="Datumsplatzhalter 3">
            <a:extLst>
              <a:ext uri="{FF2B5EF4-FFF2-40B4-BE49-F238E27FC236}">
                <a16:creationId xmlns:a16="http://schemas.microsoft.com/office/drawing/2014/main" id="{13A791FF-ABFC-42B0-890B-000BBA4C8B97}"/>
              </a:ext>
            </a:extLst>
          </p:cNvPr>
          <p:cNvSpPr>
            <a:spLocks noGrp="1"/>
          </p:cNvSpPr>
          <p:nvPr>
            <p:ph type="dt" sz="half" idx="10"/>
          </p:nvPr>
        </p:nvSpPr>
        <p:spPr>
          <a:xfrm>
            <a:off x="838200" y="6356350"/>
            <a:ext cx="2743200" cy="365125"/>
          </a:xfrm>
          <a:prstGeom prst="rect">
            <a:avLst/>
          </a:prstGeom>
        </p:spPr>
        <p:txBody>
          <a:bodyPr/>
          <a:lstStyle/>
          <a:p>
            <a:fld id="{645091C5-ED85-481D-827A-0F8B76C05C06}" type="datetimeFigureOut">
              <a:rPr lang="de-DE" smtClean="0"/>
              <a:t>12.03.2025</a:t>
            </a:fld>
            <a:endParaRPr lang="de-DE"/>
          </a:p>
        </p:txBody>
      </p:sp>
      <p:sp>
        <p:nvSpPr>
          <p:cNvPr id="5" name="Fußzeilenplatzhalter 4">
            <a:extLst>
              <a:ext uri="{FF2B5EF4-FFF2-40B4-BE49-F238E27FC236}">
                <a16:creationId xmlns:a16="http://schemas.microsoft.com/office/drawing/2014/main" id="{662929F7-1BA9-4B28-B4CA-BB1F70B8723A}"/>
              </a:ext>
            </a:extLst>
          </p:cNvPr>
          <p:cNvSpPr>
            <a:spLocks noGrp="1"/>
          </p:cNvSpPr>
          <p:nvPr>
            <p:ph type="ftr" sz="quarter" idx="11"/>
          </p:nvPr>
        </p:nvSpPr>
        <p:spPr>
          <a:xfrm>
            <a:off x="4038600" y="6356350"/>
            <a:ext cx="4114800" cy="365125"/>
          </a:xfrm>
          <a:prstGeom prst="rect">
            <a:avLst/>
          </a:prstGeom>
        </p:spPr>
        <p:txBody>
          <a:bodyPr/>
          <a:lstStyle/>
          <a:p>
            <a:endParaRPr lang="de-DE"/>
          </a:p>
        </p:txBody>
      </p:sp>
      <p:sp>
        <p:nvSpPr>
          <p:cNvPr id="6" name="Foliennummernplatzhalter 5">
            <a:extLst>
              <a:ext uri="{FF2B5EF4-FFF2-40B4-BE49-F238E27FC236}">
                <a16:creationId xmlns:a16="http://schemas.microsoft.com/office/drawing/2014/main" id="{B0E23B97-D320-4598-B2FE-753F17C89D4B}"/>
              </a:ext>
            </a:extLst>
          </p:cNvPr>
          <p:cNvSpPr>
            <a:spLocks noGrp="1"/>
          </p:cNvSpPr>
          <p:nvPr>
            <p:ph type="sldNum" sz="quarter" idx="12"/>
          </p:nvPr>
        </p:nvSpPr>
        <p:spPr>
          <a:xfrm>
            <a:off x="8610600" y="6356350"/>
            <a:ext cx="2743200" cy="365125"/>
          </a:xfrm>
          <a:prstGeom prst="rect">
            <a:avLst/>
          </a:prstGeom>
        </p:spPr>
        <p:txBody>
          <a:bodyPr/>
          <a:lstStyle/>
          <a:p>
            <a:fld id="{63EE1BBA-F88F-4D44-8D8D-8BC0C6D210A6}" type="slidenum">
              <a:rPr lang="de-DE" smtClean="0"/>
              <a:t>‹Nr.›</a:t>
            </a:fld>
            <a:endParaRPr lang="de-DE"/>
          </a:p>
        </p:txBody>
      </p:sp>
    </p:spTree>
    <p:extLst>
      <p:ext uri="{BB962C8B-B14F-4D97-AF65-F5344CB8AC3E}">
        <p14:creationId xmlns:p14="http://schemas.microsoft.com/office/powerpoint/2010/main" val="360854755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C575306-EFD4-4D54-AF33-1632B8273DE8}"/>
              </a:ext>
            </a:extLst>
          </p:cNvPr>
          <p:cNvSpPr>
            <a:spLocks noGrp="1"/>
          </p:cNvSpPr>
          <p:nvPr>
            <p:ph type="title"/>
          </p:nvPr>
        </p:nvSpPr>
        <p:spPr>
          <a:xfrm>
            <a:off x="831850" y="1709738"/>
            <a:ext cx="10515600" cy="2852737"/>
          </a:xfrm>
          <a:prstGeom prst="rect">
            <a:avLst/>
          </a:prstGeom>
        </p:spPr>
        <p:txBody>
          <a:bodyPr anchor="b"/>
          <a:lstStyle>
            <a:lvl1pPr>
              <a:defRPr sz="6000">
                <a:latin typeface="Arial" panose="020B0604020202020204" pitchFamily="34" charset="0"/>
                <a:cs typeface="Arial" panose="020B0604020202020204" pitchFamily="34" charset="0"/>
              </a:defRPr>
            </a:lvl1pPr>
          </a:lstStyle>
          <a:p>
            <a:r>
              <a:rPr lang="de-DE" dirty="0"/>
              <a:t>Mastertitelformat bearbeiten</a:t>
            </a:r>
          </a:p>
        </p:txBody>
      </p:sp>
      <p:sp>
        <p:nvSpPr>
          <p:cNvPr id="3" name="Textplatzhalter 2">
            <a:extLst>
              <a:ext uri="{FF2B5EF4-FFF2-40B4-BE49-F238E27FC236}">
                <a16:creationId xmlns:a16="http://schemas.microsoft.com/office/drawing/2014/main" id="{BD5D1008-A0C8-4790-972A-2B2A6ECDF515}"/>
              </a:ext>
            </a:extLst>
          </p:cNvPr>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latin typeface="Arial" panose="020B0604020202020204" pitchFamily="34" charset="0"/>
                <a:cs typeface="Arial" panose="020B0604020202020204"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e-DE" dirty="0"/>
              <a:t>Mastertextformat bearbeiten</a:t>
            </a:r>
          </a:p>
        </p:txBody>
      </p:sp>
    </p:spTree>
    <p:extLst>
      <p:ext uri="{BB962C8B-B14F-4D97-AF65-F5344CB8AC3E}">
        <p14:creationId xmlns:p14="http://schemas.microsoft.com/office/powerpoint/2010/main" val="73691451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7F934D2-AAFC-4114-9CDC-3828731EE364}"/>
              </a:ext>
            </a:extLst>
          </p:cNvPr>
          <p:cNvSpPr>
            <a:spLocks noGrp="1"/>
          </p:cNvSpPr>
          <p:nvPr>
            <p:ph type="title"/>
          </p:nvPr>
        </p:nvSpPr>
        <p:spPr>
          <a:xfrm>
            <a:off x="838200" y="365125"/>
            <a:ext cx="10515600" cy="1325563"/>
          </a:xfrm>
          <a:prstGeom prst="rect">
            <a:avLst/>
          </a:prstGeom>
        </p:spPr>
        <p:txBody>
          <a:bodyPr/>
          <a:lstStyle>
            <a:lvl1pPr>
              <a:defRPr>
                <a:latin typeface="Arial" panose="020B0604020202020204" pitchFamily="34" charset="0"/>
                <a:cs typeface="Arial" panose="020B0604020202020204" pitchFamily="34" charset="0"/>
              </a:defRPr>
            </a:lvl1pPr>
          </a:lstStyle>
          <a:p>
            <a:r>
              <a:rPr lang="de-DE" dirty="0"/>
              <a:t>Mastertitelformat bearbeiten</a:t>
            </a:r>
          </a:p>
        </p:txBody>
      </p:sp>
      <p:sp>
        <p:nvSpPr>
          <p:cNvPr id="3" name="Inhaltsplatzhalter 2">
            <a:extLst>
              <a:ext uri="{FF2B5EF4-FFF2-40B4-BE49-F238E27FC236}">
                <a16:creationId xmlns:a16="http://schemas.microsoft.com/office/drawing/2014/main" id="{262A0235-45BC-440E-AAF4-723CC0A54215}"/>
              </a:ext>
            </a:extLst>
          </p:cNvPr>
          <p:cNvSpPr>
            <a:spLocks noGrp="1"/>
          </p:cNvSpPr>
          <p:nvPr>
            <p:ph sz="half" idx="1"/>
          </p:nvPr>
        </p:nvSpPr>
        <p:spPr>
          <a:xfrm>
            <a:off x="838200" y="1825625"/>
            <a:ext cx="5181600" cy="4351338"/>
          </a:xfrm>
          <a:prstGeom prst="rect">
            <a:avLst/>
          </a:prstGeom>
        </p:spPr>
        <p:txBody>
          <a:bodyPr/>
          <a:lstStyle>
            <a:lvl1pPr>
              <a:defRPr>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de-DE" dirty="0"/>
              <a:t>Mastertextformat bearbeiten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4" name="Inhaltsplatzhalter 3">
            <a:extLst>
              <a:ext uri="{FF2B5EF4-FFF2-40B4-BE49-F238E27FC236}">
                <a16:creationId xmlns:a16="http://schemas.microsoft.com/office/drawing/2014/main" id="{6736CD9D-B741-44C8-8E35-1BC3D57C3182}"/>
              </a:ext>
            </a:extLst>
          </p:cNvPr>
          <p:cNvSpPr>
            <a:spLocks noGrp="1"/>
          </p:cNvSpPr>
          <p:nvPr>
            <p:ph sz="half" idx="2"/>
          </p:nvPr>
        </p:nvSpPr>
        <p:spPr>
          <a:xfrm>
            <a:off x="6172200" y="1825625"/>
            <a:ext cx="5181600" cy="4351338"/>
          </a:xfrm>
          <a:prstGeom prst="rect">
            <a:avLst/>
          </a:prstGeom>
        </p:spPr>
        <p:txBody>
          <a:bodyPr/>
          <a:lstStyle>
            <a:lvl1pPr>
              <a:defRPr>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de-DE" dirty="0"/>
              <a:t>Mastertextformat bearbeiten</a:t>
            </a:r>
          </a:p>
          <a:p>
            <a:pPr lvl="1"/>
            <a:r>
              <a:rPr lang="de-DE" dirty="0"/>
              <a:t>Zweite Ebene</a:t>
            </a:r>
          </a:p>
          <a:p>
            <a:pPr lvl="2"/>
            <a:r>
              <a:rPr lang="de-DE" dirty="0"/>
              <a:t>Dritte Ebene</a:t>
            </a:r>
          </a:p>
          <a:p>
            <a:pPr lvl="3"/>
            <a:r>
              <a:rPr lang="de-DE" dirty="0"/>
              <a:t>Vierte Ebene</a:t>
            </a:r>
          </a:p>
          <a:p>
            <a:pPr lvl="4"/>
            <a:r>
              <a:rPr lang="de-DE" dirty="0"/>
              <a:t>Fünfte Ebene</a:t>
            </a:r>
          </a:p>
        </p:txBody>
      </p:sp>
    </p:spTree>
    <p:extLst>
      <p:ext uri="{BB962C8B-B14F-4D97-AF65-F5344CB8AC3E}">
        <p14:creationId xmlns:p14="http://schemas.microsoft.com/office/powerpoint/2010/main" val="233333562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08427AC-9839-4219-9A0F-73207DE99C76}"/>
              </a:ext>
            </a:extLst>
          </p:cNvPr>
          <p:cNvSpPr>
            <a:spLocks noGrp="1"/>
          </p:cNvSpPr>
          <p:nvPr>
            <p:ph type="title"/>
          </p:nvPr>
        </p:nvSpPr>
        <p:spPr>
          <a:xfrm>
            <a:off x="838200" y="365125"/>
            <a:ext cx="10515600" cy="1325563"/>
          </a:xfrm>
          <a:prstGeom prst="rect">
            <a:avLst/>
          </a:prstGeom>
        </p:spPr>
        <p:txBody>
          <a:bodyPr/>
          <a:lstStyle>
            <a:lvl1pPr>
              <a:defRPr>
                <a:latin typeface="Arial" panose="020B0604020202020204" pitchFamily="34" charset="0"/>
                <a:cs typeface="Arial" panose="020B0604020202020204" pitchFamily="34" charset="0"/>
              </a:defRPr>
            </a:lvl1pPr>
          </a:lstStyle>
          <a:p>
            <a:r>
              <a:rPr lang="de-DE" dirty="0"/>
              <a:t>Mastertitelformat bearbeiten</a:t>
            </a:r>
          </a:p>
        </p:txBody>
      </p:sp>
    </p:spTree>
    <p:extLst>
      <p:ext uri="{BB962C8B-B14F-4D97-AF65-F5344CB8AC3E}">
        <p14:creationId xmlns:p14="http://schemas.microsoft.com/office/powerpoint/2010/main" val="112089905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Tree>
    <p:extLst>
      <p:ext uri="{BB962C8B-B14F-4D97-AF65-F5344CB8AC3E}">
        <p14:creationId xmlns:p14="http://schemas.microsoft.com/office/powerpoint/2010/main" val="347124356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theme" Target="../theme/theme1.xml"/><Relationship Id="rId12" Type="http://schemas.openxmlformats.org/officeDocument/2006/relationships/image" Target="../media/image5.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4.svg"/><Relationship Id="rId5" Type="http://schemas.openxmlformats.org/officeDocument/2006/relationships/slideLayout" Target="../slideLayouts/slideLayout5.xml"/><Relationship Id="rId10" Type="http://schemas.openxmlformats.org/officeDocument/2006/relationships/image" Target="../media/image3.png"/><Relationship Id="rId4" Type="http://schemas.openxmlformats.org/officeDocument/2006/relationships/slideLayout" Target="../slideLayouts/slideLayout4.xml"/><Relationship Id="rId9" Type="http://schemas.openxmlformats.org/officeDocument/2006/relationships/image" Target="../media/image2.sv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7" name="Grafik 6" descr="Ein Pinselstrich">
            <a:extLst>
              <a:ext uri="{FF2B5EF4-FFF2-40B4-BE49-F238E27FC236}">
                <a16:creationId xmlns:a16="http://schemas.microsoft.com/office/drawing/2014/main" id="{7008F972-9B76-4015-868C-BBE8F604C2D6}"/>
              </a:ext>
            </a:extLst>
          </p:cNvPr>
          <p:cNvPicPr>
            <a:picLocks noChangeAspect="1"/>
          </p:cNvPicPr>
          <p:nvPr userDrawn="1"/>
        </p:nvPicPr>
        <p:blipFill>
          <a:blip r:embed="rId8">
            <a:extLst>
              <a:ext uri="{96DAC541-7B7A-43D3-8B79-37D633B846F1}">
                <asvg:svgBlip xmlns:asvg="http://schemas.microsoft.com/office/drawing/2016/SVG/main" r:embed="rId9"/>
              </a:ext>
            </a:extLst>
          </a:blip>
          <a:stretch/>
        </p:blipFill>
        <p:spPr bwMode="auto">
          <a:xfrm>
            <a:off x="4137197" y="6088478"/>
            <a:ext cx="3590234" cy="944310"/>
          </a:xfrm>
          <a:prstGeom prst="rect">
            <a:avLst/>
          </a:prstGeom>
        </p:spPr>
      </p:pic>
      <p:sp>
        <p:nvSpPr>
          <p:cNvPr id="8" name="Slide Number Placeholder 5">
            <a:extLst>
              <a:ext uri="{FF2B5EF4-FFF2-40B4-BE49-F238E27FC236}">
                <a16:creationId xmlns:a16="http://schemas.microsoft.com/office/drawing/2014/main" id="{7B1F0C98-E287-4848-A344-09F890479653}"/>
              </a:ext>
            </a:extLst>
          </p:cNvPr>
          <p:cNvSpPr txBox="1"/>
          <p:nvPr userDrawn="1"/>
        </p:nvSpPr>
        <p:spPr bwMode="auto">
          <a:xfrm>
            <a:off x="4498462" y="6466152"/>
            <a:ext cx="2212789" cy="188964"/>
          </a:xfrm>
          <a:prstGeom prst="rect">
            <a:avLst/>
          </a:prstGeom>
          <a:grpFill/>
        </p:spPr>
        <p:txBody>
          <a:bodyPr vert="horz" lIns="91440" tIns="45720" rIns="91440" bIns="45720" rtlCol="0" anchor="ctr"/>
          <a:lstStyle>
            <a:defPPr>
              <a:defRPr lang="en-US"/>
            </a:defPPr>
            <a:lvl1pPr marL="0" algn="r" defTabSz="457200">
              <a:defRPr sz="1100">
                <a:solidFill>
                  <a:srgbClr val="8C98C5"/>
                </a:solidFill>
                <a:latin typeface="+mn-lt"/>
                <a:ea typeface="+mn-ea"/>
                <a:cs typeface="+mn-cs"/>
              </a:defRPr>
            </a:lvl1pPr>
            <a:lvl2pPr marL="457200" algn="l" defTabSz="457200">
              <a:defRPr sz="1800">
                <a:solidFill>
                  <a:schemeClr val="tx1"/>
                </a:solidFill>
                <a:latin typeface="+mn-lt"/>
                <a:ea typeface="+mn-ea"/>
                <a:cs typeface="+mn-cs"/>
              </a:defRPr>
            </a:lvl2pPr>
            <a:lvl3pPr marL="914400" algn="l" defTabSz="457200">
              <a:defRPr sz="1800">
                <a:solidFill>
                  <a:schemeClr val="tx1"/>
                </a:solidFill>
                <a:latin typeface="+mn-lt"/>
                <a:ea typeface="+mn-ea"/>
                <a:cs typeface="+mn-cs"/>
              </a:defRPr>
            </a:lvl3pPr>
            <a:lvl4pPr marL="1371600" algn="l" defTabSz="457200">
              <a:defRPr sz="1800">
                <a:solidFill>
                  <a:schemeClr val="tx1"/>
                </a:solidFill>
                <a:latin typeface="+mn-lt"/>
                <a:ea typeface="+mn-ea"/>
                <a:cs typeface="+mn-cs"/>
              </a:defRPr>
            </a:lvl4pPr>
            <a:lvl5pPr marL="1828800" algn="l" defTabSz="457200">
              <a:defRPr sz="1800">
                <a:solidFill>
                  <a:schemeClr val="tx1"/>
                </a:solidFill>
                <a:latin typeface="+mn-lt"/>
                <a:ea typeface="+mn-ea"/>
                <a:cs typeface="+mn-cs"/>
              </a:defRPr>
            </a:lvl5pPr>
            <a:lvl6pPr marL="2286000" algn="l" defTabSz="457200">
              <a:defRPr sz="1800">
                <a:solidFill>
                  <a:schemeClr val="tx1"/>
                </a:solidFill>
                <a:latin typeface="+mn-lt"/>
                <a:ea typeface="+mn-ea"/>
                <a:cs typeface="+mn-cs"/>
              </a:defRPr>
            </a:lvl6pPr>
            <a:lvl7pPr marL="2743200" algn="l" defTabSz="457200">
              <a:defRPr sz="1800">
                <a:solidFill>
                  <a:schemeClr val="tx1"/>
                </a:solidFill>
                <a:latin typeface="+mn-lt"/>
                <a:ea typeface="+mn-ea"/>
                <a:cs typeface="+mn-cs"/>
              </a:defRPr>
            </a:lvl7pPr>
            <a:lvl8pPr marL="3200400" algn="l" defTabSz="457200">
              <a:defRPr sz="1800">
                <a:solidFill>
                  <a:schemeClr val="tx1"/>
                </a:solidFill>
                <a:latin typeface="+mn-lt"/>
                <a:ea typeface="+mn-ea"/>
                <a:cs typeface="+mn-cs"/>
              </a:defRPr>
            </a:lvl8pPr>
            <a:lvl9pPr marL="3657600" algn="l" defTabSz="457200">
              <a:defRPr sz="1800">
                <a:solidFill>
                  <a:schemeClr val="tx1"/>
                </a:solidFill>
                <a:latin typeface="+mn-lt"/>
                <a:ea typeface="+mn-ea"/>
                <a:cs typeface="+mn-cs"/>
              </a:defRPr>
            </a:lvl9pPr>
          </a:lstStyle>
          <a:p>
            <a:pPr>
              <a:defRPr/>
            </a:pPr>
            <a:r>
              <a:rPr lang="de-DE" sz="600" b="0" dirty="0">
                <a:solidFill>
                  <a:schemeClr val="bg1"/>
                </a:solidFill>
                <a:latin typeface="Arial"/>
                <a:ea typeface="Calibri"/>
                <a:cs typeface="Arial"/>
              </a:rPr>
              <a:t>www.politischebildung.schule.bayern.de</a:t>
            </a:r>
            <a:endParaRPr sz="1050" dirty="0"/>
          </a:p>
        </p:txBody>
      </p:sp>
      <p:pic>
        <p:nvPicPr>
          <p:cNvPr id="9" name="Grafik 8" descr="Ein Pinselstrich">
            <a:extLst>
              <a:ext uri="{FF2B5EF4-FFF2-40B4-BE49-F238E27FC236}">
                <a16:creationId xmlns:a16="http://schemas.microsoft.com/office/drawing/2014/main" id="{7FDA39BC-BE98-435A-BC33-E85D11D1275A}"/>
              </a:ext>
            </a:extLst>
          </p:cNvPr>
          <p:cNvPicPr>
            <a:picLocks noChangeAspect="1"/>
          </p:cNvPicPr>
          <p:nvPr userDrawn="1"/>
        </p:nvPicPr>
        <p:blipFill>
          <a:blip r:embed="rId10">
            <a:extLst>
              <a:ext uri="{96DAC541-7B7A-43D3-8B79-37D633B846F1}">
                <asvg:svgBlip xmlns:asvg="http://schemas.microsoft.com/office/drawing/2016/SVG/main" r:embed="rId11"/>
              </a:ext>
            </a:extLst>
          </a:blip>
          <a:stretch/>
        </p:blipFill>
        <p:spPr bwMode="auto">
          <a:xfrm>
            <a:off x="338983" y="6281628"/>
            <a:ext cx="4244335" cy="466878"/>
          </a:xfrm>
          <a:prstGeom prst="rect">
            <a:avLst/>
          </a:prstGeom>
        </p:spPr>
      </p:pic>
      <p:pic>
        <p:nvPicPr>
          <p:cNvPr id="10" name="Grafik 9" descr="Ein Pinselstrich">
            <a:extLst>
              <a:ext uri="{FF2B5EF4-FFF2-40B4-BE49-F238E27FC236}">
                <a16:creationId xmlns:a16="http://schemas.microsoft.com/office/drawing/2014/main" id="{0C2AAF5E-8FF3-4D66-8639-03C6929170D6}"/>
              </a:ext>
            </a:extLst>
          </p:cNvPr>
          <p:cNvPicPr>
            <a:picLocks noChangeAspect="1"/>
          </p:cNvPicPr>
          <p:nvPr userDrawn="1"/>
        </p:nvPicPr>
        <p:blipFill>
          <a:blip r:embed="rId10">
            <a:extLst>
              <a:ext uri="{96DAC541-7B7A-43D3-8B79-37D633B846F1}">
                <asvg:svgBlip xmlns:asvg="http://schemas.microsoft.com/office/drawing/2016/SVG/main" r:embed="rId11"/>
              </a:ext>
            </a:extLst>
          </a:blip>
          <a:stretch/>
        </p:blipFill>
        <p:spPr bwMode="auto">
          <a:xfrm>
            <a:off x="6940684" y="6327194"/>
            <a:ext cx="4912333" cy="466878"/>
          </a:xfrm>
          <a:prstGeom prst="rect">
            <a:avLst/>
          </a:prstGeom>
        </p:spPr>
      </p:pic>
      <p:pic>
        <p:nvPicPr>
          <p:cNvPr id="3" name="Grafik 2">
            <a:extLst>
              <a:ext uri="{FF2B5EF4-FFF2-40B4-BE49-F238E27FC236}">
                <a16:creationId xmlns:a16="http://schemas.microsoft.com/office/drawing/2014/main" id="{108CF5A1-5613-4C54-B25E-8A34897FCEB9}"/>
              </a:ext>
            </a:extLst>
          </p:cNvPr>
          <p:cNvPicPr>
            <a:picLocks noChangeAspect="1"/>
          </p:cNvPicPr>
          <p:nvPr userDrawn="1"/>
        </p:nvPicPr>
        <p:blipFill>
          <a:blip r:embed="rId12">
            <a:extLst>
              <a:ext uri="{28A0092B-C50C-407E-A947-70E740481C1C}">
                <a14:useLocalDpi xmlns:a14="http://schemas.microsoft.com/office/drawing/2010/main" val="0"/>
              </a:ext>
            </a:extLst>
          </a:blip>
          <a:stretch>
            <a:fillRect/>
          </a:stretch>
        </p:blipFill>
        <p:spPr>
          <a:xfrm>
            <a:off x="231918" y="6358056"/>
            <a:ext cx="390450" cy="390450"/>
          </a:xfrm>
          <a:prstGeom prst="rect">
            <a:avLst/>
          </a:prstGeom>
        </p:spPr>
      </p:pic>
    </p:spTree>
    <p:extLst>
      <p:ext uri="{BB962C8B-B14F-4D97-AF65-F5344CB8AC3E}">
        <p14:creationId xmlns:p14="http://schemas.microsoft.com/office/powerpoint/2010/main" val="375714346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4" r:id="rId5"/>
    <p:sldLayoutId id="2147483655" r:id="rId6"/>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3" Type="http://schemas.openxmlformats.org/officeDocument/2006/relationships/image" Target="../media/image9.jpg"/><Relationship Id="rId7" Type="http://schemas.openxmlformats.org/officeDocument/2006/relationships/image" Target="../media/image13.jpg"/><Relationship Id="rId2" Type="http://schemas.openxmlformats.org/officeDocument/2006/relationships/image" Target="../media/image8.jpeg"/><Relationship Id="rId1" Type="http://schemas.openxmlformats.org/officeDocument/2006/relationships/slideLayout" Target="../slideLayouts/slideLayout6.xml"/><Relationship Id="rId6" Type="http://schemas.openxmlformats.org/officeDocument/2006/relationships/image" Target="../media/image12.jpeg"/><Relationship Id="rId5" Type="http://schemas.openxmlformats.org/officeDocument/2006/relationships/image" Target="../media/image11.jpeg"/><Relationship Id="rId4" Type="http://schemas.openxmlformats.org/officeDocument/2006/relationships/image" Target="../media/image10.jpeg"/></Relationships>
</file>

<file path=ppt/slides/_rels/slide6.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hyperlink" Target="https://creativecommons.org/licenses/by/4.0/deed.en" TargetMode="Externa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Grafik 4">
            <a:extLst>
              <a:ext uri="{FF2B5EF4-FFF2-40B4-BE49-F238E27FC236}">
                <a16:creationId xmlns:a16="http://schemas.microsoft.com/office/drawing/2014/main" id="{C7469676-6126-4408-83BC-0E3E5F2BEE7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03726" y="1242204"/>
            <a:ext cx="9784548" cy="4153288"/>
          </a:xfrm>
          <a:prstGeom prst="rect">
            <a:avLst/>
          </a:prstGeom>
        </p:spPr>
      </p:pic>
    </p:spTree>
    <p:extLst>
      <p:ext uri="{BB962C8B-B14F-4D97-AF65-F5344CB8AC3E}">
        <p14:creationId xmlns:p14="http://schemas.microsoft.com/office/powerpoint/2010/main" val="369469795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Grafik 3">
            <a:extLst>
              <a:ext uri="{FF2B5EF4-FFF2-40B4-BE49-F238E27FC236}">
                <a16:creationId xmlns:a16="http://schemas.microsoft.com/office/drawing/2014/main" id="{699D68E5-B704-4A4D-96B0-0FBB54E5ED17}"/>
              </a:ext>
            </a:extLst>
          </p:cNvPr>
          <p:cNvPicPr>
            <a:picLocks noChangeAspect="1"/>
          </p:cNvPicPr>
          <p:nvPr/>
        </p:nvPicPr>
        <p:blipFill rotWithShape="1">
          <a:blip r:embed="rId2">
            <a:extLst>
              <a:ext uri="{28A0092B-C50C-407E-A947-70E740481C1C}">
                <a14:useLocalDpi xmlns:a14="http://schemas.microsoft.com/office/drawing/2010/main" val="0"/>
              </a:ext>
            </a:extLst>
          </a:blip>
          <a:srcRect t="15413"/>
          <a:stretch/>
        </p:blipFill>
        <p:spPr>
          <a:xfrm>
            <a:off x="951765" y="528506"/>
            <a:ext cx="10288470" cy="5800987"/>
          </a:xfrm>
          <a:prstGeom prst="rect">
            <a:avLst/>
          </a:prstGeom>
        </p:spPr>
      </p:pic>
      <p:sp>
        <p:nvSpPr>
          <p:cNvPr id="6" name="Titel 1">
            <a:extLst>
              <a:ext uri="{FF2B5EF4-FFF2-40B4-BE49-F238E27FC236}">
                <a16:creationId xmlns:a16="http://schemas.microsoft.com/office/drawing/2014/main" id="{139E7624-3D4C-4FAC-8329-4F4B1ED24ED7}"/>
              </a:ext>
            </a:extLst>
          </p:cNvPr>
          <p:cNvSpPr txBox="1">
            <a:spLocks/>
          </p:cNvSpPr>
          <p:nvPr/>
        </p:nvSpPr>
        <p:spPr>
          <a:xfrm>
            <a:off x="586531" y="1826650"/>
            <a:ext cx="10515600" cy="1325563"/>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de-DE" sz="3600" dirty="0">
                <a:solidFill>
                  <a:schemeClr val="bg1"/>
                </a:solidFill>
                <a:latin typeface="Arial" panose="020B0604020202020204" pitchFamily="34" charset="0"/>
                <a:cs typeface="Arial" panose="020B0604020202020204" pitchFamily="34" charset="0"/>
              </a:rPr>
              <a:t>Welche Grundreche liegen dem Demonstrationsrecht zugrunde?</a:t>
            </a:r>
          </a:p>
        </p:txBody>
      </p:sp>
    </p:spTree>
    <p:extLst>
      <p:ext uri="{BB962C8B-B14F-4D97-AF65-F5344CB8AC3E}">
        <p14:creationId xmlns:p14="http://schemas.microsoft.com/office/powerpoint/2010/main" val="36723566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hteck 3">
            <a:extLst>
              <a:ext uri="{FF2B5EF4-FFF2-40B4-BE49-F238E27FC236}">
                <a16:creationId xmlns:a16="http://schemas.microsoft.com/office/drawing/2014/main" id="{C1FA2074-A2D4-47A0-A3AB-C6DE099D2F7E}"/>
              </a:ext>
            </a:extLst>
          </p:cNvPr>
          <p:cNvSpPr/>
          <p:nvPr/>
        </p:nvSpPr>
        <p:spPr>
          <a:xfrm>
            <a:off x="965252" y="365874"/>
            <a:ext cx="10261495" cy="931178"/>
          </a:xfrm>
          <a:prstGeom prst="rect">
            <a:avLst/>
          </a:prstGeom>
          <a:solidFill>
            <a:srgbClr val="652483"/>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2" name="Titel 1">
            <a:extLst>
              <a:ext uri="{FF2B5EF4-FFF2-40B4-BE49-F238E27FC236}">
                <a16:creationId xmlns:a16="http://schemas.microsoft.com/office/drawing/2014/main" id="{5A12CB74-EFA6-4588-9C31-2B8CA14DD282}"/>
              </a:ext>
            </a:extLst>
          </p:cNvPr>
          <p:cNvSpPr txBox="1">
            <a:spLocks/>
          </p:cNvSpPr>
          <p:nvPr/>
        </p:nvSpPr>
        <p:spPr>
          <a:xfrm>
            <a:off x="568692" y="541325"/>
            <a:ext cx="10515600" cy="450078"/>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de-DE" sz="3200" dirty="0">
                <a:solidFill>
                  <a:schemeClr val="bg1"/>
                </a:solidFill>
                <a:latin typeface="Arial" panose="020B0604020202020204" pitchFamily="34" charset="0"/>
                <a:cs typeface="Arial" panose="020B0604020202020204" pitchFamily="34" charset="0"/>
              </a:rPr>
              <a:t>Art. 5 GG</a:t>
            </a:r>
          </a:p>
        </p:txBody>
      </p:sp>
      <p:sp>
        <p:nvSpPr>
          <p:cNvPr id="3" name="Titel 1">
            <a:extLst>
              <a:ext uri="{FF2B5EF4-FFF2-40B4-BE49-F238E27FC236}">
                <a16:creationId xmlns:a16="http://schemas.microsoft.com/office/drawing/2014/main" id="{5AB66846-15FC-4526-9925-BF1FF09B347E}"/>
              </a:ext>
            </a:extLst>
          </p:cNvPr>
          <p:cNvSpPr txBox="1">
            <a:spLocks/>
          </p:cNvSpPr>
          <p:nvPr/>
        </p:nvSpPr>
        <p:spPr>
          <a:xfrm>
            <a:off x="1004920" y="1528411"/>
            <a:ext cx="10515600" cy="450078"/>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Arial" panose="020B0604020202020204" pitchFamily="34" charset="0"/>
                <a:ea typeface="+mj-ea"/>
                <a:cs typeface="Arial" panose="020B0604020202020204" pitchFamily="34" charset="0"/>
              </a:defRPr>
            </a:lvl1pPr>
          </a:lstStyle>
          <a:p>
            <a:r>
              <a:rPr lang="de-DE" sz="2400" dirty="0"/>
              <a:t>(1) Jeder hat das Recht, seine Meinung in Wort, Schrift und Bild frei zu äußern und zu verbreiten und sich aus allgemein zugänglichen Quellen ungehindert zu unterrichten. Die Pressefreiheit und die Freiheit der Berichterstattung durch Rundfunk und Film werden gewährleistet. Eine Zensur findet nicht statt.</a:t>
            </a:r>
          </a:p>
          <a:p>
            <a:endParaRPr lang="de-DE" sz="2400" dirty="0"/>
          </a:p>
          <a:p>
            <a:r>
              <a:rPr lang="de-DE" sz="2400" dirty="0"/>
              <a:t>(2) Diese Rechte finden ihre Schranken in den Vorschriften der allgemeinen Gesetze, den gesetzlichen Bestimmungen zum Schutze der Jugend und in dem Recht der persönlichen Ehre.</a:t>
            </a:r>
          </a:p>
          <a:p>
            <a:endParaRPr lang="de-DE" sz="2400" dirty="0"/>
          </a:p>
        </p:txBody>
      </p:sp>
    </p:spTree>
    <p:extLst>
      <p:ext uri="{BB962C8B-B14F-4D97-AF65-F5344CB8AC3E}">
        <p14:creationId xmlns:p14="http://schemas.microsoft.com/office/powerpoint/2010/main" val="309903686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hteck 1">
            <a:extLst>
              <a:ext uri="{FF2B5EF4-FFF2-40B4-BE49-F238E27FC236}">
                <a16:creationId xmlns:a16="http://schemas.microsoft.com/office/drawing/2014/main" id="{4CE49DAE-882B-4863-821E-ECEC03C72150}"/>
              </a:ext>
            </a:extLst>
          </p:cNvPr>
          <p:cNvSpPr/>
          <p:nvPr/>
        </p:nvSpPr>
        <p:spPr>
          <a:xfrm>
            <a:off x="965252" y="365874"/>
            <a:ext cx="10261495" cy="931178"/>
          </a:xfrm>
          <a:prstGeom prst="rect">
            <a:avLst/>
          </a:prstGeom>
          <a:solidFill>
            <a:srgbClr val="652483"/>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4" name="Titel 1">
            <a:extLst>
              <a:ext uri="{FF2B5EF4-FFF2-40B4-BE49-F238E27FC236}">
                <a16:creationId xmlns:a16="http://schemas.microsoft.com/office/drawing/2014/main" id="{5B8A0F4E-CA8C-4B2D-BE5C-5CE7A7055402}"/>
              </a:ext>
            </a:extLst>
          </p:cNvPr>
          <p:cNvSpPr txBox="1">
            <a:spLocks/>
          </p:cNvSpPr>
          <p:nvPr/>
        </p:nvSpPr>
        <p:spPr>
          <a:xfrm>
            <a:off x="568692" y="541325"/>
            <a:ext cx="10515600" cy="450078"/>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de-DE" sz="3200" dirty="0">
                <a:solidFill>
                  <a:schemeClr val="bg1"/>
                </a:solidFill>
                <a:latin typeface="Arial" panose="020B0604020202020204" pitchFamily="34" charset="0"/>
                <a:cs typeface="Arial" panose="020B0604020202020204" pitchFamily="34" charset="0"/>
              </a:rPr>
              <a:t>Art. 8 GG</a:t>
            </a:r>
          </a:p>
        </p:txBody>
      </p:sp>
      <p:sp>
        <p:nvSpPr>
          <p:cNvPr id="5" name="Titel 1">
            <a:extLst>
              <a:ext uri="{FF2B5EF4-FFF2-40B4-BE49-F238E27FC236}">
                <a16:creationId xmlns:a16="http://schemas.microsoft.com/office/drawing/2014/main" id="{C2092ABE-2249-4685-B17F-11FD64AA70C3}"/>
              </a:ext>
            </a:extLst>
          </p:cNvPr>
          <p:cNvSpPr txBox="1">
            <a:spLocks/>
          </p:cNvSpPr>
          <p:nvPr/>
        </p:nvSpPr>
        <p:spPr>
          <a:xfrm>
            <a:off x="1004920" y="1528411"/>
            <a:ext cx="10515600" cy="450078"/>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Arial" panose="020B0604020202020204" pitchFamily="34" charset="0"/>
                <a:ea typeface="+mj-ea"/>
                <a:cs typeface="Arial" panose="020B0604020202020204" pitchFamily="34" charset="0"/>
              </a:defRPr>
            </a:lvl1pPr>
          </a:lstStyle>
          <a:p>
            <a:r>
              <a:rPr lang="de-DE" sz="2400" dirty="0"/>
              <a:t>(1) Alle Deutschen haben das Recht, sich ohne Anmeldung oder Erlaubnis friedlich und ohne Waffen zu versammeln.</a:t>
            </a:r>
          </a:p>
        </p:txBody>
      </p:sp>
      <p:sp>
        <p:nvSpPr>
          <p:cNvPr id="6" name="Titel 1">
            <a:extLst>
              <a:ext uri="{FF2B5EF4-FFF2-40B4-BE49-F238E27FC236}">
                <a16:creationId xmlns:a16="http://schemas.microsoft.com/office/drawing/2014/main" id="{55AFE99F-B2B0-4978-A0B6-CD2BBE8EC92E}"/>
              </a:ext>
            </a:extLst>
          </p:cNvPr>
          <p:cNvSpPr txBox="1">
            <a:spLocks/>
          </p:cNvSpPr>
          <p:nvPr/>
        </p:nvSpPr>
        <p:spPr>
          <a:xfrm>
            <a:off x="1004920" y="2441207"/>
            <a:ext cx="10515600" cy="450078"/>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Arial" panose="020B0604020202020204" pitchFamily="34" charset="0"/>
                <a:ea typeface="+mj-ea"/>
                <a:cs typeface="Arial" panose="020B0604020202020204" pitchFamily="34" charset="0"/>
              </a:defRPr>
            </a:lvl1pPr>
          </a:lstStyle>
          <a:p>
            <a:r>
              <a:rPr lang="de-DE" sz="2400" dirty="0"/>
              <a:t>(2) Für Versammlungen unter freiem Himmel kann dieses Recht durch Gesetz oder auf Grund eines Gesetzes beschränkt werden.</a:t>
            </a:r>
          </a:p>
        </p:txBody>
      </p:sp>
    </p:spTree>
    <p:extLst>
      <p:ext uri="{BB962C8B-B14F-4D97-AF65-F5344CB8AC3E}">
        <p14:creationId xmlns:p14="http://schemas.microsoft.com/office/powerpoint/2010/main" val="227867835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Grafik 3">
            <a:extLst>
              <a:ext uri="{FF2B5EF4-FFF2-40B4-BE49-F238E27FC236}">
                <a16:creationId xmlns:a16="http://schemas.microsoft.com/office/drawing/2014/main" id="{CE6563AD-F133-4CE4-A5D9-0C1FA5D90536}"/>
              </a:ext>
            </a:extLst>
          </p:cNvPr>
          <p:cNvPicPr>
            <a:picLocks noChangeAspect="1"/>
          </p:cNvPicPr>
          <p:nvPr/>
        </p:nvPicPr>
        <p:blipFill rotWithShape="1">
          <a:blip r:embed="rId2">
            <a:extLst>
              <a:ext uri="{28A0092B-C50C-407E-A947-70E740481C1C}">
                <a14:useLocalDpi xmlns:a14="http://schemas.microsoft.com/office/drawing/2010/main" val="0"/>
              </a:ext>
            </a:extLst>
          </a:blip>
          <a:srcRect r="16549"/>
          <a:stretch/>
        </p:blipFill>
        <p:spPr>
          <a:xfrm>
            <a:off x="805343" y="354437"/>
            <a:ext cx="3514987" cy="2808022"/>
          </a:xfrm>
          <a:prstGeom prst="rect">
            <a:avLst/>
          </a:prstGeom>
          <a:ln>
            <a:noFill/>
          </a:ln>
          <a:effectLst>
            <a:outerShdw blurRad="292100" dist="139700" dir="2700000" algn="tl" rotWithShape="0">
              <a:srgbClr val="333333">
                <a:alpha val="65000"/>
              </a:srgbClr>
            </a:outerShdw>
          </a:effectLst>
        </p:spPr>
      </p:pic>
      <p:pic>
        <p:nvPicPr>
          <p:cNvPr id="6" name="Grafik 5">
            <a:extLst>
              <a:ext uri="{FF2B5EF4-FFF2-40B4-BE49-F238E27FC236}">
                <a16:creationId xmlns:a16="http://schemas.microsoft.com/office/drawing/2014/main" id="{47BDC148-04F6-4091-B84A-429D4AF7DB0B}"/>
              </a:ext>
            </a:extLst>
          </p:cNvPr>
          <p:cNvPicPr>
            <a:picLocks noChangeAspect="1"/>
          </p:cNvPicPr>
          <p:nvPr/>
        </p:nvPicPr>
        <p:blipFill rotWithShape="1">
          <a:blip r:embed="rId3">
            <a:extLst>
              <a:ext uri="{28A0092B-C50C-407E-A947-70E740481C1C}">
                <a14:useLocalDpi xmlns:a14="http://schemas.microsoft.com/office/drawing/2010/main" val="0"/>
              </a:ext>
            </a:extLst>
          </a:blip>
          <a:srcRect l="34509" t="30948" r="24706"/>
          <a:stretch/>
        </p:blipFill>
        <p:spPr>
          <a:xfrm>
            <a:off x="4643084" y="354436"/>
            <a:ext cx="2497125" cy="2808022"/>
          </a:xfrm>
          <a:prstGeom prst="rect">
            <a:avLst/>
          </a:prstGeom>
          <a:ln>
            <a:noFill/>
          </a:ln>
          <a:effectLst>
            <a:outerShdw blurRad="292100" dist="139700" dir="2700000" algn="tl" rotWithShape="0">
              <a:srgbClr val="333333">
                <a:alpha val="65000"/>
              </a:srgbClr>
            </a:outerShdw>
          </a:effectLst>
        </p:spPr>
      </p:pic>
      <p:pic>
        <p:nvPicPr>
          <p:cNvPr id="11" name="Grafik 10">
            <a:extLst>
              <a:ext uri="{FF2B5EF4-FFF2-40B4-BE49-F238E27FC236}">
                <a16:creationId xmlns:a16="http://schemas.microsoft.com/office/drawing/2014/main" id="{1B73F66C-8885-44D1-9A4A-2C38A2EEB872}"/>
              </a:ext>
            </a:extLst>
          </p:cNvPr>
          <p:cNvPicPr>
            <a:picLocks noChangeAspect="1"/>
          </p:cNvPicPr>
          <p:nvPr/>
        </p:nvPicPr>
        <p:blipFill rotWithShape="1">
          <a:blip r:embed="rId4">
            <a:extLst>
              <a:ext uri="{28A0092B-C50C-407E-A947-70E740481C1C}">
                <a14:useLocalDpi xmlns:a14="http://schemas.microsoft.com/office/drawing/2010/main" val="0"/>
              </a:ext>
            </a:extLst>
          </a:blip>
          <a:srcRect r="14673"/>
          <a:stretch/>
        </p:blipFill>
        <p:spPr>
          <a:xfrm>
            <a:off x="7403982" y="354436"/>
            <a:ext cx="3593985" cy="2808022"/>
          </a:xfrm>
          <a:prstGeom prst="rect">
            <a:avLst/>
          </a:prstGeom>
          <a:ln>
            <a:noFill/>
          </a:ln>
          <a:effectLst>
            <a:outerShdw blurRad="292100" dist="139700" dir="2700000" algn="tl" rotWithShape="0">
              <a:srgbClr val="333333">
                <a:alpha val="65000"/>
              </a:srgbClr>
            </a:outerShdw>
          </a:effectLst>
        </p:spPr>
      </p:pic>
      <p:pic>
        <p:nvPicPr>
          <p:cNvPr id="13" name="Grafik 12">
            <a:extLst>
              <a:ext uri="{FF2B5EF4-FFF2-40B4-BE49-F238E27FC236}">
                <a16:creationId xmlns:a16="http://schemas.microsoft.com/office/drawing/2014/main" id="{EED90E16-6604-44B6-90F3-D3BD7409B879}"/>
              </a:ext>
            </a:extLst>
          </p:cNvPr>
          <p:cNvPicPr>
            <a:picLocks noChangeAspect="1"/>
          </p:cNvPicPr>
          <p:nvPr/>
        </p:nvPicPr>
        <p:blipFill rotWithShape="1">
          <a:blip r:embed="rId5">
            <a:extLst>
              <a:ext uri="{28A0092B-C50C-407E-A947-70E740481C1C}">
                <a14:useLocalDpi xmlns:a14="http://schemas.microsoft.com/office/drawing/2010/main" val="0"/>
              </a:ext>
            </a:extLst>
          </a:blip>
          <a:srcRect l="38202" t="34006" r="29423"/>
          <a:stretch/>
        </p:blipFill>
        <p:spPr>
          <a:xfrm>
            <a:off x="768991" y="3329096"/>
            <a:ext cx="2072081" cy="2815839"/>
          </a:xfrm>
          <a:prstGeom prst="rect">
            <a:avLst/>
          </a:prstGeom>
          <a:ln>
            <a:noFill/>
          </a:ln>
          <a:effectLst>
            <a:outerShdw blurRad="292100" dist="139700" dir="2700000" algn="tl" rotWithShape="0">
              <a:srgbClr val="333333">
                <a:alpha val="65000"/>
              </a:srgbClr>
            </a:outerShdw>
          </a:effectLst>
        </p:spPr>
      </p:pic>
      <p:pic>
        <p:nvPicPr>
          <p:cNvPr id="15" name="Grafik 14">
            <a:extLst>
              <a:ext uri="{FF2B5EF4-FFF2-40B4-BE49-F238E27FC236}">
                <a16:creationId xmlns:a16="http://schemas.microsoft.com/office/drawing/2014/main" id="{68935B69-54C0-4194-8146-FCA9488C6F0E}"/>
              </a:ext>
            </a:extLst>
          </p:cNvPr>
          <p:cNvPicPr>
            <a:picLocks noChangeAspect="1"/>
          </p:cNvPicPr>
          <p:nvPr/>
        </p:nvPicPr>
        <p:blipFill rotWithShape="1">
          <a:blip r:embed="rId6">
            <a:extLst>
              <a:ext uri="{28A0092B-C50C-407E-A947-70E740481C1C}">
                <a14:useLocalDpi xmlns:a14="http://schemas.microsoft.com/office/drawing/2010/main" val="0"/>
              </a:ext>
            </a:extLst>
          </a:blip>
          <a:srcRect l="18957" t="16636"/>
          <a:stretch/>
        </p:blipFill>
        <p:spPr>
          <a:xfrm>
            <a:off x="3120704" y="3329096"/>
            <a:ext cx="4102217" cy="2813126"/>
          </a:xfrm>
          <a:prstGeom prst="rect">
            <a:avLst/>
          </a:prstGeom>
          <a:ln>
            <a:noFill/>
          </a:ln>
          <a:effectLst>
            <a:outerShdw blurRad="292100" dist="139700" dir="2700000" algn="tl" rotWithShape="0">
              <a:srgbClr val="333333">
                <a:alpha val="65000"/>
              </a:srgbClr>
            </a:outerShdw>
          </a:effectLst>
        </p:spPr>
      </p:pic>
      <p:pic>
        <p:nvPicPr>
          <p:cNvPr id="17" name="Grafik 16">
            <a:extLst>
              <a:ext uri="{FF2B5EF4-FFF2-40B4-BE49-F238E27FC236}">
                <a16:creationId xmlns:a16="http://schemas.microsoft.com/office/drawing/2014/main" id="{A460679A-E68A-4A0F-9D7A-3C6D5725A494}"/>
              </a:ext>
            </a:extLst>
          </p:cNvPr>
          <p:cNvPicPr>
            <a:picLocks noChangeAspect="1"/>
          </p:cNvPicPr>
          <p:nvPr/>
        </p:nvPicPr>
        <p:blipFill rotWithShape="1">
          <a:blip r:embed="rId7">
            <a:extLst>
              <a:ext uri="{28A0092B-C50C-407E-A947-70E740481C1C}">
                <a14:useLocalDpi xmlns:a14="http://schemas.microsoft.com/office/drawing/2010/main" val="0"/>
              </a:ext>
            </a:extLst>
          </a:blip>
          <a:srcRect r="15136"/>
          <a:stretch/>
        </p:blipFill>
        <p:spPr>
          <a:xfrm>
            <a:off x="7403982" y="3329095"/>
            <a:ext cx="3593985" cy="2815839"/>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340361463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Grafik 5">
            <a:extLst>
              <a:ext uri="{FF2B5EF4-FFF2-40B4-BE49-F238E27FC236}">
                <a16:creationId xmlns:a16="http://schemas.microsoft.com/office/drawing/2014/main" id="{32CD808F-9999-4E71-9231-1307F3FFCD69}"/>
              </a:ext>
            </a:extLst>
          </p:cNvPr>
          <p:cNvPicPr>
            <a:picLocks noChangeAspect="1"/>
          </p:cNvPicPr>
          <p:nvPr/>
        </p:nvPicPr>
        <p:blipFill rotWithShape="1">
          <a:blip r:embed="rId2">
            <a:extLst>
              <a:ext uri="{28A0092B-C50C-407E-A947-70E740481C1C}">
                <a14:useLocalDpi xmlns:a14="http://schemas.microsoft.com/office/drawing/2010/main" val="0"/>
              </a:ext>
            </a:extLst>
          </a:blip>
          <a:srcRect t="11988" b="9235"/>
          <a:stretch/>
        </p:blipFill>
        <p:spPr>
          <a:xfrm>
            <a:off x="981512" y="389531"/>
            <a:ext cx="10089159" cy="5960935"/>
          </a:xfrm>
          <a:prstGeom prst="rect">
            <a:avLst/>
          </a:prstGeom>
        </p:spPr>
      </p:pic>
      <p:sp>
        <p:nvSpPr>
          <p:cNvPr id="7" name="Titel 1">
            <a:extLst>
              <a:ext uri="{FF2B5EF4-FFF2-40B4-BE49-F238E27FC236}">
                <a16:creationId xmlns:a16="http://schemas.microsoft.com/office/drawing/2014/main" id="{481BB37F-56E1-4041-94E0-F5EF355200B3}"/>
              </a:ext>
            </a:extLst>
          </p:cNvPr>
          <p:cNvSpPr txBox="1">
            <a:spLocks/>
          </p:cNvSpPr>
          <p:nvPr/>
        </p:nvSpPr>
        <p:spPr>
          <a:xfrm>
            <a:off x="838200" y="5687684"/>
            <a:ext cx="10515600" cy="1325563"/>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de-DE" sz="3600" dirty="0">
                <a:solidFill>
                  <a:schemeClr val="bg1"/>
                </a:solidFill>
                <a:latin typeface="Arial" panose="020B0604020202020204" pitchFamily="34" charset="0"/>
                <a:cs typeface="Arial" panose="020B0604020202020204" pitchFamily="34" charset="0"/>
              </a:rPr>
              <a:t>Möglichkeiten und Grenzen der Partizipation</a:t>
            </a:r>
          </a:p>
        </p:txBody>
      </p:sp>
    </p:spTree>
    <p:extLst>
      <p:ext uri="{BB962C8B-B14F-4D97-AF65-F5344CB8AC3E}">
        <p14:creationId xmlns:p14="http://schemas.microsoft.com/office/powerpoint/2010/main" val="203086227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B89094F-383D-897B-B353-4BE0B8743D6C}"/>
              </a:ext>
            </a:extLst>
          </p:cNvPr>
          <p:cNvSpPr>
            <a:spLocks noGrp="1"/>
          </p:cNvSpPr>
          <p:nvPr>
            <p:ph type="title"/>
          </p:nvPr>
        </p:nvSpPr>
        <p:spPr/>
        <p:txBody>
          <a:bodyPr/>
          <a:lstStyle/>
          <a:p>
            <a:pPr algn="ctr"/>
            <a:r>
              <a:rPr lang="de-DE" sz="4000" dirty="0"/>
              <a:t>Möglichkeiten und Grenzen der Partizipation</a:t>
            </a:r>
            <a:br>
              <a:rPr lang="de-DE" sz="4000" dirty="0"/>
            </a:br>
            <a:r>
              <a:rPr lang="de-DE" sz="4000" dirty="0"/>
              <a:t>durch Demonstration</a:t>
            </a:r>
          </a:p>
        </p:txBody>
      </p:sp>
      <p:sp>
        <p:nvSpPr>
          <p:cNvPr id="3" name="Inhaltsplatzhalter 2">
            <a:extLst>
              <a:ext uri="{FF2B5EF4-FFF2-40B4-BE49-F238E27FC236}">
                <a16:creationId xmlns:a16="http://schemas.microsoft.com/office/drawing/2014/main" id="{F50EB6A9-BFB1-9360-E2F1-7DAD457B35A3}"/>
              </a:ext>
            </a:extLst>
          </p:cNvPr>
          <p:cNvSpPr>
            <a:spLocks noGrp="1"/>
          </p:cNvSpPr>
          <p:nvPr>
            <p:ph idx="1"/>
          </p:nvPr>
        </p:nvSpPr>
        <p:spPr>
          <a:xfrm>
            <a:off x="838200" y="2167732"/>
            <a:ext cx="10515600" cy="2798552"/>
          </a:xfrm>
        </p:spPr>
        <p:txBody>
          <a:bodyPr/>
          <a:lstStyle/>
          <a:p>
            <a:pPr marL="0" indent="0" algn="just">
              <a:buNone/>
            </a:pPr>
            <a:r>
              <a:rPr lang="de-DE" b="0" i="0" dirty="0">
                <a:solidFill>
                  <a:srgbClr val="111111"/>
                </a:solidFill>
                <a:effectLst/>
              </a:rPr>
              <a:t>In eurem Wohngebiet wurden in den letzten Jahren viele neue, teure Wohnungen gebaut, die sich nur sehr wohlhabende Menschen leisten können. Ihr empfindet das als ungerecht und möchtet etwas dagegen unternehmen. Ihr wollt den politisch Verantwortlichen und den Investoren sowie Bauherren der Häuser eure Meinung deutlich machen. </a:t>
            </a:r>
          </a:p>
        </p:txBody>
      </p:sp>
    </p:spTree>
    <p:extLst>
      <p:ext uri="{BB962C8B-B14F-4D97-AF65-F5344CB8AC3E}">
        <p14:creationId xmlns:p14="http://schemas.microsoft.com/office/powerpoint/2010/main" val="291449044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7616D20-CA53-49A5-B434-41CC377F238D}"/>
              </a:ext>
            </a:extLst>
          </p:cNvPr>
          <p:cNvSpPr>
            <a:spLocks noGrp="1"/>
          </p:cNvSpPr>
          <p:nvPr>
            <p:ph type="title"/>
          </p:nvPr>
        </p:nvSpPr>
        <p:spPr>
          <a:xfrm>
            <a:off x="838200" y="618326"/>
            <a:ext cx="10515600" cy="1325563"/>
          </a:xfrm>
        </p:spPr>
        <p:txBody>
          <a:bodyPr/>
          <a:lstStyle/>
          <a:p>
            <a:r>
              <a:rPr lang="de-DE" sz="2400" dirty="0">
                <a:latin typeface="Arial" panose="020B0604020202020204" pitchFamily="34" charset="0"/>
                <a:cs typeface="Arial" panose="020B0604020202020204" pitchFamily="34" charset="0"/>
              </a:rPr>
              <a:t>Bildquellen</a:t>
            </a:r>
          </a:p>
        </p:txBody>
      </p:sp>
      <p:sp>
        <p:nvSpPr>
          <p:cNvPr id="4" name="Textfeld 3">
            <a:extLst>
              <a:ext uri="{FF2B5EF4-FFF2-40B4-BE49-F238E27FC236}">
                <a16:creationId xmlns:a16="http://schemas.microsoft.com/office/drawing/2014/main" id="{91048FF9-02BE-4CDB-AC43-7FA6630461C1}"/>
              </a:ext>
            </a:extLst>
          </p:cNvPr>
          <p:cNvSpPr txBox="1"/>
          <p:nvPr/>
        </p:nvSpPr>
        <p:spPr>
          <a:xfrm>
            <a:off x="838200" y="1046097"/>
            <a:ext cx="10219441" cy="1600438"/>
          </a:xfrm>
          <a:prstGeom prst="rect">
            <a:avLst/>
          </a:prstGeom>
          <a:noFill/>
        </p:spPr>
        <p:txBody>
          <a:bodyPr wrap="square" rtlCol="0">
            <a:spAutoFit/>
          </a:bodyPr>
          <a:lstStyle/>
          <a:p>
            <a:r>
              <a:rPr lang="de-DE" sz="1400" dirty="0">
                <a:latin typeface="Arial" panose="020B0604020202020204" pitchFamily="34" charset="0"/>
                <a:cs typeface="Arial" panose="020B0604020202020204" pitchFamily="34" charset="0"/>
              </a:rPr>
              <a:t>Folie 3 Bild Demonstration, Markus </a:t>
            </a:r>
            <a:r>
              <a:rPr lang="de-DE" sz="1400" dirty="0" err="1">
                <a:latin typeface="Arial" panose="020B0604020202020204" pitchFamily="34" charset="0"/>
                <a:cs typeface="Arial" panose="020B0604020202020204" pitchFamily="34" charset="0"/>
              </a:rPr>
              <a:t>Spiske</a:t>
            </a:r>
            <a:r>
              <a:rPr lang="de-DE" sz="1400" dirty="0">
                <a:latin typeface="Arial" panose="020B0604020202020204" pitchFamily="34" charset="0"/>
                <a:cs typeface="Arial" panose="020B0604020202020204" pitchFamily="34" charset="0"/>
              </a:rPr>
              <a:t> via </a:t>
            </a:r>
            <a:r>
              <a:rPr lang="de-DE" sz="1400" dirty="0" err="1">
                <a:latin typeface="Arial" panose="020B0604020202020204" pitchFamily="34" charset="0"/>
                <a:cs typeface="Arial" panose="020B0604020202020204" pitchFamily="34" charset="0"/>
              </a:rPr>
              <a:t>unsplash</a:t>
            </a:r>
            <a:r>
              <a:rPr lang="de-DE" sz="1400" dirty="0">
                <a:latin typeface="Arial" panose="020B0604020202020204" pitchFamily="34" charset="0"/>
                <a:cs typeface="Arial" panose="020B0604020202020204" pitchFamily="34" charset="0"/>
              </a:rPr>
              <a:t>, 28.12.2024</a:t>
            </a:r>
          </a:p>
          <a:p>
            <a:r>
              <a:rPr lang="de-DE" sz="1400" dirty="0">
                <a:latin typeface="Arial" panose="020B0604020202020204" pitchFamily="34" charset="0"/>
                <a:cs typeface="Arial" panose="020B0604020202020204" pitchFamily="34" charset="0"/>
              </a:rPr>
              <a:t>Folie 5 Bild Demonstration Letzte Generation </a:t>
            </a:r>
            <a:r>
              <a:rPr lang="de-DE" sz="1400" dirty="0" err="1">
                <a:latin typeface="Arial" panose="020B0604020202020204" pitchFamily="34" charset="0"/>
                <a:cs typeface="Arial" panose="020B0604020202020204" pitchFamily="34" charset="0"/>
              </a:rPr>
              <a:t>climate</a:t>
            </a:r>
            <a:r>
              <a:rPr lang="de-DE" sz="1400" dirty="0">
                <a:latin typeface="Arial" panose="020B0604020202020204" pitchFamily="34" charset="0"/>
                <a:cs typeface="Arial" panose="020B0604020202020204" pitchFamily="34" charset="0"/>
              </a:rPr>
              <a:t> </a:t>
            </a:r>
            <a:r>
              <a:rPr lang="de-DE" sz="1400" dirty="0" err="1">
                <a:latin typeface="Arial" panose="020B0604020202020204" pitchFamily="34" charset="0"/>
                <a:cs typeface="Arial" panose="020B0604020202020204" pitchFamily="34" charset="0"/>
              </a:rPr>
              <a:t>protesters</a:t>
            </a:r>
            <a:r>
              <a:rPr lang="de-DE" sz="1400" dirty="0">
                <a:latin typeface="Arial" panose="020B0604020202020204" pitchFamily="34" charset="0"/>
                <a:cs typeface="Arial" panose="020B0604020202020204" pitchFamily="34" charset="0"/>
              </a:rPr>
              <a:t> </a:t>
            </a:r>
            <a:r>
              <a:rPr lang="de-DE" sz="1400" dirty="0" err="1">
                <a:latin typeface="Arial" panose="020B0604020202020204" pitchFamily="34" charset="0"/>
                <a:cs typeface="Arial" panose="020B0604020202020204" pitchFamily="34" charset="0"/>
              </a:rPr>
              <a:t>sitting</a:t>
            </a:r>
            <a:r>
              <a:rPr lang="de-DE" sz="1400" dirty="0">
                <a:latin typeface="Arial" panose="020B0604020202020204" pitchFamily="34" charset="0"/>
                <a:cs typeface="Arial" panose="020B0604020202020204" pitchFamily="34" charset="0"/>
              </a:rPr>
              <a:t> on Straße des 17 Juni Berlin Germany on 28 </a:t>
            </a:r>
            <a:r>
              <a:rPr lang="de-DE" sz="1400" dirty="0" err="1">
                <a:latin typeface="Arial" panose="020B0604020202020204" pitchFamily="34" charset="0"/>
                <a:cs typeface="Arial" panose="020B0604020202020204" pitchFamily="34" charset="0"/>
              </a:rPr>
              <a:t>October</a:t>
            </a:r>
            <a:r>
              <a:rPr lang="de-DE" sz="1400" dirty="0">
                <a:latin typeface="Arial" panose="020B0604020202020204" pitchFamily="34" charset="0"/>
                <a:cs typeface="Arial" panose="020B0604020202020204" pitchFamily="34" charset="0"/>
              </a:rPr>
              <a:t>  </a:t>
            </a:r>
          </a:p>
          <a:p>
            <a:r>
              <a:rPr lang="de-DE" sz="1400" dirty="0">
                <a:latin typeface="Arial" panose="020B0604020202020204" pitchFamily="34" charset="0"/>
                <a:cs typeface="Arial" panose="020B0604020202020204" pitchFamily="34" charset="0"/>
              </a:rPr>
              <a:t>            2023.jpg, </a:t>
            </a:r>
            <a:r>
              <a:rPr lang="de-DE" sz="1400" dirty="0" err="1">
                <a:latin typeface="Arial" panose="020B0604020202020204" pitchFamily="34" charset="0"/>
                <a:cs typeface="Arial" panose="020B0604020202020204" pitchFamily="34" charset="0"/>
              </a:rPr>
              <a:t>RobbieIanMorrison</a:t>
            </a:r>
            <a:r>
              <a:rPr lang="de-DE" sz="1400" dirty="0">
                <a:latin typeface="Arial" panose="020B0604020202020204" pitchFamily="34" charset="0"/>
                <a:cs typeface="Arial" panose="020B0604020202020204" pitchFamily="34" charset="0"/>
              </a:rPr>
              <a:t> </a:t>
            </a:r>
            <a:r>
              <a:rPr lang="de-DE" sz="1400" dirty="0">
                <a:latin typeface="Arial" panose="020B0604020202020204" pitchFamily="34" charset="0"/>
                <a:cs typeface="Arial" panose="020B0604020202020204" pitchFamily="34" charset="0"/>
                <a:hlinkClick r:id="rId2"/>
              </a:rPr>
              <a:t>CC BY 4.0 </a:t>
            </a:r>
            <a:r>
              <a:rPr lang="de-DE" sz="1400" dirty="0">
                <a:latin typeface="Arial" panose="020B0604020202020204" pitchFamily="34" charset="0"/>
                <a:cs typeface="Arial" panose="020B0604020202020204" pitchFamily="34" charset="0"/>
              </a:rPr>
              <a:t>via Wikimedia Commons; Bild Maske Demonstration </a:t>
            </a:r>
            <a:r>
              <a:rPr lang="de-DE" sz="1400" dirty="0" err="1">
                <a:latin typeface="Arial" panose="020B0604020202020204" pitchFamily="34" charset="0"/>
                <a:cs typeface="Arial" panose="020B0604020202020204" pitchFamily="34" charset="0"/>
              </a:rPr>
              <a:t>Akshay</a:t>
            </a:r>
            <a:r>
              <a:rPr lang="de-DE" sz="1400" dirty="0">
                <a:latin typeface="Arial" panose="020B0604020202020204" pitchFamily="34" charset="0"/>
                <a:cs typeface="Arial" panose="020B0604020202020204" pitchFamily="34" charset="0"/>
              </a:rPr>
              <a:t> </a:t>
            </a:r>
            <a:r>
              <a:rPr lang="de-DE" sz="1400" dirty="0" err="1">
                <a:latin typeface="Arial" panose="020B0604020202020204" pitchFamily="34" charset="0"/>
                <a:cs typeface="Arial" panose="020B0604020202020204" pitchFamily="34" charset="0"/>
              </a:rPr>
              <a:t>Chauhan</a:t>
            </a:r>
            <a:r>
              <a:rPr lang="de-DE" sz="1400" dirty="0">
                <a:latin typeface="Arial" panose="020B0604020202020204" pitchFamily="34" charset="0"/>
                <a:cs typeface="Arial" panose="020B0604020202020204" pitchFamily="34" charset="0"/>
              </a:rPr>
              <a:t> via                    </a:t>
            </a:r>
          </a:p>
          <a:p>
            <a:r>
              <a:rPr lang="de-DE" sz="1400" dirty="0">
                <a:latin typeface="Arial" panose="020B0604020202020204" pitchFamily="34" charset="0"/>
                <a:cs typeface="Arial" panose="020B0604020202020204" pitchFamily="34" charset="0"/>
              </a:rPr>
              <a:t>            </a:t>
            </a:r>
            <a:r>
              <a:rPr lang="de-DE" sz="1400" dirty="0" err="1">
                <a:latin typeface="Arial" panose="020B0604020202020204" pitchFamily="34" charset="0"/>
                <a:cs typeface="Arial" panose="020B0604020202020204" pitchFamily="34" charset="0"/>
              </a:rPr>
              <a:t>unsplash</a:t>
            </a:r>
            <a:r>
              <a:rPr lang="de-DE" sz="1400" dirty="0">
                <a:latin typeface="Arial" panose="020B0604020202020204" pitchFamily="34" charset="0"/>
                <a:cs typeface="Arial" panose="020B0604020202020204" pitchFamily="34" charset="0"/>
              </a:rPr>
              <a:t> 28.12.2024; BLM Gabe Pierce via </a:t>
            </a:r>
            <a:r>
              <a:rPr lang="de-DE" sz="1400" dirty="0" err="1">
                <a:latin typeface="Arial" panose="020B0604020202020204" pitchFamily="34" charset="0"/>
                <a:cs typeface="Arial" panose="020B0604020202020204" pitchFamily="34" charset="0"/>
              </a:rPr>
              <a:t>unsplash</a:t>
            </a:r>
            <a:r>
              <a:rPr lang="de-DE" sz="1400" dirty="0">
                <a:latin typeface="Arial" panose="020B0604020202020204" pitchFamily="34" charset="0"/>
                <a:cs typeface="Arial" panose="020B0604020202020204" pitchFamily="34" charset="0"/>
              </a:rPr>
              <a:t>, 28.12.2024; Rede Demonstration </a:t>
            </a:r>
            <a:r>
              <a:rPr lang="de-DE" sz="1400" dirty="0" err="1">
                <a:latin typeface="Arial" panose="020B0604020202020204" pitchFamily="34" charset="0"/>
                <a:cs typeface="Arial" panose="020B0604020202020204" pitchFamily="34" charset="0"/>
              </a:rPr>
              <a:t>Kuzzat</a:t>
            </a:r>
            <a:r>
              <a:rPr lang="de-DE" sz="1400" dirty="0">
                <a:latin typeface="Arial" panose="020B0604020202020204" pitchFamily="34" charset="0"/>
                <a:cs typeface="Arial" panose="020B0604020202020204" pitchFamily="34" charset="0"/>
              </a:rPr>
              <a:t> Altay via </a:t>
            </a:r>
            <a:r>
              <a:rPr lang="de-DE" sz="1400" dirty="0" err="1">
                <a:latin typeface="Arial" panose="020B0604020202020204" pitchFamily="34" charset="0"/>
                <a:cs typeface="Arial" panose="020B0604020202020204" pitchFamily="34" charset="0"/>
              </a:rPr>
              <a:t>unsplash</a:t>
            </a:r>
            <a:r>
              <a:rPr lang="de-DE" sz="1400" dirty="0">
                <a:latin typeface="Arial" panose="020B0604020202020204" pitchFamily="34" charset="0"/>
                <a:cs typeface="Arial" panose="020B0604020202020204" pitchFamily="34" charset="0"/>
              </a:rPr>
              <a:t>  </a:t>
            </a:r>
          </a:p>
          <a:p>
            <a:r>
              <a:rPr lang="de-DE" sz="1400" dirty="0">
                <a:latin typeface="Arial" panose="020B0604020202020204" pitchFamily="34" charset="0"/>
                <a:cs typeface="Arial" panose="020B0604020202020204" pitchFamily="34" charset="0"/>
              </a:rPr>
              <a:t>            28.12.2024; Bild Israel-Flagge Levi Meir Clancy via </a:t>
            </a:r>
            <a:r>
              <a:rPr lang="de-DE" sz="1400" dirty="0" err="1">
                <a:latin typeface="Arial" panose="020B0604020202020204" pitchFamily="34" charset="0"/>
                <a:cs typeface="Arial" panose="020B0604020202020204" pitchFamily="34" charset="0"/>
              </a:rPr>
              <a:t>unsplash</a:t>
            </a:r>
            <a:r>
              <a:rPr lang="de-DE" sz="1400" dirty="0">
                <a:latin typeface="Arial" panose="020B0604020202020204" pitchFamily="34" charset="0"/>
                <a:cs typeface="Arial" panose="020B0604020202020204" pitchFamily="34" charset="0"/>
              </a:rPr>
              <a:t> 28.12.2024; Bild brennendes Auto Flavio via </a:t>
            </a:r>
            <a:r>
              <a:rPr lang="de-DE" sz="1400" dirty="0" err="1">
                <a:latin typeface="Arial" panose="020B0604020202020204" pitchFamily="34" charset="0"/>
                <a:cs typeface="Arial" panose="020B0604020202020204" pitchFamily="34" charset="0"/>
              </a:rPr>
              <a:t>unsplash</a:t>
            </a:r>
            <a:r>
              <a:rPr lang="de-DE" sz="1400" dirty="0">
                <a:latin typeface="Arial" panose="020B0604020202020204" pitchFamily="34" charset="0"/>
                <a:cs typeface="Arial" panose="020B0604020202020204" pitchFamily="34" charset="0"/>
              </a:rPr>
              <a:t>  </a:t>
            </a:r>
          </a:p>
          <a:p>
            <a:r>
              <a:rPr lang="de-DE" sz="1400" dirty="0">
                <a:latin typeface="Arial" panose="020B0604020202020204" pitchFamily="34" charset="0"/>
                <a:cs typeface="Arial" panose="020B0604020202020204" pitchFamily="34" charset="0"/>
              </a:rPr>
              <a:t>            28.12.2024</a:t>
            </a:r>
          </a:p>
          <a:p>
            <a:r>
              <a:rPr lang="de-DE" sz="1400" dirty="0">
                <a:latin typeface="Arial" panose="020B0604020202020204" pitchFamily="34" charset="0"/>
                <a:cs typeface="Arial" panose="020B0604020202020204" pitchFamily="34" charset="0"/>
              </a:rPr>
              <a:t>Folie 6 Bild Demonstration Marc </a:t>
            </a:r>
            <a:r>
              <a:rPr lang="de-DE" sz="1400" dirty="0" err="1">
                <a:latin typeface="Arial" panose="020B0604020202020204" pitchFamily="34" charset="0"/>
                <a:cs typeface="Arial" panose="020B0604020202020204" pitchFamily="34" charset="0"/>
              </a:rPr>
              <a:t>Sendra-Martorell</a:t>
            </a:r>
            <a:r>
              <a:rPr lang="de-DE" sz="1400" dirty="0">
                <a:latin typeface="Arial" panose="020B0604020202020204" pitchFamily="34" charset="0"/>
                <a:cs typeface="Arial" panose="020B0604020202020204" pitchFamily="34" charset="0"/>
              </a:rPr>
              <a:t> via </a:t>
            </a:r>
            <a:r>
              <a:rPr lang="de-DE" sz="1400" dirty="0" err="1">
                <a:latin typeface="Arial" panose="020B0604020202020204" pitchFamily="34" charset="0"/>
                <a:cs typeface="Arial" panose="020B0604020202020204" pitchFamily="34" charset="0"/>
              </a:rPr>
              <a:t>unsplash</a:t>
            </a:r>
            <a:r>
              <a:rPr lang="de-DE" sz="1400" dirty="0">
                <a:latin typeface="Arial" panose="020B0604020202020204" pitchFamily="34" charset="0"/>
                <a:cs typeface="Arial" panose="020B0604020202020204" pitchFamily="34" charset="0"/>
              </a:rPr>
              <a:t>, 28.12.2024</a:t>
            </a:r>
          </a:p>
        </p:txBody>
      </p:sp>
    </p:spTree>
    <p:extLst>
      <p:ext uri="{BB962C8B-B14F-4D97-AF65-F5344CB8AC3E}">
        <p14:creationId xmlns:p14="http://schemas.microsoft.com/office/powerpoint/2010/main" val="289360681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Grafik 4">
            <a:extLst>
              <a:ext uri="{FF2B5EF4-FFF2-40B4-BE49-F238E27FC236}">
                <a16:creationId xmlns:a16="http://schemas.microsoft.com/office/drawing/2014/main" id="{D40C73E3-138E-4A69-89A8-9720B76450A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392424" y="2371113"/>
            <a:ext cx="4593336" cy="1322324"/>
          </a:xfrm>
          <a:prstGeom prst="rect">
            <a:avLst/>
          </a:prstGeom>
        </p:spPr>
      </p:pic>
      <p:sp>
        <p:nvSpPr>
          <p:cNvPr id="6" name="Textfeld 5">
            <a:extLst>
              <a:ext uri="{FF2B5EF4-FFF2-40B4-BE49-F238E27FC236}">
                <a16:creationId xmlns:a16="http://schemas.microsoft.com/office/drawing/2014/main" id="{AEAC8428-AEA9-4B82-8EC6-909ACC209338}"/>
              </a:ext>
            </a:extLst>
          </p:cNvPr>
          <p:cNvSpPr txBox="1"/>
          <p:nvPr/>
        </p:nvSpPr>
        <p:spPr>
          <a:xfrm>
            <a:off x="1280160" y="3949469"/>
            <a:ext cx="9500616" cy="369332"/>
          </a:xfrm>
          <a:prstGeom prst="rect">
            <a:avLst/>
          </a:prstGeom>
          <a:noFill/>
        </p:spPr>
        <p:txBody>
          <a:bodyPr wrap="square" rtlCol="0">
            <a:spAutoFit/>
          </a:bodyPr>
          <a:lstStyle/>
          <a:p>
            <a:pPr algn="ctr"/>
            <a:r>
              <a:rPr lang="de-DE" dirty="0">
                <a:latin typeface="Arial" panose="020B0604020202020204" pitchFamily="34" charset="0"/>
                <a:cs typeface="Arial" panose="020B0604020202020204" pitchFamily="34" charset="0"/>
              </a:rPr>
              <a:t>Dieses Material wurde im Arbeitskreis Politische Bildung erstellt. </a:t>
            </a:r>
          </a:p>
        </p:txBody>
      </p:sp>
    </p:spTree>
    <p:extLst>
      <p:ext uri="{BB962C8B-B14F-4D97-AF65-F5344CB8AC3E}">
        <p14:creationId xmlns:p14="http://schemas.microsoft.com/office/powerpoint/2010/main" val="1424352231"/>
      </p:ext>
    </p:extLst>
  </p:cSld>
  <p:clrMapOvr>
    <a:masterClrMapping/>
  </p:clrMapOvr>
</p:sld>
</file>

<file path=ppt/theme/theme1.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359</Words>
  <Application>Microsoft Office PowerPoint</Application>
  <PresentationFormat>Breitbild</PresentationFormat>
  <Paragraphs>23</Paragraphs>
  <Slides>9</Slides>
  <Notes>1</Notes>
  <HiddenSlides>1</HiddenSlides>
  <MMClips>0</MMClips>
  <ScaleCrop>false</ScaleCrop>
  <HeadingPairs>
    <vt:vector size="6" baseType="variant">
      <vt:variant>
        <vt:lpstr>Verwendete Schriftarten</vt:lpstr>
      </vt:variant>
      <vt:variant>
        <vt:i4>2</vt:i4>
      </vt:variant>
      <vt:variant>
        <vt:lpstr>Design</vt:lpstr>
      </vt:variant>
      <vt:variant>
        <vt:i4>1</vt:i4>
      </vt:variant>
      <vt:variant>
        <vt:lpstr>Folientitel</vt:lpstr>
      </vt:variant>
      <vt:variant>
        <vt:i4>9</vt:i4>
      </vt:variant>
    </vt:vector>
  </HeadingPairs>
  <TitlesOfParts>
    <vt:vector size="12" baseType="lpstr">
      <vt:lpstr>Arial</vt:lpstr>
      <vt:lpstr>Calibri</vt:lpstr>
      <vt:lpstr>Office</vt:lpstr>
      <vt:lpstr>PowerPoint-Präsentation</vt:lpstr>
      <vt:lpstr>PowerPoint-Präsentation</vt:lpstr>
      <vt:lpstr>PowerPoint-Präsentation</vt:lpstr>
      <vt:lpstr>PowerPoint-Präsentation</vt:lpstr>
      <vt:lpstr>PowerPoint-Präsentation</vt:lpstr>
      <vt:lpstr>PowerPoint-Präsentation</vt:lpstr>
      <vt:lpstr>Möglichkeiten und Grenzen der Partizipation durch Demonstration</vt:lpstr>
      <vt:lpstr>Bildquellen</vt:lpstr>
      <vt:lpstr>PowerPoint-Präsentation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creator>ISB München</dc:creator>
  <cp:lastModifiedBy>Weber, Alexandra</cp:lastModifiedBy>
  <cp:revision>19</cp:revision>
  <dcterms:created xsi:type="dcterms:W3CDTF">2024-06-12T15:52:19Z</dcterms:created>
  <dcterms:modified xsi:type="dcterms:W3CDTF">2025-03-12T15:45:43Z</dcterms:modified>
</cp:coreProperties>
</file>