
<file path=[Content_Types].xml><?xml version="1.0" encoding="utf-8"?>
<Types xmlns="http://schemas.openxmlformats.org/package/2006/content-types">
  <Default Extension="png" ContentType="image/png"/>
  <Default Extension="svg" ContentType="image/svg+xml"/>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6" r:id="rId2"/>
    <p:sldId id="257" r:id="rId3"/>
    <p:sldId id="258" r:id="rId4"/>
    <p:sldId id="263" r:id="rId5"/>
    <p:sldId id="278" r:id="rId6"/>
    <p:sldId id="279" r:id="rId7"/>
    <p:sldId id="260" r:id="rId8"/>
    <p:sldId id="261" r:id="rId9"/>
    <p:sldId id="262" r:id="rId10"/>
  </p:sldIdLst>
  <p:sldSz cx="12192000" cy="6858000"/>
  <p:notesSz cx="6858000" cy="9144000"/>
  <p:defaultTextStyle>
    <a:defPPr>
      <a:defRPr lang="de-DE"/>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defaultTextStyle>
  <p:extLst>
    <p:ext uri="{EFAFB233-063F-42B5-8137-9DF3F51BA10A}">
      <p15:sldGuideLst xmlns:p15="http://schemas.microsoft.com/office/powerpoint/2012/main">
        <p15:guide id="1" pos="3840">
          <p15:clr>
            <a:srgbClr val="A4A3A4"/>
          </p15:clr>
        </p15:guide>
        <p15:guide id="2" orient="horz" pos="216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oris Ceeh" initials="DC"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04" autoAdjust="0"/>
    <p:restoredTop sz="94660"/>
  </p:normalViewPr>
  <p:slideViewPr>
    <p:cSldViewPr snapToGrid="0">
      <p:cViewPr varScale="1">
        <p:scale>
          <a:sx n="105" d="100"/>
          <a:sy n="105" d="100"/>
        </p:scale>
        <p:origin x="192" y="78"/>
      </p:cViewPr>
      <p:guideLst>
        <p:guide pos="3840"/>
        <p:guide orient="horz"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bwMode="auto">
        <a:xfrm>
          <a:off x="0" y="0"/>
          <a:ext cx="0" cy="0"/>
          <a:chOff x="0" y="0"/>
          <a:chExt cx="0" cy="0"/>
        </a:xfrm>
      </p:grpSpPr>
      <p:sp>
        <p:nvSpPr>
          <p:cNvPr id="2" name="Header Placeholder 1"/>
          <p:cNvSpPr>
            <a:spLocks noGrp="1"/>
          </p:cNvSpPr>
          <p:nvPr>
            <p:ph type="hdr" sz="quarter"/>
          </p:nvPr>
        </p:nvSpPr>
        <p:spPr bwMode="auto">
          <a:xfrm>
            <a:off x="0" y="0"/>
            <a:ext cx="2971800" cy="458788"/>
          </a:xfrm>
          <a:prstGeom prst="rect">
            <a:avLst/>
          </a:prstGeom>
        </p:spPr>
        <p:txBody>
          <a:bodyPr vert="horz" lIns="91440" tIns="45720" rIns="91440" bIns="45720" rtlCol="0" anchor="ctr"/>
          <a:lstStyle>
            <a:lvl1pPr algn="l">
              <a:defRPr sz="1200"/>
            </a:lvl1pPr>
          </a:lstStyle>
          <a:p>
            <a:pPr>
              <a:defRPr/>
            </a:pPr>
            <a:endParaRPr/>
          </a:p>
        </p:txBody>
      </p:sp>
      <p:sp>
        <p:nvSpPr>
          <p:cNvPr id="3" name="Date Placeholder 2"/>
          <p:cNvSpPr>
            <a:spLocks noGrp="1"/>
          </p:cNvSpPr>
          <p:nvPr>
            <p:ph type="dt" idx="2"/>
          </p:nvPr>
        </p:nvSpPr>
        <p:spPr bwMode="auto">
          <a:xfrm>
            <a:off x="3884613" y="0"/>
            <a:ext cx="2971800" cy="458788"/>
          </a:xfrm>
          <a:prstGeom prst="rect">
            <a:avLst/>
          </a:prstGeom>
        </p:spPr>
        <p:txBody>
          <a:bodyPr vert="horz" lIns="91440" tIns="45720" rIns="91440" bIns="45720" rtlCol="0" anchor="ctr"/>
          <a:lstStyle>
            <a:lvl1pPr algn="r">
              <a:defRPr sz="1200"/>
            </a:lvl1pPr>
          </a:lstStyle>
          <a:p>
            <a:pPr>
              <a:defRPr/>
            </a:pPr>
            <a:endParaRPr/>
          </a:p>
        </p:txBody>
      </p:sp>
      <p:sp>
        <p:nvSpPr>
          <p:cNvPr id="4" name="Date Placeholder 2"/>
          <p:cNvSpPr>
            <a:spLocks noGrp="1"/>
          </p:cNvSpPr>
          <p:nvPr>
            <p:ph type="dt" idx="3"/>
          </p:nvPr>
        </p:nvSpPr>
        <p:spPr bwMode="auto">
          <a:xfrm>
            <a:off x="3884613" y="0"/>
            <a:ext cx="2971800" cy="458788"/>
          </a:xfrm>
          <a:prstGeom prst="rect">
            <a:avLst/>
          </a:prstGeom>
        </p:spPr>
        <p:txBody>
          <a:bodyPr vert="horz" lIns="91440" tIns="45720" rIns="91440" bIns="45720" rtlCol="0" anchor="ctr"/>
          <a:lstStyle>
            <a:lvl1pPr algn="r">
              <a:defRPr sz="1200"/>
            </a:lvl1pPr>
          </a:lstStyle>
          <a:p>
            <a:pPr>
              <a:defRPr/>
            </a:pPr>
            <a:endParaRPr/>
          </a:p>
        </p:txBody>
      </p:sp>
      <p:sp>
        <p:nvSpPr>
          <p:cNvPr id="5" name="Notes Placeholder 4"/>
          <p:cNvSpPr>
            <a:spLocks noGrp="1"/>
          </p:cNvSpPr>
          <p:nvPr>
            <p:ph type="body" sz="quarter" idx="1"/>
          </p:nvPr>
        </p:nvSpPr>
        <p:spPr bwMode="auto">
          <a:xfrm>
            <a:off x="685800" y="4400550"/>
            <a:ext cx="5486400" cy="3600450"/>
          </a:xfrm>
          <a:prstGeom prst="rect">
            <a:avLst/>
          </a:prstGeom>
        </p:spPr>
        <p:txBody>
          <a:bodyPr vert="horz" lIns="91440" tIns="45720" rIns="91440" bIns="45720" rtlCol="0" anchor="ctr"/>
          <a:lstStyle/>
          <a:p>
            <a:pPr>
              <a:defRPr/>
            </a:pPr>
            <a:endParaRPr/>
          </a:p>
        </p:txBody>
      </p:sp>
      <p:sp>
        <p:nvSpPr>
          <p:cNvPr id="6" name="Footer Placeholder 5"/>
          <p:cNvSpPr>
            <a:spLocks noGrp="1"/>
          </p:cNvSpPr>
          <p:nvPr>
            <p:ph type="ftr" sz="quarter" idx="4"/>
          </p:nvPr>
        </p:nvSpPr>
        <p:spPr bwMode="auto">
          <a:xfrm>
            <a:off x="0" y="8685213"/>
            <a:ext cx="2971800" cy="458787"/>
          </a:xfrm>
          <a:prstGeom prst="rect">
            <a:avLst/>
          </a:prstGeom>
        </p:spPr>
        <p:txBody>
          <a:bodyPr vert="horz" lIns="91440" tIns="45720" rIns="91440" bIns="45720" rtlCol="0" anchor="b"/>
          <a:lstStyle>
            <a:lvl1pPr algn="l">
              <a:defRPr sz="1200"/>
            </a:lvl1pPr>
          </a:lstStyle>
          <a:p>
            <a:pPr>
              <a:defRPr/>
            </a:pPr>
            <a:endParaRPr/>
          </a:p>
        </p:txBody>
      </p:sp>
      <p:sp>
        <p:nvSpPr>
          <p:cNvPr id="7" name="Slide Number Placeholder 6"/>
          <p:cNvSpPr>
            <a:spLocks noGrp="1"/>
          </p:cNvSpPr>
          <p:nvPr>
            <p:ph type="sldNum" sz="quarter" idx="10"/>
          </p:nvPr>
        </p:nvSpPr>
        <p:spPr bwMode="auto">
          <a:xfrm>
            <a:off x="3884613" y="8685213"/>
            <a:ext cx="2971800" cy="458787"/>
          </a:xfrm>
          <a:prstGeom prst="rect">
            <a:avLst/>
          </a:prstGeom>
        </p:spPr>
        <p:txBody>
          <a:bodyPr vert="horz" lIns="91440" tIns="45720" rIns="91440" bIns="45720" rtlCol="0" anchor="b"/>
          <a:lstStyle>
            <a:lvl1pPr algn="r">
              <a:defRPr sz="1200"/>
            </a:lvl1pPr>
          </a:lstStyle>
          <a:p>
            <a:pPr>
              <a:defRPr/>
            </a:pPr>
            <a:endParaRPr/>
          </a:p>
        </p:txBody>
      </p:sp>
    </p:spTree>
  </p:cSld>
  <p:clrMap bg1="lt1" tx1="dk1" bg2="lt2" tx2="dk2" accent1="accent1" accent2="accent2" accent3="accent3" accent4="accent4" accent5="accent5" accent6="accent6" hlink="hlink" folHlink="folHlink"/>
  <p:notesStyle>
    <a:lvl1pPr marL="0" algn="l" defTabSz="914400">
      <a:defRPr sz="1200">
        <a:solidFill>
          <a:schemeClr val="tx1"/>
        </a:solidFill>
        <a:latin typeface="+mn-lt"/>
        <a:ea typeface="+mn-ea"/>
        <a:cs typeface="+mn-cs"/>
      </a:defRPr>
    </a:lvl1pPr>
    <a:lvl2pPr marL="457200" algn="l" defTabSz="914400">
      <a:defRPr sz="1200">
        <a:solidFill>
          <a:schemeClr val="tx1"/>
        </a:solidFill>
        <a:latin typeface="+mn-lt"/>
        <a:ea typeface="+mn-ea"/>
        <a:cs typeface="+mn-cs"/>
      </a:defRPr>
    </a:lvl2pPr>
    <a:lvl3pPr marL="914400" algn="l" defTabSz="914400">
      <a:defRPr sz="1200">
        <a:solidFill>
          <a:schemeClr val="tx1"/>
        </a:solidFill>
        <a:latin typeface="+mn-lt"/>
        <a:ea typeface="+mn-ea"/>
        <a:cs typeface="+mn-cs"/>
      </a:defRPr>
    </a:lvl3pPr>
    <a:lvl4pPr marL="1371600" algn="l" defTabSz="914400">
      <a:defRPr sz="1200">
        <a:solidFill>
          <a:schemeClr val="tx1"/>
        </a:solidFill>
        <a:latin typeface="+mn-lt"/>
        <a:ea typeface="+mn-ea"/>
        <a:cs typeface="+mn-cs"/>
      </a:defRPr>
    </a:lvl4pPr>
    <a:lvl5pPr marL="1828800" algn="l" defTabSz="914400">
      <a:defRPr sz="1200">
        <a:solidFill>
          <a:schemeClr val="tx1"/>
        </a:solidFill>
        <a:latin typeface="+mn-lt"/>
        <a:ea typeface="+mn-ea"/>
        <a:cs typeface="+mn-cs"/>
      </a:defRPr>
    </a:lvl5pPr>
    <a:lvl6pPr marL="2286000" algn="l" defTabSz="914400">
      <a:defRPr sz="1200">
        <a:solidFill>
          <a:schemeClr val="tx1"/>
        </a:solidFill>
        <a:latin typeface="+mn-lt"/>
        <a:ea typeface="+mn-ea"/>
        <a:cs typeface="+mn-cs"/>
      </a:defRPr>
    </a:lvl6pPr>
    <a:lvl7pPr marL="2743200" algn="l" defTabSz="914400">
      <a:defRPr sz="1200">
        <a:solidFill>
          <a:schemeClr val="tx1"/>
        </a:solidFill>
        <a:latin typeface="+mn-lt"/>
        <a:ea typeface="+mn-ea"/>
        <a:cs typeface="+mn-cs"/>
      </a:defRPr>
    </a:lvl7pPr>
    <a:lvl8pPr marL="3200400" algn="l" defTabSz="914400">
      <a:defRPr sz="1200">
        <a:solidFill>
          <a:schemeClr val="tx1"/>
        </a:solidFill>
        <a:latin typeface="+mn-lt"/>
        <a:ea typeface="+mn-ea"/>
        <a:cs typeface="+mn-cs"/>
      </a:defRPr>
    </a:lvl8pPr>
    <a:lvl9pPr marL="3657600" algn="l" defTabSz="914400">
      <a:defRPr sz="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E00B819C-D114-B6D2-4890-28B64B3520BC}" type="slidenum">
              <a:rPr/>
              <a:t>1</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25C2673E-AA08-017B-C3D4-F04F9B534C3B}" type="slidenum">
              <a:rPr/>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7E6ED884-7179-2840-29F7-A8A38034791E}" type="slidenum">
              <a:rPr/>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27C94F-F034-0504-0966-CE23F4643417}"/>
            </a:ext>
          </a:extLst>
        </p:cNvPr>
        <p:cNvGrpSpPr/>
        <p:nvPr/>
      </p:nvGrpSpPr>
      <p:grpSpPr bwMode="auto">
        <a:xfrm>
          <a:off x="0" y="0"/>
          <a:ext cx="0" cy="0"/>
          <a:chOff x="0" y="0"/>
          <a:chExt cx="0" cy="0"/>
        </a:xfrm>
      </p:grpSpPr>
      <p:sp>
        <p:nvSpPr>
          <p:cNvPr id="2" name="Slide Image Placeholder 1">
            <a:extLst>
              <a:ext uri="{FF2B5EF4-FFF2-40B4-BE49-F238E27FC236}">
                <a16:creationId xmlns:a16="http://schemas.microsoft.com/office/drawing/2014/main" id="{FAB09FAE-63FA-9167-25DF-810A3DD33D0B}"/>
              </a:ext>
            </a:extLst>
          </p:cNvPr>
          <p:cNvSpPr>
            <a:spLocks noGrp="1" noRot="1" noChangeAspect="1"/>
          </p:cNvSpPr>
          <p:nvPr>
            <p:ph type="sldImg"/>
          </p:nvPr>
        </p:nvSpPr>
        <p:spPr bwMode="auto"/>
      </p:sp>
      <p:sp>
        <p:nvSpPr>
          <p:cNvPr id="3" name="Notes Placeholder 2">
            <a:extLst>
              <a:ext uri="{FF2B5EF4-FFF2-40B4-BE49-F238E27FC236}">
                <a16:creationId xmlns:a16="http://schemas.microsoft.com/office/drawing/2014/main" id="{BFC1A526-D518-472F-F83A-FD22E1F9B6A5}"/>
              </a:ext>
            </a:extLst>
          </p:cNvPr>
          <p:cNvSpPr>
            <a:spLocks noGrp="1"/>
          </p:cNvSpPr>
          <p:nvPr>
            <p:ph type="body" idx="1"/>
          </p:nvPr>
        </p:nvSpPr>
        <p:spPr bwMode="auto"/>
        <p:txBody>
          <a:bodyPr/>
          <a:lstStyle/>
          <a:p>
            <a:pPr>
              <a:defRPr/>
            </a:pPr>
            <a:endParaRPr/>
          </a:p>
        </p:txBody>
      </p:sp>
      <p:sp>
        <p:nvSpPr>
          <p:cNvPr id="4" name="Slide Number Placeholder 3">
            <a:extLst>
              <a:ext uri="{FF2B5EF4-FFF2-40B4-BE49-F238E27FC236}">
                <a16:creationId xmlns:a16="http://schemas.microsoft.com/office/drawing/2014/main" id="{C2476C3C-BDA3-37B4-1095-94BF1ECB7E36}"/>
              </a:ext>
            </a:extLst>
          </p:cNvPr>
          <p:cNvSpPr>
            <a:spLocks noGrp="1"/>
          </p:cNvSpPr>
          <p:nvPr>
            <p:ph type="sldNum" sz="quarter" idx="10"/>
          </p:nvPr>
        </p:nvSpPr>
        <p:spPr bwMode="auto"/>
        <p:txBody>
          <a:bodyPr/>
          <a:lstStyle/>
          <a:p>
            <a:pPr>
              <a:defRPr/>
            </a:pPr>
            <a:fld id="{7E6ED884-7179-2840-29F7-A8A38034791E}" type="slidenum">
              <a:rPr/>
              <a:t>4</a:t>
            </a:fld>
            <a:endParaRPr/>
          </a:p>
        </p:txBody>
      </p:sp>
    </p:spTree>
    <p:extLst>
      <p:ext uri="{BB962C8B-B14F-4D97-AF65-F5344CB8AC3E}">
        <p14:creationId xmlns:p14="http://schemas.microsoft.com/office/powerpoint/2010/main" val="4877690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FA92F3E1-559F-77EA-8A82-DD978B009C2C}" type="slidenum">
              <a:rPr/>
              <a:t>7</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7C3A1819-69F8-F1EE-83F9-6295C9A24746}" type="slidenum">
              <a:rPr/>
              <a:t>8</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EC792B0A-2C16-3FE0-D87C-1948B6070856}" type="slidenum">
              <a:rPr/>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PhAnim="0" preserve="1" userDrawn="1">
  <p:cSld name="Titelfolie">
    <p:spTree>
      <p:nvGrpSpPr>
        <p:cNvPr id="1" name=""/>
        <p:cNvGrpSpPr/>
        <p:nvPr/>
      </p:nvGrpSpPr>
      <p:grpSpPr bwMode="auto">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PhAnim="0" type="obj" preserve="1" userDrawn="1">
  <p:cSld name="Titel und Inhalt">
    <p:spTree>
      <p:nvGrpSpPr>
        <p:cNvPr id="1" name=""/>
        <p:cNvGrpSpPr/>
        <p:nvPr/>
      </p:nvGrpSpPr>
      <p:grpSpPr bwMode="auto">
        <a:xfrm>
          <a:off x="0" y="0"/>
          <a:ext cx="0" cy="0"/>
          <a:chOff x="0" y="0"/>
          <a:chExt cx="0" cy="0"/>
        </a:xfrm>
      </p:grpSpPr>
      <p:sp>
        <p:nvSpPr>
          <p:cNvPr id="2" name="Titel 1"/>
          <p:cNvSpPr>
            <a:spLocks noGrp="1"/>
          </p:cNvSpPr>
          <p:nvPr>
            <p:ph type="title"/>
          </p:nvPr>
        </p:nvSpPr>
        <p:spPr bwMode="auto">
          <a:xfrm>
            <a:off x="838200" y="365125"/>
            <a:ext cx="10515600" cy="1325563"/>
          </a:xfrm>
          <a:prstGeom prst="rect">
            <a:avLst/>
          </a:prstGeom>
        </p:spPr>
        <p:txBody>
          <a:bodyPr/>
          <a:lstStyle>
            <a:lvl1pPr>
              <a:defRPr>
                <a:latin typeface="Arial"/>
                <a:cs typeface="Arial"/>
              </a:defRPr>
            </a:lvl1pPr>
          </a:lstStyle>
          <a:p>
            <a:pPr>
              <a:defRPr/>
            </a:pPr>
            <a:r>
              <a:rPr lang="de-DE"/>
              <a:t>Mastertitelformat bearbeiten</a:t>
            </a:r>
            <a:endParaRPr/>
          </a:p>
        </p:txBody>
      </p:sp>
      <p:sp>
        <p:nvSpPr>
          <p:cNvPr id="3" name="Inhaltsplatzhalter 2"/>
          <p:cNvSpPr>
            <a:spLocks noGrp="1"/>
          </p:cNvSpPr>
          <p:nvPr>
            <p:ph idx="1"/>
          </p:nvPr>
        </p:nvSpPr>
        <p:spPr bwMode="auto">
          <a:xfrm>
            <a:off x="838200" y="1825625"/>
            <a:ext cx="10515600" cy="4351338"/>
          </a:xfrm>
          <a:prstGeom prst="rect">
            <a:avLst/>
          </a:prstGeom>
        </p:spPr>
        <p:txBody>
          <a:bodyPr/>
          <a:lstStyle>
            <a:lvl1pPr>
              <a:defRPr>
                <a:latin typeface="Arial"/>
                <a:cs typeface="Arial"/>
              </a:defRPr>
            </a:lvl1pPr>
            <a:lvl2pPr>
              <a:defRPr>
                <a:latin typeface="Arial"/>
                <a:cs typeface="Arial"/>
              </a:defRPr>
            </a:lvl2pPr>
            <a:lvl3pPr>
              <a:defRPr>
                <a:latin typeface="Arial"/>
                <a:cs typeface="Arial"/>
              </a:defRPr>
            </a:lvl3pPr>
            <a:lvl4pPr>
              <a:defRPr>
                <a:latin typeface="Arial"/>
                <a:cs typeface="Arial"/>
              </a:defRPr>
            </a:lvl4pPr>
            <a:lvl5pPr>
              <a:defRPr>
                <a:latin typeface="Arial"/>
                <a:cs typeface="Arial"/>
              </a:defRPr>
            </a:lvl5pPr>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
        <p:nvSpPr>
          <p:cNvPr id="4" name="Datumsplatzhalter 3"/>
          <p:cNvSpPr>
            <a:spLocks noGrp="1"/>
          </p:cNvSpPr>
          <p:nvPr>
            <p:ph type="dt" sz="half" idx="10"/>
          </p:nvPr>
        </p:nvSpPr>
        <p:spPr bwMode="auto">
          <a:xfrm>
            <a:off x="838200" y="6356350"/>
            <a:ext cx="2743200" cy="365125"/>
          </a:xfrm>
          <a:prstGeom prst="rect">
            <a:avLst/>
          </a:prstGeom>
        </p:spPr>
        <p:txBody>
          <a:bodyPr/>
          <a:lstStyle/>
          <a:p>
            <a:pPr>
              <a:defRPr/>
            </a:pPr>
            <a:fld id="{645091C5-ED85-481D-827A-0F8B76C05C06}" type="datetimeFigureOut">
              <a:rPr lang="de-DE"/>
              <a:t>25.06.2025</a:t>
            </a:fld>
            <a:endParaRPr lang="de-DE"/>
          </a:p>
        </p:txBody>
      </p:sp>
      <p:sp>
        <p:nvSpPr>
          <p:cNvPr id="5" name="Fußzeilenplatzhalter 4"/>
          <p:cNvSpPr>
            <a:spLocks noGrp="1"/>
          </p:cNvSpPr>
          <p:nvPr>
            <p:ph type="ftr" sz="quarter" idx="11"/>
          </p:nvPr>
        </p:nvSpPr>
        <p:spPr bwMode="auto">
          <a:xfrm>
            <a:off x="4038600" y="6356350"/>
            <a:ext cx="4114800" cy="365125"/>
          </a:xfrm>
          <a:prstGeom prst="rect">
            <a:avLst/>
          </a:prstGeom>
        </p:spPr>
        <p:txBody>
          <a:bodyPr/>
          <a:lstStyle/>
          <a:p>
            <a:pPr>
              <a:defRPr/>
            </a:pPr>
            <a:endParaRPr lang="de-DE"/>
          </a:p>
        </p:txBody>
      </p:sp>
      <p:sp>
        <p:nvSpPr>
          <p:cNvPr id="6" name="Foliennummernplatzhalter 5"/>
          <p:cNvSpPr>
            <a:spLocks noGrp="1"/>
          </p:cNvSpPr>
          <p:nvPr>
            <p:ph type="sldNum" sz="quarter" idx="12"/>
          </p:nvPr>
        </p:nvSpPr>
        <p:spPr bwMode="auto">
          <a:xfrm>
            <a:off x="8610600" y="6356350"/>
            <a:ext cx="2743200" cy="365125"/>
          </a:xfrm>
          <a:prstGeom prst="rect">
            <a:avLst/>
          </a:prstGeom>
        </p:spPr>
        <p:txBody>
          <a:bodyPr/>
          <a:lstStyle/>
          <a:p>
            <a:pPr>
              <a:defRPr/>
            </a:pPr>
            <a:fld id="{63EE1BBA-F88F-4D44-8D8D-8BC0C6D210A6}" type="slidenum">
              <a:rPr lang="de-DE"/>
              <a:t>‹Nr.›</a:t>
            </a:fld>
            <a:endParaRPr lang="de-D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PhAnim="0" type="secHead" preserve="1" userDrawn="1">
  <p:cSld name="Abschnitts-&#10;überschrift">
    <p:spTree>
      <p:nvGrpSpPr>
        <p:cNvPr id="1" name=""/>
        <p:cNvGrpSpPr/>
        <p:nvPr/>
      </p:nvGrpSpPr>
      <p:grpSpPr bwMode="auto">
        <a:xfrm>
          <a:off x="0" y="0"/>
          <a:ext cx="0" cy="0"/>
          <a:chOff x="0" y="0"/>
          <a:chExt cx="0" cy="0"/>
        </a:xfrm>
      </p:grpSpPr>
      <p:sp>
        <p:nvSpPr>
          <p:cNvPr id="2" name="Titel 1"/>
          <p:cNvSpPr>
            <a:spLocks noGrp="1"/>
          </p:cNvSpPr>
          <p:nvPr>
            <p:ph type="title"/>
          </p:nvPr>
        </p:nvSpPr>
        <p:spPr bwMode="auto">
          <a:xfrm>
            <a:off x="831850" y="1709738"/>
            <a:ext cx="10515600" cy="2852737"/>
          </a:xfrm>
          <a:prstGeom prst="rect">
            <a:avLst/>
          </a:prstGeom>
        </p:spPr>
        <p:txBody>
          <a:bodyPr anchor="b"/>
          <a:lstStyle>
            <a:lvl1pPr>
              <a:defRPr sz="6000">
                <a:latin typeface="Arial"/>
                <a:cs typeface="Arial"/>
              </a:defRPr>
            </a:lvl1pPr>
          </a:lstStyle>
          <a:p>
            <a:pPr>
              <a:defRPr/>
            </a:pPr>
            <a:r>
              <a:rPr lang="de-DE"/>
              <a:t>Mastertitelformat bearbeiten</a:t>
            </a:r>
            <a:endParaRPr/>
          </a:p>
        </p:txBody>
      </p:sp>
      <p:sp>
        <p:nvSpPr>
          <p:cNvPr id="3" name="Textplatzhalter 2"/>
          <p:cNvSpPr>
            <a:spLocks noGrp="1"/>
          </p:cNvSpPr>
          <p:nvPr>
            <p:ph type="body" idx="1"/>
          </p:nvPr>
        </p:nvSpPr>
        <p:spPr bwMode="auto">
          <a:xfrm>
            <a:off x="831850" y="4589463"/>
            <a:ext cx="10515600" cy="1500187"/>
          </a:xfrm>
          <a:prstGeom prst="rect">
            <a:avLst/>
          </a:prstGeom>
        </p:spPr>
        <p:txBody>
          <a:bodyPr/>
          <a:lstStyle>
            <a:lvl1pPr marL="0" indent="0">
              <a:buNone/>
              <a:defRPr sz="2400">
                <a:solidFill>
                  <a:schemeClr val="tx1">
                    <a:tint val="75000"/>
                  </a:schemeClr>
                </a:solidFill>
                <a:latin typeface="Arial"/>
                <a:cs typeface="Aria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defRPr/>
            </a:pPr>
            <a:r>
              <a:rPr lang="de-DE"/>
              <a:t>Mastertextformat bearbeiten</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PhAnim="0" type="twoObj" preserve="1" userDrawn="1">
  <p:cSld name="Zwei Inhalte">
    <p:spTree>
      <p:nvGrpSpPr>
        <p:cNvPr id="1" name=""/>
        <p:cNvGrpSpPr/>
        <p:nvPr/>
      </p:nvGrpSpPr>
      <p:grpSpPr bwMode="auto">
        <a:xfrm>
          <a:off x="0" y="0"/>
          <a:ext cx="0" cy="0"/>
          <a:chOff x="0" y="0"/>
          <a:chExt cx="0" cy="0"/>
        </a:xfrm>
      </p:grpSpPr>
      <p:sp>
        <p:nvSpPr>
          <p:cNvPr id="2" name="Titel 1"/>
          <p:cNvSpPr>
            <a:spLocks noGrp="1"/>
          </p:cNvSpPr>
          <p:nvPr>
            <p:ph type="title"/>
          </p:nvPr>
        </p:nvSpPr>
        <p:spPr bwMode="auto">
          <a:xfrm>
            <a:off x="838200" y="365125"/>
            <a:ext cx="10515600" cy="1325563"/>
          </a:xfrm>
          <a:prstGeom prst="rect">
            <a:avLst/>
          </a:prstGeom>
        </p:spPr>
        <p:txBody>
          <a:bodyPr/>
          <a:lstStyle>
            <a:lvl1pPr>
              <a:defRPr>
                <a:latin typeface="Arial"/>
                <a:cs typeface="Arial"/>
              </a:defRPr>
            </a:lvl1pPr>
          </a:lstStyle>
          <a:p>
            <a:pPr>
              <a:defRPr/>
            </a:pPr>
            <a:r>
              <a:rPr lang="de-DE"/>
              <a:t>Mastertitelformat bearbeiten</a:t>
            </a:r>
            <a:endParaRPr/>
          </a:p>
        </p:txBody>
      </p:sp>
      <p:sp>
        <p:nvSpPr>
          <p:cNvPr id="3" name="Inhaltsplatzhalter 2"/>
          <p:cNvSpPr>
            <a:spLocks noGrp="1"/>
          </p:cNvSpPr>
          <p:nvPr>
            <p:ph sz="half" idx="1"/>
          </p:nvPr>
        </p:nvSpPr>
        <p:spPr bwMode="auto">
          <a:xfrm>
            <a:off x="838200" y="1825625"/>
            <a:ext cx="5181600" cy="4351338"/>
          </a:xfrm>
          <a:prstGeom prst="rect">
            <a:avLst/>
          </a:prstGeom>
        </p:spPr>
        <p:txBody>
          <a:bodyPr/>
          <a:lstStyle>
            <a:lvl1pPr>
              <a:defRPr>
                <a:latin typeface="Arial"/>
                <a:cs typeface="Arial"/>
              </a:defRPr>
            </a:lvl1pPr>
            <a:lvl2pPr>
              <a:defRPr>
                <a:latin typeface="Arial"/>
                <a:cs typeface="Arial"/>
              </a:defRPr>
            </a:lvl2pPr>
            <a:lvl3pPr>
              <a:defRPr>
                <a:latin typeface="Arial"/>
                <a:cs typeface="Arial"/>
              </a:defRPr>
            </a:lvl3pPr>
            <a:lvl4pPr>
              <a:defRPr>
                <a:latin typeface="Arial"/>
                <a:cs typeface="Arial"/>
              </a:defRPr>
            </a:lvl4pPr>
            <a:lvl5pPr>
              <a:defRPr>
                <a:latin typeface="Arial"/>
                <a:cs typeface="Arial"/>
              </a:defRPr>
            </a:lvl5pPr>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
        <p:nvSpPr>
          <p:cNvPr id="4" name="Inhaltsplatzhalter 3"/>
          <p:cNvSpPr>
            <a:spLocks noGrp="1"/>
          </p:cNvSpPr>
          <p:nvPr>
            <p:ph sz="half" idx="2"/>
          </p:nvPr>
        </p:nvSpPr>
        <p:spPr bwMode="auto">
          <a:xfrm>
            <a:off x="6172200" y="1825625"/>
            <a:ext cx="5181600" cy="4351338"/>
          </a:xfrm>
          <a:prstGeom prst="rect">
            <a:avLst/>
          </a:prstGeom>
        </p:spPr>
        <p:txBody>
          <a:bodyPr/>
          <a:lstStyle>
            <a:lvl1pPr>
              <a:defRPr>
                <a:latin typeface="Arial"/>
                <a:cs typeface="Arial"/>
              </a:defRPr>
            </a:lvl1pPr>
            <a:lvl2pPr>
              <a:defRPr>
                <a:latin typeface="Arial"/>
                <a:cs typeface="Arial"/>
              </a:defRPr>
            </a:lvl2pPr>
            <a:lvl3pPr>
              <a:defRPr>
                <a:latin typeface="Arial"/>
                <a:cs typeface="Arial"/>
              </a:defRPr>
            </a:lvl3pPr>
            <a:lvl4pPr>
              <a:defRPr>
                <a:latin typeface="Arial"/>
                <a:cs typeface="Arial"/>
              </a:defRPr>
            </a:lvl4pPr>
            <a:lvl5pPr>
              <a:defRPr>
                <a:latin typeface="Arial"/>
                <a:cs typeface="Arial"/>
              </a:defRPr>
            </a:lvl5pPr>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PhAnim="0" type="titleOnly" preserve="1" userDrawn="1">
  <p:cSld name="Nur Titel">
    <p:spTree>
      <p:nvGrpSpPr>
        <p:cNvPr id="1" name=""/>
        <p:cNvGrpSpPr/>
        <p:nvPr/>
      </p:nvGrpSpPr>
      <p:grpSpPr bwMode="auto">
        <a:xfrm>
          <a:off x="0" y="0"/>
          <a:ext cx="0" cy="0"/>
          <a:chOff x="0" y="0"/>
          <a:chExt cx="0" cy="0"/>
        </a:xfrm>
      </p:grpSpPr>
      <p:sp>
        <p:nvSpPr>
          <p:cNvPr id="2" name="Titel 1"/>
          <p:cNvSpPr>
            <a:spLocks noGrp="1"/>
          </p:cNvSpPr>
          <p:nvPr>
            <p:ph type="title"/>
          </p:nvPr>
        </p:nvSpPr>
        <p:spPr bwMode="auto">
          <a:xfrm>
            <a:off x="838200" y="365125"/>
            <a:ext cx="10515600" cy="1325563"/>
          </a:xfrm>
          <a:prstGeom prst="rect">
            <a:avLst/>
          </a:prstGeom>
        </p:spPr>
        <p:txBody>
          <a:bodyPr/>
          <a:lstStyle>
            <a:lvl1pPr>
              <a:defRPr>
                <a:latin typeface="Arial"/>
                <a:cs typeface="Arial"/>
              </a:defRPr>
            </a:lvl1pPr>
          </a:lstStyle>
          <a:p>
            <a:pPr>
              <a:defRPr/>
            </a:pPr>
            <a:r>
              <a:rPr lang="de-DE"/>
              <a:t>Mastertitelformat bearbeiten</a:t>
            </a: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PhAnim="0" type="blank" preserve="1" userDrawn="1">
  <p:cSld name="Leer">
    <p:spTree>
      <p:nvGrpSpPr>
        <p:cNvPr id="1" name=""/>
        <p:cNvGrpSpPr/>
        <p:nvPr/>
      </p:nvGrpSpPr>
      <p:grpSpPr bwMode="auto">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13" Type="http://schemas.openxmlformats.org/officeDocument/2006/relationships/image" Target="../media/image6.png"/><Relationship Id="rId3" Type="http://schemas.openxmlformats.org/officeDocument/2006/relationships/slideLayout" Target="../slideLayouts/slideLayout3.xml"/><Relationship Id="rId7" Type="http://schemas.openxmlformats.org/officeDocument/2006/relationships/theme" Target="../theme/theme1.xml"/><Relationship Id="rId12"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4.svg"/><Relationship Id="rId5" Type="http://schemas.openxmlformats.org/officeDocument/2006/relationships/slideLayout" Target="../slideLayouts/slideLayout5.xml"/><Relationship Id="rId10"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image" Target="../media/image2.sv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bwMode="auto">
        <a:xfrm>
          <a:off x="0" y="0"/>
          <a:ext cx="0" cy="0"/>
          <a:chOff x="0" y="0"/>
          <a:chExt cx="0" cy="0"/>
        </a:xfrm>
      </p:grpSpPr>
      <p:pic>
        <p:nvPicPr>
          <p:cNvPr id="7" name="Grafik 6" descr="Ein Pinselstrich"/>
          <p:cNvPicPr>
            <a:picLocks noChangeAspect="1"/>
          </p:cNvPicPr>
          <p:nvPr userDrawn="1"/>
        </p:nvPicPr>
        <p:blipFill>
          <a:blip r:embed="rId8">
            <a:extLst>
              <a:ext uri="{96DAC541-7B7A-43D3-8B79-37D633B846F1}">
                <asvg:svgBlip xmlns:asvg="http://schemas.microsoft.com/office/drawing/2016/SVG/main" r:embed="rId9"/>
              </a:ext>
            </a:extLst>
          </a:blip>
          <a:stretch/>
        </p:blipFill>
        <p:spPr bwMode="auto">
          <a:xfrm>
            <a:off x="4137197" y="6088478"/>
            <a:ext cx="3590234" cy="944310"/>
          </a:xfrm>
          <a:prstGeom prst="rect">
            <a:avLst/>
          </a:prstGeom>
        </p:spPr>
      </p:pic>
      <p:sp>
        <p:nvSpPr>
          <p:cNvPr id="8" name="Slide Number Placeholder 5"/>
          <p:cNvSpPr txBox="1"/>
          <p:nvPr userDrawn="1"/>
        </p:nvSpPr>
        <p:spPr bwMode="auto">
          <a:xfrm>
            <a:off x="4498462" y="6466152"/>
            <a:ext cx="2212789" cy="188964"/>
          </a:xfrm>
          <a:prstGeom prst="rect">
            <a:avLst/>
          </a:prstGeom>
          <a:grpFill/>
        </p:spPr>
        <p:txBody>
          <a:bodyPr vert="horz" lIns="91440" tIns="45720" rIns="91440" bIns="45720" rtlCol="0" anchor="ctr"/>
          <a:lstStyle>
            <a:defPPr>
              <a:defRPr lang="en-US"/>
            </a:defPPr>
            <a:lvl1pPr marL="0" algn="r" defTabSz="457200">
              <a:defRPr sz="1100">
                <a:solidFill>
                  <a:srgbClr val="8C98C5"/>
                </a:solidFill>
                <a:latin typeface="+mn-lt"/>
                <a:ea typeface="+mn-ea"/>
                <a:cs typeface="+mn-cs"/>
              </a:defRPr>
            </a:lvl1pPr>
            <a:lvl2pPr marL="457200" algn="l" defTabSz="457200">
              <a:defRPr sz="1800">
                <a:solidFill>
                  <a:schemeClr val="tx1"/>
                </a:solidFill>
                <a:latin typeface="+mn-lt"/>
                <a:ea typeface="+mn-ea"/>
                <a:cs typeface="+mn-cs"/>
              </a:defRPr>
            </a:lvl2pPr>
            <a:lvl3pPr marL="914400" algn="l" defTabSz="457200">
              <a:defRPr sz="1800">
                <a:solidFill>
                  <a:schemeClr val="tx1"/>
                </a:solidFill>
                <a:latin typeface="+mn-lt"/>
                <a:ea typeface="+mn-ea"/>
                <a:cs typeface="+mn-cs"/>
              </a:defRPr>
            </a:lvl3pPr>
            <a:lvl4pPr marL="1371600" algn="l" defTabSz="457200">
              <a:defRPr sz="1800">
                <a:solidFill>
                  <a:schemeClr val="tx1"/>
                </a:solidFill>
                <a:latin typeface="+mn-lt"/>
                <a:ea typeface="+mn-ea"/>
                <a:cs typeface="+mn-cs"/>
              </a:defRPr>
            </a:lvl4pPr>
            <a:lvl5pPr marL="1828800" algn="l" defTabSz="457200">
              <a:defRPr sz="1800">
                <a:solidFill>
                  <a:schemeClr val="tx1"/>
                </a:solidFill>
                <a:latin typeface="+mn-lt"/>
                <a:ea typeface="+mn-ea"/>
                <a:cs typeface="+mn-cs"/>
              </a:defRPr>
            </a:lvl5pPr>
            <a:lvl6pPr marL="2286000" algn="l" defTabSz="457200">
              <a:defRPr sz="1800">
                <a:solidFill>
                  <a:schemeClr val="tx1"/>
                </a:solidFill>
                <a:latin typeface="+mn-lt"/>
                <a:ea typeface="+mn-ea"/>
                <a:cs typeface="+mn-cs"/>
              </a:defRPr>
            </a:lvl6pPr>
            <a:lvl7pPr marL="2743200" algn="l" defTabSz="457200">
              <a:defRPr sz="1800">
                <a:solidFill>
                  <a:schemeClr val="tx1"/>
                </a:solidFill>
                <a:latin typeface="+mn-lt"/>
                <a:ea typeface="+mn-ea"/>
                <a:cs typeface="+mn-cs"/>
              </a:defRPr>
            </a:lvl7pPr>
            <a:lvl8pPr marL="3200400" algn="l" defTabSz="457200">
              <a:defRPr sz="1800">
                <a:solidFill>
                  <a:schemeClr val="tx1"/>
                </a:solidFill>
                <a:latin typeface="+mn-lt"/>
                <a:ea typeface="+mn-ea"/>
                <a:cs typeface="+mn-cs"/>
              </a:defRPr>
            </a:lvl8pPr>
            <a:lvl9pPr marL="3657600" algn="l" defTabSz="457200">
              <a:defRPr sz="1800">
                <a:solidFill>
                  <a:schemeClr val="tx1"/>
                </a:solidFill>
                <a:latin typeface="+mn-lt"/>
                <a:ea typeface="+mn-ea"/>
                <a:cs typeface="+mn-cs"/>
              </a:defRPr>
            </a:lvl9pPr>
          </a:lstStyle>
          <a:p>
            <a:pPr>
              <a:defRPr/>
            </a:pPr>
            <a:r>
              <a:rPr lang="de-DE" sz="600" b="0">
                <a:solidFill>
                  <a:schemeClr val="bg1"/>
                </a:solidFill>
                <a:latin typeface="Arial"/>
                <a:ea typeface="Calibri"/>
                <a:cs typeface="Arial"/>
              </a:rPr>
              <a:t>www.politischebildung.schule.bayern.de</a:t>
            </a:r>
            <a:endParaRPr sz="1050"/>
          </a:p>
        </p:txBody>
      </p:sp>
      <p:pic>
        <p:nvPicPr>
          <p:cNvPr id="9" name="Grafik 8" descr="Ein Pinselstrich"/>
          <p:cNvPicPr>
            <a:picLocks noChangeAspect="1"/>
          </p:cNvPicPr>
          <p:nvPr userDrawn="1"/>
        </p:nvPicPr>
        <p:blipFill>
          <a:blip r:embed="rId10">
            <a:extLst>
              <a:ext uri="{96DAC541-7B7A-43D3-8B79-37D633B846F1}">
                <asvg:svgBlip xmlns:asvg="http://schemas.microsoft.com/office/drawing/2016/SVG/main" r:embed="rId11"/>
              </a:ext>
            </a:extLst>
          </a:blip>
          <a:stretch/>
        </p:blipFill>
        <p:spPr bwMode="auto">
          <a:xfrm>
            <a:off x="338983" y="6281628"/>
            <a:ext cx="4244335" cy="466878"/>
          </a:xfrm>
          <a:prstGeom prst="rect">
            <a:avLst/>
          </a:prstGeom>
        </p:spPr>
      </p:pic>
      <p:pic>
        <p:nvPicPr>
          <p:cNvPr id="10" name="Grafik 9" descr="Ein Pinselstrich"/>
          <p:cNvPicPr>
            <a:picLocks noChangeAspect="1"/>
          </p:cNvPicPr>
          <p:nvPr userDrawn="1"/>
        </p:nvPicPr>
        <p:blipFill>
          <a:blip r:embed="rId12"/>
          <a:stretch/>
        </p:blipFill>
        <p:spPr bwMode="auto">
          <a:xfrm>
            <a:off x="6940684" y="6327194"/>
            <a:ext cx="4912333" cy="466878"/>
          </a:xfrm>
          <a:prstGeom prst="rect">
            <a:avLst/>
          </a:prstGeom>
        </p:spPr>
      </p:pic>
      <p:pic>
        <p:nvPicPr>
          <p:cNvPr id="3" name="Grafik 2"/>
          <p:cNvPicPr>
            <a:picLocks noChangeAspect="1"/>
          </p:cNvPicPr>
          <p:nvPr userDrawn="1"/>
        </p:nvPicPr>
        <p:blipFill>
          <a:blip r:embed="rId13"/>
          <a:stretch/>
        </p:blipFill>
        <p:spPr bwMode="auto">
          <a:xfrm>
            <a:off x="231918" y="6358056"/>
            <a:ext cx="390450" cy="39045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txStyles>
    <p:titleStyle>
      <a:lvl1pPr algn="l" defTabSz="914400">
        <a:lnSpc>
          <a:spcPct val="90000"/>
        </a:lnSpc>
        <a:spcBef>
          <a:spcPts val="0"/>
        </a:spcBef>
        <a:buNone/>
        <a:defRPr sz="4400">
          <a:solidFill>
            <a:schemeClr val="tx1"/>
          </a:solidFill>
          <a:latin typeface="+mj-lt"/>
          <a:ea typeface="+mj-ea"/>
          <a:cs typeface="+mj-cs"/>
        </a:defRPr>
      </a:lvl1pPr>
    </p:titleStyle>
    <p:bodyStyle>
      <a:lvl1pPr marL="228600" indent="-228600" algn="l" defTabSz="914400">
        <a:lnSpc>
          <a:spcPct val="90000"/>
        </a:lnSpc>
        <a:spcBef>
          <a:spcPts val="1000"/>
        </a:spcBef>
        <a:buFont typeface="Arial"/>
        <a:buChar char="•"/>
        <a:defRPr sz="2800">
          <a:solidFill>
            <a:schemeClr val="tx1"/>
          </a:solidFill>
          <a:latin typeface="+mn-lt"/>
          <a:ea typeface="+mn-ea"/>
          <a:cs typeface="+mn-cs"/>
        </a:defRPr>
      </a:lvl1pPr>
      <a:lvl2pPr marL="685800" indent="-228600" algn="l" defTabSz="914400">
        <a:lnSpc>
          <a:spcPct val="90000"/>
        </a:lnSpc>
        <a:spcBef>
          <a:spcPts val="500"/>
        </a:spcBef>
        <a:buFont typeface="Arial"/>
        <a:buChar char="•"/>
        <a:defRPr sz="2400">
          <a:solidFill>
            <a:schemeClr val="tx1"/>
          </a:solidFill>
          <a:latin typeface="+mn-lt"/>
          <a:ea typeface="+mn-ea"/>
          <a:cs typeface="+mn-cs"/>
        </a:defRPr>
      </a:lvl2pPr>
      <a:lvl3pPr marL="1143000" indent="-228600" algn="l" defTabSz="914400">
        <a:lnSpc>
          <a:spcPct val="90000"/>
        </a:lnSpc>
        <a:spcBef>
          <a:spcPts val="500"/>
        </a:spcBef>
        <a:buFont typeface="Arial"/>
        <a:buChar char="•"/>
        <a:defRPr sz="2000">
          <a:solidFill>
            <a:schemeClr val="tx1"/>
          </a:solidFill>
          <a:latin typeface="+mn-lt"/>
          <a:ea typeface="+mn-ea"/>
          <a:cs typeface="+mn-cs"/>
        </a:defRPr>
      </a:lvl3pPr>
      <a:lvl4pPr marL="1600200" indent="-228600" algn="l" defTabSz="914400">
        <a:lnSpc>
          <a:spcPct val="90000"/>
        </a:lnSpc>
        <a:spcBef>
          <a:spcPts val="500"/>
        </a:spcBef>
        <a:buFont typeface="Arial"/>
        <a:buChar char="•"/>
        <a:defRPr sz="1800">
          <a:solidFill>
            <a:schemeClr val="tx1"/>
          </a:solidFill>
          <a:latin typeface="+mn-lt"/>
          <a:ea typeface="+mn-ea"/>
          <a:cs typeface="+mn-cs"/>
        </a:defRPr>
      </a:lvl4pPr>
      <a:lvl5pPr marL="2057400" indent="-228600" algn="l" defTabSz="914400">
        <a:lnSpc>
          <a:spcPct val="90000"/>
        </a:lnSpc>
        <a:spcBef>
          <a:spcPts val="500"/>
        </a:spcBef>
        <a:buFont typeface="Arial"/>
        <a:buChar char="•"/>
        <a:defRPr sz="1800">
          <a:solidFill>
            <a:schemeClr val="tx1"/>
          </a:solidFill>
          <a:latin typeface="+mn-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p:bodyStyle>
    <p:otherStyle>
      <a:defPPr>
        <a:defRPr lang="de-DE"/>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creativecommons.org/licenses/by-sa/3.0/deed.en"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s://www.friedenspreis-des-deutschen-buchhandels.de/alle-preistraeger-seit-1950/2020-2029/willi-weber"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5" name="Grafik 4"/>
          <p:cNvPicPr>
            <a:picLocks noChangeAspect="1"/>
          </p:cNvPicPr>
          <p:nvPr/>
        </p:nvPicPr>
        <p:blipFill>
          <a:blip r:embed="rId3"/>
          <a:stretch/>
        </p:blipFill>
        <p:spPr bwMode="auto">
          <a:xfrm>
            <a:off x="1203726" y="1242204"/>
            <a:ext cx="9784548" cy="4153288"/>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extfeld 1"/>
          <p:cNvSpPr txBox="1"/>
          <p:nvPr/>
        </p:nvSpPr>
        <p:spPr bwMode="auto">
          <a:xfrm>
            <a:off x="257094" y="2369414"/>
            <a:ext cx="11677812" cy="1440587"/>
          </a:xfrm>
          <a:prstGeom prst="rect">
            <a:avLst/>
          </a:prstGeom>
          <a:noFill/>
        </p:spPr>
        <p:txBody>
          <a:bodyPr wrap="square" rtlCol="0">
            <a:spAutoFit/>
          </a:bodyPr>
          <a:lstStyle/>
          <a:p>
            <a:pPr algn="ctr">
              <a:lnSpc>
                <a:spcPct val="114999"/>
              </a:lnSpc>
              <a:spcAft>
                <a:spcPts val="1000"/>
              </a:spcAft>
              <a:defRPr/>
            </a:pPr>
            <a:r>
              <a:rPr lang="de-DE" sz="3600" dirty="0">
                <a:latin typeface="Arial"/>
                <a:ea typeface="Calibri"/>
                <a:cs typeface="Times New Roman"/>
              </a:rPr>
              <a:t>„Die demokratische Welt schwankt“ – </a:t>
            </a:r>
          </a:p>
          <a:p>
            <a:pPr algn="ctr">
              <a:lnSpc>
                <a:spcPct val="114999"/>
              </a:lnSpc>
              <a:spcAft>
                <a:spcPts val="1000"/>
              </a:spcAft>
              <a:defRPr/>
            </a:pPr>
            <a:r>
              <a:rPr lang="de-DE" sz="3600" dirty="0">
                <a:latin typeface="Arial"/>
                <a:ea typeface="Calibri"/>
                <a:cs typeface="Times New Roman"/>
              </a:rPr>
              <a:t>Anne Applebaum zur Verteidigung der Demokratie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3" name="Grafik 2">
            <a:extLst>
              <a:ext uri="{FF2B5EF4-FFF2-40B4-BE49-F238E27FC236}">
                <a16:creationId xmlns:a16="http://schemas.microsoft.com/office/drawing/2014/main" id="{92791A62-9C00-4CC2-8C05-805C2FFDA516}"/>
              </a:ext>
            </a:extLst>
          </p:cNvPr>
          <p:cNvPicPr>
            <a:picLocks noChangeAspect="1"/>
          </p:cNvPicPr>
          <p:nvPr/>
        </p:nvPicPr>
        <p:blipFill rotWithShape="1">
          <a:blip r:embed="rId3">
            <a:extLst>
              <a:ext uri="{28A0092B-C50C-407E-A947-70E740481C1C}">
                <a14:useLocalDpi xmlns:a14="http://schemas.microsoft.com/office/drawing/2010/main" val="0"/>
              </a:ext>
            </a:extLst>
          </a:blip>
          <a:srcRect b="12800"/>
          <a:stretch/>
        </p:blipFill>
        <p:spPr>
          <a:xfrm>
            <a:off x="1243641" y="347472"/>
            <a:ext cx="9704717" cy="5980176"/>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11191D58-1A27-19AB-B402-B27CBC31269D}"/>
            </a:ext>
          </a:extLst>
        </p:cNvPr>
        <p:cNvGrpSpPr/>
        <p:nvPr/>
      </p:nvGrpSpPr>
      <p:grpSpPr bwMode="auto">
        <a:xfrm>
          <a:off x="0" y="0"/>
          <a:ext cx="0" cy="0"/>
          <a:chOff x="0" y="0"/>
          <a:chExt cx="0" cy="0"/>
        </a:xfrm>
      </p:grpSpPr>
      <p:sp>
        <p:nvSpPr>
          <p:cNvPr id="5" name="Textfeld 4">
            <a:extLst>
              <a:ext uri="{FF2B5EF4-FFF2-40B4-BE49-F238E27FC236}">
                <a16:creationId xmlns:a16="http://schemas.microsoft.com/office/drawing/2014/main" id="{3163601F-D717-CE35-BE3B-0DEBDEB7570A}"/>
              </a:ext>
            </a:extLst>
          </p:cNvPr>
          <p:cNvSpPr txBox="1"/>
          <p:nvPr/>
        </p:nvSpPr>
        <p:spPr bwMode="auto">
          <a:xfrm>
            <a:off x="4962525" y="1447815"/>
            <a:ext cx="6078070" cy="2308068"/>
          </a:xfrm>
          <a:prstGeom prst="rect">
            <a:avLst/>
          </a:prstGeom>
          <a:noFill/>
        </p:spPr>
        <p:txBody>
          <a:bodyPr wrap="square">
            <a:spAutoFit/>
          </a:bodyPr>
          <a:lstStyle/>
          <a:p>
            <a:pPr algn="just">
              <a:lnSpc>
                <a:spcPct val="114999"/>
              </a:lnSpc>
              <a:spcAft>
                <a:spcPts val="1000"/>
              </a:spcAft>
              <a:tabLst>
                <a:tab pos="4448810" algn="l"/>
              </a:tabLst>
              <a:defRPr/>
            </a:pPr>
            <a:r>
              <a:rPr lang="de-DE" sz="2400" dirty="0">
                <a:latin typeface="Arial"/>
                <a:ea typeface="Calibri"/>
                <a:cs typeface="Times New Roman"/>
              </a:rPr>
              <a:t>„Heute stehen wir vor der größten Herausforderung für unsere Werte und Interessen zu unseren Lebzeiten, und die demokratische Welt schwankt.“ </a:t>
            </a:r>
            <a:endParaRPr dirty="0"/>
          </a:p>
          <a:p>
            <a:pPr algn="r">
              <a:lnSpc>
                <a:spcPct val="114999"/>
              </a:lnSpc>
              <a:spcAft>
                <a:spcPts val="1000"/>
              </a:spcAft>
              <a:tabLst>
                <a:tab pos="4448810" algn="l"/>
              </a:tabLst>
              <a:defRPr/>
            </a:pPr>
            <a:r>
              <a:rPr lang="de-DE" sz="2400" dirty="0">
                <a:latin typeface="Arial"/>
                <a:ea typeface="Calibri"/>
                <a:cs typeface="Times New Roman"/>
              </a:rPr>
              <a:t>Anne Applebaum</a:t>
            </a:r>
            <a:endParaRPr lang="de-DE" sz="2800" dirty="0">
              <a:latin typeface="Arial"/>
              <a:ea typeface="Calibri"/>
              <a:cs typeface="Times New Roman"/>
            </a:endParaRPr>
          </a:p>
        </p:txBody>
      </p:sp>
      <p:pic>
        <p:nvPicPr>
          <p:cNvPr id="4" name="Grafik 3">
            <a:extLst>
              <a:ext uri="{FF2B5EF4-FFF2-40B4-BE49-F238E27FC236}">
                <a16:creationId xmlns:a16="http://schemas.microsoft.com/office/drawing/2014/main" id="{457608EB-604C-4FF2-89CE-52B3AF5F15C4}"/>
              </a:ext>
            </a:extLst>
          </p:cNvPr>
          <p:cNvPicPr>
            <a:picLocks noChangeAspect="1"/>
          </p:cNvPicPr>
          <p:nvPr/>
        </p:nvPicPr>
        <p:blipFill rotWithShape="1">
          <a:blip r:embed="rId3">
            <a:extLst>
              <a:ext uri="{28A0092B-C50C-407E-A947-70E740481C1C}">
                <a14:useLocalDpi xmlns:a14="http://schemas.microsoft.com/office/drawing/2010/main" val="0"/>
              </a:ext>
            </a:extLst>
          </a:blip>
          <a:srcRect l="2920" r="37370" b="12800"/>
          <a:stretch/>
        </p:blipFill>
        <p:spPr bwMode="auto">
          <a:xfrm>
            <a:off x="1003721" y="1362456"/>
            <a:ext cx="3730204" cy="3849624"/>
          </a:xfrm>
          <a:prstGeom prst="rect">
            <a:avLst/>
          </a:prstGeom>
        </p:spPr>
      </p:pic>
    </p:spTree>
    <p:extLst>
      <p:ext uri="{BB962C8B-B14F-4D97-AF65-F5344CB8AC3E}">
        <p14:creationId xmlns:p14="http://schemas.microsoft.com/office/powerpoint/2010/main" val="14674921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B090A52D-D8C1-4FEB-A14C-0BA930138099}"/>
              </a:ext>
            </a:extLst>
          </p:cNvPr>
          <p:cNvSpPr/>
          <p:nvPr/>
        </p:nvSpPr>
        <p:spPr bwMode="auto">
          <a:xfrm>
            <a:off x="637563" y="419450"/>
            <a:ext cx="10515600" cy="771227"/>
          </a:xfrm>
          <a:prstGeom prst="rect">
            <a:avLst/>
          </a:prstGeom>
          <a:solidFill>
            <a:srgbClr val="65248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600" dirty="0">
                <a:latin typeface="Arial" panose="020B0604020202020204" pitchFamily="34" charset="0"/>
                <a:cs typeface="Arial" panose="020B0604020202020204" pitchFamily="34" charset="0"/>
              </a:rPr>
              <a:t>Artikel 20 GG</a:t>
            </a:r>
          </a:p>
        </p:txBody>
      </p:sp>
      <p:sp>
        <p:nvSpPr>
          <p:cNvPr id="3" name="Textfeld 2">
            <a:extLst>
              <a:ext uri="{FF2B5EF4-FFF2-40B4-BE49-F238E27FC236}">
                <a16:creationId xmlns:a16="http://schemas.microsoft.com/office/drawing/2014/main" id="{05F39B9F-5A96-B689-2033-7D724AD9D7C3}"/>
              </a:ext>
            </a:extLst>
          </p:cNvPr>
          <p:cNvSpPr txBox="1"/>
          <p:nvPr/>
        </p:nvSpPr>
        <p:spPr>
          <a:xfrm>
            <a:off x="3047036" y="2906172"/>
            <a:ext cx="6094070" cy="830997"/>
          </a:xfrm>
          <a:prstGeom prst="rect">
            <a:avLst/>
          </a:prstGeom>
          <a:noFill/>
        </p:spPr>
        <p:txBody>
          <a:bodyPr wrap="square">
            <a:spAutoFit/>
          </a:bodyPr>
          <a:lstStyle/>
          <a:p>
            <a:pPr marL="0" indent="0">
              <a:buNone/>
              <a:defRPr/>
            </a:pPr>
            <a:r>
              <a:rPr lang="de-DE" sz="2400" dirty="0">
                <a:latin typeface="Arial" panose="020B0604020202020204" pitchFamily="34" charset="0"/>
                <a:cs typeface="Arial" panose="020B0604020202020204" pitchFamily="34" charset="0"/>
              </a:rPr>
              <a:t>(1) Die Bundesrepublik Deutschland ist ein demokratischer und sozialer Bundesstaat.</a:t>
            </a:r>
          </a:p>
        </p:txBody>
      </p:sp>
    </p:spTree>
    <p:extLst>
      <p:ext uri="{BB962C8B-B14F-4D97-AF65-F5344CB8AC3E}">
        <p14:creationId xmlns:p14="http://schemas.microsoft.com/office/powerpoint/2010/main" val="9358180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7CBB16-A40B-8E06-60FB-42EF3B1685F6}"/>
            </a:ext>
          </a:extLst>
        </p:cNvPr>
        <p:cNvGrpSpPr/>
        <p:nvPr/>
      </p:nvGrpSpPr>
      <p:grpSpPr>
        <a:xfrm>
          <a:off x="0" y="0"/>
          <a:ext cx="0" cy="0"/>
          <a:chOff x="0" y="0"/>
          <a:chExt cx="0" cy="0"/>
        </a:xfrm>
      </p:grpSpPr>
      <p:sp>
        <p:nvSpPr>
          <p:cNvPr id="4" name="Rechteck 3">
            <a:extLst>
              <a:ext uri="{FF2B5EF4-FFF2-40B4-BE49-F238E27FC236}">
                <a16:creationId xmlns:a16="http://schemas.microsoft.com/office/drawing/2014/main" id="{A47CF799-7668-46A9-D1F0-A9786DD7816A}"/>
              </a:ext>
            </a:extLst>
          </p:cNvPr>
          <p:cNvSpPr/>
          <p:nvPr/>
        </p:nvSpPr>
        <p:spPr bwMode="auto">
          <a:xfrm>
            <a:off x="637563" y="419450"/>
            <a:ext cx="10515600" cy="771227"/>
          </a:xfrm>
          <a:prstGeom prst="rect">
            <a:avLst/>
          </a:prstGeom>
          <a:solidFill>
            <a:srgbClr val="65248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600" dirty="0">
                <a:latin typeface="Arial" panose="020B0604020202020204" pitchFamily="34" charset="0"/>
                <a:cs typeface="Arial" panose="020B0604020202020204" pitchFamily="34" charset="0"/>
              </a:rPr>
              <a:t>Präambel BV</a:t>
            </a:r>
          </a:p>
        </p:txBody>
      </p:sp>
      <p:sp>
        <p:nvSpPr>
          <p:cNvPr id="3" name="Textfeld 2">
            <a:extLst>
              <a:ext uri="{FF2B5EF4-FFF2-40B4-BE49-F238E27FC236}">
                <a16:creationId xmlns:a16="http://schemas.microsoft.com/office/drawing/2014/main" id="{2F61C53A-393D-5CF6-BB11-A53795FC56C2}"/>
              </a:ext>
            </a:extLst>
          </p:cNvPr>
          <p:cNvSpPr txBox="1"/>
          <p:nvPr/>
        </p:nvSpPr>
        <p:spPr>
          <a:xfrm>
            <a:off x="2063188" y="2257989"/>
            <a:ext cx="8400326" cy="3416320"/>
          </a:xfrm>
          <a:prstGeom prst="rect">
            <a:avLst/>
          </a:prstGeom>
          <a:noFill/>
        </p:spPr>
        <p:txBody>
          <a:bodyPr wrap="square">
            <a:spAutoFit/>
          </a:bodyPr>
          <a:lstStyle/>
          <a:p>
            <a:pPr marL="0" indent="0">
              <a:buNone/>
              <a:defRPr/>
            </a:pPr>
            <a:r>
              <a:rPr lang="de-DE" sz="2400" dirty="0">
                <a:latin typeface="Arial" panose="020B0604020202020204" pitchFamily="34" charset="0"/>
                <a:cs typeface="Arial" panose="020B0604020202020204" pitchFamily="34" charset="0"/>
              </a:rPr>
              <a:t>Angesichts des Trümmerfeldes, zu dem eine Staats- und Gesellschaftsordnung ohne Gott, ohne Gewissen und ohne Achtung vor der Würde des Menschen die Überlebenden des zweiten Weltkrieges geführt hat, in dem festen Entschlusse, den kommenden deutschen Geschlechtern die Segnungen des Friedens, der Menschlichkeit und des Rechtes dauernd zu sichern, gibt sich das Bayerische Volk, eingedenk seiner mehr als tausendjährigen Geschichte, nachstehende demokratische Verfassung.</a:t>
            </a:r>
          </a:p>
        </p:txBody>
      </p:sp>
    </p:spTree>
    <p:extLst>
      <p:ext uri="{BB962C8B-B14F-4D97-AF65-F5344CB8AC3E}">
        <p14:creationId xmlns:p14="http://schemas.microsoft.com/office/powerpoint/2010/main" val="11797852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 name="Inhaltsplatzhalter 2"/>
          <p:cNvSpPr>
            <a:spLocks noGrp="1"/>
          </p:cNvSpPr>
          <p:nvPr>
            <p:ph idx="1"/>
          </p:nvPr>
        </p:nvSpPr>
        <p:spPr bwMode="auto">
          <a:xfrm>
            <a:off x="838200" y="1348972"/>
            <a:ext cx="10515600" cy="4351338"/>
          </a:xfrm>
        </p:spPr>
        <p:txBody>
          <a:bodyPr/>
          <a:lstStyle/>
          <a:p>
            <a:pPr marL="0" indent="0">
              <a:lnSpc>
                <a:spcPct val="114999"/>
              </a:lnSpc>
              <a:spcAft>
                <a:spcPts val="1000"/>
              </a:spcAft>
              <a:buNone/>
              <a:tabLst>
                <a:tab pos="4448810" algn="l"/>
              </a:tabLst>
              <a:defRPr/>
            </a:pPr>
            <a:r>
              <a:rPr lang="de-DE" sz="2400" u="sng">
                <a:latin typeface="Arial"/>
                <a:ea typeface="Calibri"/>
                <a:cs typeface="Times New Roman"/>
              </a:rPr>
              <a:t>Impulsfragen:</a:t>
            </a:r>
            <a:endParaRPr lang="de-DE" sz="2400">
              <a:latin typeface="Arial"/>
              <a:ea typeface="Calibri"/>
              <a:cs typeface="Times New Roman"/>
            </a:endParaRPr>
          </a:p>
          <a:p>
            <a:pPr marL="342900" lvl="0" indent="-342900">
              <a:lnSpc>
                <a:spcPct val="114999"/>
              </a:lnSpc>
              <a:buFont typeface="+mj-lt"/>
              <a:buAutoNum type="arabicParenBoth"/>
              <a:tabLst>
                <a:tab pos="4448810" algn="l"/>
              </a:tabLst>
              <a:defRPr/>
            </a:pPr>
            <a:r>
              <a:rPr lang="de-DE" sz="2400">
                <a:latin typeface="Arial"/>
                <a:ea typeface="Calibri"/>
                <a:cs typeface="Times New Roman"/>
              </a:rPr>
              <a:t> Welche Werte und Interessen könnte Applebaum hier meinen?</a:t>
            </a:r>
            <a:endParaRPr/>
          </a:p>
          <a:p>
            <a:pPr marL="342900" lvl="0" indent="-342900">
              <a:lnSpc>
                <a:spcPct val="114999"/>
              </a:lnSpc>
              <a:buFont typeface="+mj-lt"/>
              <a:buAutoNum type="arabicParenBoth"/>
              <a:tabLst>
                <a:tab pos="4448810" algn="l"/>
              </a:tabLst>
              <a:defRPr/>
            </a:pPr>
            <a:r>
              <a:rPr lang="de-DE" sz="2400">
                <a:latin typeface="Arial"/>
                <a:ea typeface="Calibri"/>
                <a:cs typeface="Times New Roman"/>
              </a:rPr>
              <a:t> Wie ist die Aussage zu verstehen, dass „die demokratische Welt schwankt“?</a:t>
            </a:r>
            <a:endParaRPr/>
          </a:p>
          <a:p>
            <a:pPr marL="342900" lvl="0" indent="-342900">
              <a:lnSpc>
                <a:spcPct val="114999"/>
              </a:lnSpc>
              <a:spcAft>
                <a:spcPts val="1000"/>
              </a:spcAft>
              <a:buFont typeface="+mj-lt"/>
              <a:buAutoNum type="arabicParenBoth"/>
              <a:tabLst>
                <a:tab pos="4448810" algn="l"/>
              </a:tabLst>
              <a:defRPr/>
            </a:pPr>
            <a:r>
              <a:rPr lang="de-DE" sz="2400">
                <a:latin typeface="Arial"/>
                <a:ea typeface="Calibri"/>
                <a:cs typeface="Times New Roman"/>
              </a:rPr>
              <a:t> Anne Applebaum stellt ihre Rede unter das Motto „Gegen den Pessimismus“. Wie lässt sich das zusammendenken mit der drastischen Analyse der derzeitigen Weltsituation im o.g. Zitat?</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a:xfrm>
            <a:off x="892594" y="1353874"/>
            <a:ext cx="10515600" cy="1325563"/>
          </a:xfrm>
        </p:spPr>
        <p:txBody>
          <a:bodyPr/>
          <a:lstStyle/>
          <a:p>
            <a:pPr>
              <a:defRPr/>
            </a:pPr>
            <a:r>
              <a:rPr lang="de-DE" sz="1400" dirty="0"/>
              <a:t>Folie 3 Anne Applebaum, Elena </a:t>
            </a:r>
            <a:r>
              <a:rPr lang="de-DE" sz="1400" dirty="0" err="1"/>
              <a:t>Ternovaja</a:t>
            </a:r>
            <a:r>
              <a:rPr lang="de-DE" sz="1400" dirty="0"/>
              <a:t>, </a:t>
            </a:r>
            <a:r>
              <a:rPr lang="de-DE" sz="1400" dirty="0">
                <a:hlinkClick r:id="rId3"/>
              </a:rPr>
              <a:t>CC BY SA 3.0 </a:t>
            </a:r>
            <a:r>
              <a:rPr lang="de-DE" sz="1400" dirty="0"/>
              <a:t>via Wikimedia Commons, in: https://commons.wikimedia.org/wiki/File:Anne_Applebaum,_2024-3.jpg (DL 25.1.2025)</a:t>
            </a:r>
            <a:endParaRPr dirty="0"/>
          </a:p>
        </p:txBody>
      </p:sp>
      <p:sp>
        <p:nvSpPr>
          <p:cNvPr id="4" name="Textfeld 3"/>
          <p:cNvSpPr txBox="1"/>
          <p:nvPr/>
        </p:nvSpPr>
        <p:spPr bwMode="auto">
          <a:xfrm>
            <a:off x="838200" y="949723"/>
            <a:ext cx="10219441" cy="461665"/>
          </a:xfrm>
          <a:prstGeom prst="rect">
            <a:avLst/>
          </a:prstGeom>
          <a:noFill/>
        </p:spPr>
        <p:txBody>
          <a:bodyPr wrap="square" rtlCol="0">
            <a:spAutoFit/>
          </a:bodyPr>
          <a:lstStyle/>
          <a:p>
            <a:pPr>
              <a:defRPr/>
            </a:pPr>
            <a:r>
              <a:rPr lang="de-DE" sz="1400" dirty="0">
                <a:latin typeface="Arial"/>
                <a:cs typeface="Arial"/>
              </a:rPr>
              <a:t> </a:t>
            </a:r>
            <a:r>
              <a:rPr lang="de-DE" sz="2400" dirty="0">
                <a:latin typeface="Arial"/>
                <a:ea typeface="Arial"/>
                <a:cs typeface="Arial"/>
              </a:rPr>
              <a:t>Bildnachweis </a:t>
            </a:r>
            <a:endParaRPr dirty="0"/>
          </a:p>
        </p:txBody>
      </p:sp>
      <p:sp>
        <p:nvSpPr>
          <p:cNvPr id="5" name="Titel 1"/>
          <p:cNvSpPr txBox="1"/>
          <p:nvPr/>
        </p:nvSpPr>
        <p:spPr bwMode="auto">
          <a:xfrm>
            <a:off x="838200" y="4412756"/>
            <a:ext cx="10515600" cy="474600"/>
          </a:xfrm>
          <a:prstGeom prst="rect">
            <a:avLst/>
          </a:prstGeom>
        </p:spPr>
        <p:txBody>
          <a:bodyPr/>
          <a:lstStyle>
            <a:lvl1pPr algn="l" defTabSz="914400">
              <a:lnSpc>
                <a:spcPct val="90000"/>
              </a:lnSpc>
              <a:spcBef>
                <a:spcPts val="0"/>
              </a:spcBef>
              <a:buNone/>
              <a:defRPr sz="4400">
                <a:solidFill>
                  <a:schemeClr val="tx1"/>
                </a:solidFill>
                <a:latin typeface="+mj-lt"/>
                <a:ea typeface="+mj-ea"/>
                <a:cs typeface="+mj-cs"/>
              </a:defRPr>
            </a:lvl1pPr>
          </a:lstStyle>
          <a:p>
            <a:pPr>
              <a:defRPr/>
            </a:pPr>
            <a:r>
              <a:rPr lang="de-DE" sz="2400">
                <a:latin typeface="Arial"/>
                <a:cs typeface="Arial"/>
              </a:rPr>
              <a:t>Verwendete Literatur</a:t>
            </a:r>
            <a:endParaRPr/>
          </a:p>
        </p:txBody>
      </p:sp>
      <p:sp>
        <p:nvSpPr>
          <p:cNvPr id="6" name="Textfeld 5"/>
          <p:cNvSpPr txBox="1"/>
          <p:nvPr/>
        </p:nvSpPr>
        <p:spPr bwMode="auto">
          <a:xfrm>
            <a:off x="892594" y="4887356"/>
            <a:ext cx="10110651" cy="1020921"/>
          </a:xfrm>
          <a:prstGeom prst="rect">
            <a:avLst/>
          </a:prstGeom>
          <a:noFill/>
        </p:spPr>
        <p:txBody>
          <a:bodyPr wrap="square" rtlCol="0">
            <a:spAutoFit/>
          </a:bodyPr>
          <a:lstStyle/>
          <a:p>
            <a:pPr algn="just">
              <a:lnSpc>
                <a:spcPct val="114999"/>
              </a:lnSpc>
              <a:spcAft>
                <a:spcPts val="1000"/>
              </a:spcAft>
              <a:defRPr/>
            </a:pPr>
            <a:r>
              <a:rPr lang="de-DE" sz="1800">
                <a:latin typeface="Arial"/>
                <a:ea typeface="Calibri"/>
                <a:cs typeface="Times New Roman"/>
              </a:rPr>
              <a:t>Applebaum, Anne: Gegen den Pessimismus. Dankesrede zur Verleihung des Friedenspreises des Deutschen Buchhandels am 20.10.2024. Abrufbar unter: </a:t>
            </a:r>
            <a:r>
              <a:rPr lang="de-DE" sz="1800" u="sng">
                <a:solidFill>
                  <a:srgbClr val="0000FF"/>
                </a:solidFill>
                <a:latin typeface="Arial"/>
                <a:ea typeface="Calibri"/>
                <a:cs typeface="Times New Roman"/>
                <a:hlinkClick r:id="rId4" tooltip="https://www.friedenspreis-des-deutschen-buchhandels.de/alle-preistraeger-seit-1950/2020-2029/willi-weber"/>
              </a:rPr>
              <a:t>https://www.friedenspreis-des-deutschen-buchhandels.de/alle-preistraeger-seit-1950/2020-2029/willi-weber</a:t>
            </a:r>
            <a:r>
              <a:rPr lang="de-DE" sz="1800">
                <a:latin typeface="Arial"/>
                <a:ea typeface="Calibri"/>
                <a:cs typeface="Times New Roman"/>
              </a:rPr>
              <a:t>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5" name="Grafik 4"/>
          <p:cNvPicPr>
            <a:picLocks noChangeAspect="1"/>
          </p:cNvPicPr>
          <p:nvPr/>
        </p:nvPicPr>
        <p:blipFill>
          <a:blip r:embed="rId3"/>
          <a:stretch/>
        </p:blipFill>
        <p:spPr bwMode="auto">
          <a:xfrm>
            <a:off x="3392424" y="2371113"/>
            <a:ext cx="4593336" cy="1322324"/>
          </a:xfrm>
          <a:prstGeom prst="rect">
            <a:avLst/>
          </a:prstGeom>
        </p:spPr>
      </p:pic>
      <p:sp>
        <p:nvSpPr>
          <p:cNvPr id="6" name="Textfeld 5"/>
          <p:cNvSpPr txBox="1"/>
          <p:nvPr/>
        </p:nvSpPr>
        <p:spPr bwMode="auto">
          <a:xfrm>
            <a:off x="1280160" y="3949469"/>
            <a:ext cx="9500616" cy="369332"/>
          </a:xfrm>
          <a:prstGeom prst="rect">
            <a:avLst/>
          </a:prstGeom>
          <a:noFill/>
        </p:spPr>
        <p:txBody>
          <a:bodyPr wrap="square" rtlCol="0">
            <a:spAutoFit/>
          </a:bodyPr>
          <a:lstStyle/>
          <a:p>
            <a:pPr algn="ctr">
              <a:defRPr/>
            </a:pPr>
            <a:r>
              <a:rPr lang="de-DE">
                <a:latin typeface="Arial"/>
                <a:cs typeface="Arial"/>
              </a:rPr>
              <a:t>Dieses Material wurde im Arbeitskreis Werte erstellt. </a:t>
            </a:r>
            <a:endParaRPr/>
          </a:p>
        </p:txBody>
      </p:sp>
    </p:spTree>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Arial"/>
        <a:cs typeface="Arial"/>
      </a:majorFont>
      <a:minorFont>
        <a:latin typeface="Calibri"/>
        <a:ea typeface="Arial"/>
        <a:cs typeface="Arial"/>
      </a:minorFont>
    </a:fontScheme>
    <a:fmtScheme name="Offic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
      <a:majorFont>
        <a:latin typeface="Calibri Light"/>
        <a:ea typeface="Arial"/>
        <a:cs typeface="Arial"/>
      </a:majorFont>
      <a:minorFont>
        <a:latin typeface="Calibri"/>
        <a:ea typeface="Arial"/>
        <a:cs typeface="Arial"/>
      </a:minorFont>
    </a:fontScheme>
    <a:fmtScheme name="Offic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280</Words>
  <Application>Microsoft Office PowerPoint</Application>
  <DocSecurity>0</DocSecurity>
  <PresentationFormat>Breitbild</PresentationFormat>
  <Paragraphs>24</Paragraphs>
  <Slides>9</Slides>
  <Notes>7</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9</vt:i4>
      </vt:variant>
    </vt:vector>
  </HeadingPairs>
  <TitlesOfParts>
    <vt:vector size="14" baseType="lpstr">
      <vt:lpstr>Arial</vt:lpstr>
      <vt:lpstr>Calibri</vt:lpstr>
      <vt:lpstr>Calibri Light</vt:lpstr>
      <vt:lpstr>Times New Roman</vt:lpstr>
      <vt:lpstr>Office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Folie 3 Anne Applebaum, Elena Ternovaja, CC BY SA 3.0 via Wikimedia Commons, in: https://commons.wikimedia.org/wiki/File:Anne_Applebaum,_2024-3.jpg (DL 25.1.2025)</vt:lpstr>
      <vt:lpstr>PowerPoint-Präsentation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subject/>
  <dc:creator>ISB München</dc:creator>
  <cp:keywords/>
  <dc:description/>
  <cp:lastModifiedBy>Weber, Alexandra</cp:lastModifiedBy>
  <cp:revision>22</cp:revision>
  <dcterms:created xsi:type="dcterms:W3CDTF">2024-06-12T15:52:19Z</dcterms:created>
  <dcterms:modified xsi:type="dcterms:W3CDTF">2025-06-25T09:40:57Z</dcterms:modified>
  <cp:category/>
  <dc:identifier/>
  <cp:contentStatus/>
  <dc:language/>
  <cp:version/>
</cp:coreProperties>
</file>