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5" r:id="rId3"/>
    <p:sldId id="277" r:id="rId4"/>
    <p:sldId id="258" r:id="rId5"/>
    <p:sldId id="273" r:id="rId6"/>
    <p:sldId id="27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B9EC-FA3B-4862-A5A6-473A70D7C8D9}" type="datetimeFigureOut">
              <a:rPr lang="de-DE" smtClean="0"/>
              <a:t>10.04.2025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7D396-4E8F-40D7-9B86-F71DE67C23AE}" type="slidenum">
              <a:rPr lang="de-DE" smtClean="0"/>
              <a:t>‹Nr.›</a:t>
            </a:fld>
            <a:endParaRPr lang="de-DE"/>
          </a:p>
        </p:txBody>
      </p:sp>
    </p:spTree>
    <p:extLst>
      <p:ext uri="{BB962C8B-B14F-4D97-AF65-F5344CB8AC3E}">
        <p14:creationId xmlns:p14="http://schemas.microsoft.com/office/powerpoint/2010/main" val="427540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03523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10.04.2025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porter-ohne-grenzen.de/rangliste/rangliste-2024" TargetMode="External"/><Relationship Id="rId2" Type="http://schemas.openxmlformats.org/officeDocument/2006/relationships/hyperlink" Target="https://de.statista.com/infografik/17869/zustand-der-pressefreiheit-weltwe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Text, Karte, Screenshot, Schrift enthält.&#10;&#10;KI-generierte Inhalte können fehlerhaft sein.">
            <a:extLst>
              <a:ext uri="{FF2B5EF4-FFF2-40B4-BE49-F238E27FC236}">
                <a16:creationId xmlns:a16="http://schemas.microsoft.com/office/drawing/2014/main" id="{D78057DB-1AD5-DE00-4D95-A7752FBC145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339"/>
          <a:stretch/>
        </p:blipFill>
        <p:spPr>
          <a:xfrm>
            <a:off x="2884725" y="254000"/>
            <a:ext cx="6280309" cy="6070599"/>
          </a:xfrm>
          <a:effectLst>
            <a:innerShdw blurRad="63500" dist="50800">
              <a:prstClr val="black">
                <a:alpha val="50000"/>
              </a:prstClr>
            </a:innerShdw>
          </a:effectLst>
        </p:spPr>
      </p:pic>
    </p:spTree>
    <p:extLst>
      <p:ext uri="{BB962C8B-B14F-4D97-AF65-F5344CB8AC3E}">
        <p14:creationId xmlns:p14="http://schemas.microsoft.com/office/powerpoint/2010/main" val="2486341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B036E23-0AEA-373F-DD6D-A96FE8057DA3}"/>
              </a:ext>
            </a:extLst>
          </p:cNvPr>
          <p:cNvSpPr>
            <a:spLocks noGrp="1"/>
          </p:cNvSpPr>
          <p:nvPr>
            <p:ph idx="1"/>
          </p:nvPr>
        </p:nvSpPr>
        <p:spPr/>
        <p:txBody>
          <a:bodyPr/>
          <a:lstStyle/>
          <a:p>
            <a:pPr marL="0" indent="0" algn="just">
              <a:buNone/>
            </a:pPr>
            <a:r>
              <a:rPr lang="de-DE" sz="3600" i="1" dirty="0"/>
              <a:t>„Das zunehmende Ausmaß der Gewalt gegenüber Medienschaffenden, die über Wahlen berichten, ist eine erschreckende Entwicklung.“</a:t>
            </a:r>
          </a:p>
          <a:p>
            <a:pPr marL="0" indent="0" algn="just">
              <a:buNone/>
            </a:pPr>
            <a:endParaRPr lang="de-DE" dirty="0"/>
          </a:p>
          <a:p>
            <a:pPr marL="0" indent="0" algn="r">
              <a:buNone/>
            </a:pPr>
            <a:r>
              <a:rPr lang="de-DE" dirty="0"/>
              <a:t>Anja Osterhaus</a:t>
            </a:r>
          </a:p>
          <a:p>
            <a:pPr marL="0" indent="0" algn="r">
              <a:buNone/>
            </a:pPr>
            <a:r>
              <a:rPr lang="de-DE" dirty="0"/>
              <a:t>Geschäftsführerin für Politik und Strategie bei der Organisation </a:t>
            </a:r>
            <a:r>
              <a:rPr lang="de-DE" i="1" dirty="0"/>
              <a:t>Reporter ohne Grenzen</a:t>
            </a:r>
          </a:p>
        </p:txBody>
      </p:sp>
      <p:sp>
        <p:nvSpPr>
          <p:cNvPr id="4" name="Rechteck 3">
            <a:extLst>
              <a:ext uri="{FF2B5EF4-FFF2-40B4-BE49-F238E27FC236}">
                <a16:creationId xmlns:a16="http://schemas.microsoft.com/office/drawing/2014/main" id="{86A4E1EF-38AB-6B77-015F-403B9847C594}"/>
              </a:ext>
            </a:extLst>
          </p:cNvPr>
          <p:cNvSpPr/>
          <p:nvPr/>
        </p:nvSpPr>
        <p:spPr>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Pressefreiheit und Wahlen</a:t>
            </a:r>
          </a:p>
        </p:txBody>
      </p:sp>
    </p:spTree>
    <p:extLst>
      <p:ext uri="{BB962C8B-B14F-4D97-AF65-F5344CB8AC3E}">
        <p14:creationId xmlns:p14="http://schemas.microsoft.com/office/powerpoint/2010/main" val="1147072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C23DA5B-11C0-D22D-B554-A061FE50B373}"/>
              </a:ext>
            </a:extLst>
          </p:cNvPr>
          <p:cNvSpPr>
            <a:spLocks noGrp="1"/>
          </p:cNvSpPr>
          <p:nvPr>
            <p:ph idx="1"/>
          </p:nvPr>
        </p:nvSpPr>
        <p:spPr>
          <a:xfrm>
            <a:off x="1237247" y="1502061"/>
            <a:ext cx="9717505" cy="3853877"/>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algn="just">
              <a:buNone/>
            </a:pPr>
            <a:br>
              <a:rPr lang="de-DE" dirty="0">
                <a:solidFill>
                  <a:schemeClr val="tx1"/>
                </a:solidFill>
              </a:rPr>
            </a:br>
            <a:r>
              <a:rPr lang="de-DE" dirty="0">
                <a:solidFill>
                  <a:schemeClr val="tx1"/>
                </a:solidFill>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endParaRPr lang="de-DE" sz="2800" dirty="0">
              <a:solidFill>
                <a:schemeClr val="tx1"/>
              </a:solidFill>
              <a:latin typeface="+mj-ea"/>
              <a:ea typeface="+mj-ea"/>
            </a:endParaRPr>
          </a:p>
        </p:txBody>
      </p:sp>
      <p:sp>
        <p:nvSpPr>
          <p:cNvPr id="4" name="Rechteck 3">
            <a:extLst>
              <a:ext uri="{FF2B5EF4-FFF2-40B4-BE49-F238E27FC236}">
                <a16:creationId xmlns:a16="http://schemas.microsoft.com/office/drawing/2014/main" id="{474C01D7-739F-44C6-A7F2-B154B35BA49E}"/>
              </a:ext>
            </a:extLst>
          </p:cNvPr>
          <p:cNvSpPr/>
          <p:nvPr/>
        </p:nvSpPr>
        <p:spPr>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5 I GG</a:t>
            </a:r>
          </a:p>
        </p:txBody>
      </p:sp>
    </p:spTree>
    <p:extLst>
      <p:ext uri="{BB962C8B-B14F-4D97-AF65-F5344CB8AC3E}">
        <p14:creationId xmlns:p14="http://schemas.microsoft.com/office/powerpoint/2010/main" val="300729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219441"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Statista, Pressefreiheit weltweit, CC-BY-SA, 				</a:t>
            </a:r>
            <a:r>
              <a:rPr lang="de-DE" sz="1400" dirty="0">
                <a:latin typeface="Arial" panose="020B0604020202020204" pitchFamily="34" charset="0"/>
                <a:cs typeface="Arial" panose="020B0604020202020204" pitchFamily="34" charset="0"/>
                <a:hlinkClick r:id="rId2"/>
              </a:rPr>
              <a:t>https://de.statista.com/infografik/17869/zustand-der-pressefreiheit-weltweit/</a:t>
            </a:r>
            <a:r>
              <a:rPr lang="de-DE" sz="1400" dirty="0">
                <a:latin typeface="Arial" panose="020B0604020202020204" pitchFamily="34" charset="0"/>
                <a:cs typeface="Arial" panose="020B0604020202020204" pitchFamily="34" charset="0"/>
              </a:rPr>
              <a:t> (zuletzt aufgerufen am 23.02.2025)</a:t>
            </a:r>
          </a:p>
          <a:p>
            <a:r>
              <a:rPr lang="de-DE" sz="1400" dirty="0">
                <a:latin typeface="Arial" panose="020B0604020202020204" pitchFamily="34" charset="0"/>
                <a:cs typeface="Arial" panose="020B0604020202020204" pitchFamily="34" charset="0"/>
              </a:rPr>
              <a:t> </a:t>
            </a: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838200" y="4412756"/>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892594" y="4887356"/>
            <a:ext cx="10110651" cy="523220"/>
          </a:xfrm>
          <a:prstGeom prst="rect">
            <a:avLst/>
          </a:prstGeom>
          <a:noFill/>
        </p:spPr>
        <p:txBody>
          <a:bodyPr wrap="square" rtlCol="0">
            <a:spAutoFit/>
          </a:bodyPr>
          <a:lstStyle/>
          <a:p>
            <a:r>
              <a:rPr lang="de-DE" sz="1400" dirty="0">
                <a:effectLst/>
                <a:latin typeface="Arial" panose="020B0604020202020204" pitchFamily="34" charset="0"/>
                <a:ea typeface="Calibri" panose="020F0502020204030204" pitchFamily="34" charset="0"/>
                <a:cs typeface="Times New Roman" panose="02020603050405020304" pitchFamily="18" charset="0"/>
              </a:rPr>
              <a:t>Reporter ohne Grenzen (RSF), Rangliste der Pressefreiheit 2024: Gewalt bedroht Berichterstattung über Wahlen, in: </a:t>
            </a:r>
            <a:r>
              <a:rPr lang="de-DE" sz="1400" dirty="0">
                <a:effectLst/>
                <a:latin typeface="Arial" panose="020B0604020202020204" pitchFamily="34" charset="0"/>
                <a:ea typeface="Calibri" panose="020F0502020204030204" pitchFamily="34" charset="0"/>
                <a:cs typeface="Times New Roman" panose="02020603050405020304" pitchFamily="18" charset="0"/>
                <a:hlinkClick r:id="rId3"/>
              </a:rPr>
              <a:t>https://www.reporter-ohne-grenzen.de/rangliste/rangliste-2024</a:t>
            </a:r>
            <a:r>
              <a:rPr lang="de-DE" sz="1400" dirty="0">
                <a:effectLst/>
                <a:latin typeface="Arial" panose="020B0604020202020204" pitchFamily="34" charset="0"/>
                <a:ea typeface="Calibri" panose="020F0502020204030204" pitchFamily="34" charset="0"/>
                <a:cs typeface="Times New Roman" panose="02020603050405020304" pitchFamily="18" charset="0"/>
              </a:rPr>
              <a:t>  </a:t>
            </a:r>
            <a:r>
              <a:rPr lang="de-DE"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(DL vom 24.02.2025)</a:t>
            </a:r>
            <a:endParaRPr lang="de-DE"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360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175</Words>
  <Application>Microsoft Office PowerPoint</Application>
  <PresentationFormat>Breitbild</PresentationFormat>
  <Paragraphs>13</Paragraphs>
  <Slides>6</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Aptos</vt:lpstr>
      <vt:lpstr>Arial</vt:lpstr>
      <vt:lpstr>Calibri</vt:lpstr>
      <vt:lpstr>Times New Roman</vt:lpstr>
      <vt:lpstr>Office</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9</cp:revision>
  <dcterms:created xsi:type="dcterms:W3CDTF">2024-06-12T15:52:19Z</dcterms:created>
  <dcterms:modified xsi:type="dcterms:W3CDTF">2025-04-10T15:43:17Z</dcterms:modified>
</cp:coreProperties>
</file>