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0" r:id="rId5"/>
  </p:sldMasterIdLst>
  <p:notesMasterIdLst>
    <p:notesMasterId r:id="rId21"/>
  </p:notesMasterIdLst>
  <p:handoutMasterIdLst>
    <p:handoutMasterId r:id="rId22"/>
  </p:handoutMasterIdLst>
  <p:sldIdLst>
    <p:sldId id="256" r:id="rId6"/>
    <p:sldId id="300" r:id="rId7"/>
    <p:sldId id="259" r:id="rId8"/>
    <p:sldId id="290" r:id="rId9"/>
    <p:sldId id="291" r:id="rId10"/>
    <p:sldId id="292" r:id="rId11"/>
    <p:sldId id="293" r:id="rId12"/>
    <p:sldId id="294" r:id="rId13"/>
    <p:sldId id="295" r:id="rId14"/>
    <p:sldId id="296" r:id="rId15"/>
    <p:sldId id="297" r:id="rId16"/>
    <p:sldId id="298" r:id="rId17"/>
    <p:sldId id="299" r:id="rId18"/>
    <p:sldId id="271" r:id="rId19"/>
    <p:sldId id="289"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75" autoAdjust="0"/>
    <p:restoredTop sz="71505" autoAdjust="0"/>
  </p:normalViewPr>
  <p:slideViewPr>
    <p:cSldViewPr snapToGrid="0">
      <p:cViewPr varScale="1">
        <p:scale>
          <a:sx n="78" d="100"/>
          <a:sy n="78" d="100"/>
        </p:scale>
        <p:origin x="1758" y="60"/>
      </p:cViewPr>
      <p:guideLst/>
    </p:cSldViewPr>
  </p:slideViewPr>
  <p:notesTextViewPr>
    <p:cViewPr>
      <p:scale>
        <a:sx n="1" d="1"/>
        <a:sy n="1" d="1"/>
      </p:scale>
      <p:origin x="0" y="0"/>
    </p:cViewPr>
  </p:notesTextViewPr>
  <p:notesViewPr>
    <p:cSldViewPr snapToGrid="0" showGuides="1">
      <p:cViewPr varScale="1">
        <p:scale>
          <a:sx n="45" d="100"/>
          <a:sy n="45" d="100"/>
        </p:scale>
        <p:origin x="2760"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isterkamp, Hellen" userId="e401759a-2396-4a49-b5c4-89ccbbe61ac3" providerId="ADAL" clId="{0742CD73-40D7-4577-A18D-5DAB981A06AC}"/>
    <pc:docChg chg="delSld modSld">
      <pc:chgData name="Heisterkamp, Hellen" userId="e401759a-2396-4a49-b5c4-89ccbbe61ac3" providerId="ADAL" clId="{0742CD73-40D7-4577-A18D-5DAB981A06AC}" dt="2019-08-30T12:09:03.435" v="10" actId="20577"/>
      <pc:docMkLst>
        <pc:docMk/>
      </pc:docMkLst>
      <pc:sldChg chg="modSp">
        <pc:chgData name="Heisterkamp, Hellen" userId="e401759a-2396-4a49-b5c4-89ccbbe61ac3" providerId="ADAL" clId="{0742CD73-40D7-4577-A18D-5DAB981A06AC}" dt="2019-08-30T12:09:03.435" v="10" actId="20577"/>
        <pc:sldMkLst>
          <pc:docMk/>
          <pc:sldMk cId="4159834968" sldId="259"/>
        </pc:sldMkLst>
        <pc:spChg chg="mod">
          <ac:chgData name="Heisterkamp, Hellen" userId="e401759a-2396-4a49-b5c4-89ccbbe61ac3" providerId="ADAL" clId="{0742CD73-40D7-4577-A18D-5DAB981A06AC}" dt="2019-08-30T12:09:03.435" v="10" actId="20577"/>
          <ac:spMkLst>
            <pc:docMk/>
            <pc:sldMk cId="4159834968" sldId="259"/>
            <ac:spMk id="8" creationId="{390E9722-9D19-41AC-B61E-15DABCC6B57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4A33A7-5D25-4510-AE94-083C9B5288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a:extLst>
              <a:ext uri="{FF2B5EF4-FFF2-40B4-BE49-F238E27FC236}">
                <a16:creationId xmlns:a16="http://schemas.microsoft.com/office/drawing/2014/main" id="{0B970B6A-5C93-42DD-B29D-4F14116DAE6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E6A7D1-8FBC-485E-8B27-15711CFA4B8A}" type="datetimeFigureOut">
              <a:rPr lang="de-DE" smtClean="0"/>
              <a:t>30.11.2020</a:t>
            </a:fld>
            <a:endParaRPr lang="de-DE"/>
          </a:p>
        </p:txBody>
      </p:sp>
      <p:sp>
        <p:nvSpPr>
          <p:cNvPr id="4" name="Footer Placeholder 3">
            <a:extLst>
              <a:ext uri="{FF2B5EF4-FFF2-40B4-BE49-F238E27FC236}">
                <a16:creationId xmlns:a16="http://schemas.microsoft.com/office/drawing/2014/main" id="{592EE600-AA84-4B23-AB8B-2833C680D6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Slide Number Placeholder 4">
            <a:extLst>
              <a:ext uri="{FF2B5EF4-FFF2-40B4-BE49-F238E27FC236}">
                <a16:creationId xmlns:a16="http://schemas.microsoft.com/office/drawing/2014/main" id="{75566380-B9F8-4537-B271-1A669BE828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C844F0-1523-41F5-87EB-CFD94DDFC8B2}" type="slidenum">
              <a:rPr lang="de-DE" smtClean="0"/>
              <a:t>‹#›</a:t>
            </a:fld>
            <a:endParaRPr lang="de-DE"/>
          </a:p>
        </p:txBody>
      </p:sp>
    </p:spTree>
    <p:extLst>
      <p:ext uri="{BB962C8B-B14F-4D97-AF65-F5344CB8AC3E}">
        <p14:creationId xmlns:p14="http://schemas.microsoft.com/office/powerpoint/2010/main" val="3336269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8A7530-256F-4BA6-B21E-3C641760B1D4}" type="datetimeFigureOut">
              <a:rPr lang="de-DE" smtClean="0"/>
              <a:t>30.11.2020</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568790-3B45-40A7-A745-18ED7FB589B8}" type="slidenum">
              <a:rPr lang="de-DE" smtClean="0"/>
              <a:t>‹#›</a:t>
            </a:fld>
            <a:endParaRPr lang="de-DE"/>
          </a:p>
        </p:txBody>
      </p:sp>
    </p:spTree>
    <p:extLst>
      <p:ext uri="{BB962C8B-B14F-4D97-AF65-F5344CB8AC3E}">
        <p14:creationId xmlns:p14="http://schemas.microsoft.com/office/powerpoint/2010/main" val="353286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AB62514A-D87F-4347-A64C-7D22A7C417CF}" type="slidenum">
              <a:rPr lang="de-DE" smtClean="0"/>
              <a:t>3</a:t>
            </a:fld>
            <a:endParaRPr lang="de-DE"/>
          </a:p>
        </p:txBody>
      </p:sp>
    </p:spTree>
    <p:extLst>
      <p:ext uri="{BB962C8B-B14F-4D97-AF65-F5344CB8AC3E}">
        <p14:creationId xmlns:p14="http://schemas.microsoft.com/office/powerpoint/2010/main" val="2124482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t>Hinweise:</a:t>
            </a:r>
          </a:p>
          <a:p>
            <a:endParaRPr lang="de-DE" baseline="0"/>
          </a:p>
          <a:p>
            <a:r>
              <a:rPr lang="de-DE" baseline="0"/>
              <a:t>Worauf geachtet werden muss.</a:t>
            </a:r>
          </a:p>
          <a:p>
            <a:r>
              <a:rPr lang="de-DE" baseline="0"/>
              <a:t>Die Teilnehmer können zuerst selbst Tipps loswerden, bevor die Antworten gezeigt werden.</a:t>
            </a:r>
          </a:p>
          <a:p>
            <a:endParaRPr lang="de-DE" baseline="0"/>
          </a:p>
          <a:p>
            <a:r>
              <a:rPr lang="de-DE" baseline="0"/>
              <a:t>Kontrolliert den Empfänger, so vermeidet ihr große Peinlichkeiten und riesige Fettnäpfchen!</a:t>
            </a:r>
            <a:endParaRPr lang="de-DE"/>
          </a:p>
        </p:txBody>
      </p:sp>
      <p:sp>
        <p:nvSpPr>
          <p:cNvPr id="4" name="Slide Number Placeholder 3"/>
          <p:cNvSpPr>
            <a:spLocks noGrp="1"/>
          </p:cNvSpPr>
          <p:nvPr>
            <p:ph type="sldNum" sz="quarter" idx="5"/>
          </p:nvPr>
        </p:nvSpPr>
        <p:spPr/>
        <p:txBody>
          <a:bodyPr/>
          <a:lstStyle/>
          <a:p>
            <a:fld id="{B0568790-3B45-40A7-A745-18ED7FB589B8}" type="slidenum">
              <a:rPr lang="de-DE" smtClean="0"/>
              <a:t>13</a:t>
            </a:fld>
            <a:endParaRPr lang="de-DE"/>
          </a:p>
        </p:txBody>
      </p:sp>
    </p:spTree>
    <p:extLst>
      <p:ext uri="{BB962C8B-B14F-4D97-AF65-F5344CB8AC3E}">
        <p14:creationId xmlns:p14="http://schemas.microsoft.com/office/powerpoint/2010/main" val="376987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solidFill>
                <a:effectLst/>
                <a:uLnTx/>
                <a:uFillTx/>
                <a:latin typeface="+mn-lt"/>
                <a:ea typeface="+mn-ea"/>
                <a:cs typeface="+mn-cs"/>
              </a:rPr>
              <a:t>Hinweise: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Zum Abschluss auf die Erwartungen eingehen, die die Teilnehmer für sich notiert haben oder die am Flipchart stehen. Konkret darauf eingehen und nachhaken, wo noch Fragen offen sind. </a:t>
            </a:r>
          </a:p>
          <a:p>
            <a:endParaRPr lang="de-DE" dirty="0"/>
          </a:p>
        </p:txBody>
      </p:sp>
      <p:sp>
        <p:nvSpPr>
          <p:cNvPr id="4" name="Slide Number Placeholder 3"/>
          <p:cNvSpPr>
            <a:spLocks noGrp="1"/>
          </p:cNvSpPr>
          <p:nvPr>
            <p:ph type="sldNum" sz="quarter" idx="5"/>
          </p:nvPr>
        </p:nvSpPr>
        <p:spPr/>
        <p:txBody>
          <a:bodyPr/>
          <a:lstStyle/>
          <a:p>
            <a:fld id="{B0568790-3B45-40A7-A745-18ED7FB589B8}" type="slidenum">
              <a:rPr lang="de-DE" smtClean="0"/>
              <a:t>15</a:t>
            </a:fld>
            <a:endParaRPr lang="de-DE"/>
          </a:p>
        </p:txBody>
      </p:sp>
    </p:spTree>
    <p:extLst>
      <p:ext uri="{BB962C8B-B14F-4D97-AF65-F5344CB8AC3E}">
        <p14:creationId xmlns:p14="http://schemas.microsoft.com/office/powerpoint/2010/main" val="2457526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Hinweise:</a:t>
            </a:r>
          </a:p>
          <a:p>
            <a:endParaRPr lang="de-DE" baseline="0" dirty="0"/>
          </a:p>
          <a:p>
            <a:r>
              <a:rPr lang="de-DE" baseline="0" dirty="0"/>
              <a:t>Mit “guter E-Mail” meinen wir hier eine Mail die dir dabei hilft, einen bestimmten Zweck zu erfüllen, den du erreichen willst – und das geht nur, wenn der Empfänger versteht, was er für dich tun kann bzw. was du vor hast. Hierbei sind verschiedene Faktoren wichtig:</a:t>
            </a:r>
          </a:p>
          <a:p>
            <a:endParaRPr lang="de-DE" baseline="0" dirty="0"/>
          </a:p>
          <a:p>
            <a:pPr marL="171450" indent="-171450">
              <a:buFontTx/>
              <a:buChar char="-"/>
            </a:pPr>
            <a:r>
              <a:rPr lang="de-DE" baseline="0" dirty="0"/>
              <a:t>Stellst du deine Frage / Bitte an die richtige Person? </a:t>
            </a:r>
          </a:p>
          <a:p>
            <a:pPr marL="171450" indent="-171450">
              <a:buFontTx/>
              <a:buChar char="-"/>
            </a:pPr>
            <a:r>
              <a:rPr lang="de-DE" baseline="0" dirty="0"/>
              <a:t>Hast du einen verständlichen Betreff, d.h. kannst du in einem kurzen Satz sagen, worum es in der E-Mail geht? Das hilft dem Empfänger, deine Mail gleich richtig einzuordnen und hoffentlich schnell zu bearbeiten. Wenn der Empfänger den Betreff nicht versteht, wird er eventuell die Mail ignorieren. Außerdem hilft der Betreff dir und dem Empfänger, die Mail später auf Basis von Stichworten leicht wiederzufinden.</a:t>
            </a:r>
          </a:p>
          <a:p>
            <a:pPr marL="171450" indent="-171450">
              <a:buFontTx/>
              <a:buChar char="-"/>
            </a:pPr>
            <a:r>
              <a:rPr lang="de-DE" baseline="0" dirty="0"/>
              <a:t>Die eigentliche Nachricht muss dann im Tonfall zu deinem Empfänger passen – bei deinem Lehrer oder einem möglichen Arbeitgeber drückst du dich in der Regel anders aus, als bei Freunden. Dennoch gilt allgemein: sei freundlich, bringe dem Adressat den nötigen Respekt entgegen und formuliere verständlich und präzise. </a:t>
            </a:r>
          </a:p>
          <a:p>
            <a:pPr marL="171450" indent="-171450">
              <a:buFontTx/>
              <a:buChar char="-"/>
            </a:pPr>
            <a:r>
              <a:rPr lang="de-DE" baseline="0" dirty="0"/>
              <a:t>Lies dir deinen Text vor dem Absenden noch mal durch, korrigiere Fehler und überlege, ob dein Gegenüber den Text wirklich so versteht, wie du ihn beabsichtigst!</a:t>
            </a:r>
            <a:endParaRPr lang="de-DE" dirty="0"/>
          </a:p>
          <a:p>
            <a:endParaRPr lang="de-DE" dirty="0"/>
          </a:p>
        </p:txBody>
      </p:sp>
      <p:sp>
        <p:nvSpPr>
          <p:cNvPr id="4" name="Slide Number Placeholder 3"/>
          <p:cNvSpPr>
            <a:spLocks noGrp="1"/>
          </p:cNvSpPr>
          <p:nvPr>
            <p:ph type="sldNum" sz="quarter" idx="5"/>
          </p:nvPr>
        </p:nvSpPr>
        <p:spPr/>
        <p:txBody>
          <a:bodyPr/>
          <a:lstStyle/>
          <a:p>
            <a:fld id="{B0568790-3B45-40A7-A745-18ED7FB589B8}" type="slidenum">
              <a:rPr lang="de-DE" smtClean="0"/>
              <a:t>4</a:t>
            </a:fld>
            <a:endParaRPr lang="de-DE"/>
          </a:p>
        </p:txBody>
      </p:sp>
    </p:spTree>
    <p:extLst>
      <p:ext uri="{BB962C8B-B14F-4D97-AF65-F5344CB8AC3E}">
        <p14:creationId xmlns:p14="http://schemas.microsoft.com/office/powerpoint/2010/main" val="2248529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t>Hinweise:</a:t>
            </a:r>
          </a:p>
          <a:p>
            <a:endParaRPr lang="de-DE" baseline="0"/>
          </a:p>
          <a:p>
            <a:r>
              <a:rPr lang="de-DE" baseline="0"/>
              <a:t>Bevor ihr eine Mail überhaupt schreibt, ist wichtig, wer sie bekommen soll.</a:t>
            </a:r>
          </a:p>
          <a:p>
            <a:endParaRPr lang="de-DE" baseline="0"/>
          </a:p>
          <a:p>
            <a:r>
              <a:rPr lang="de-DE" baseline="0"/>
              <a:t>Dafür gibt es 3 Möglichkeiten: Einfacher Versand “An”, “Cc” (steht für Carbon Copy) und “Bcc” (Blind Carbon Copy)</a:t>
            </a:r>
            <a:endParaRPr lang="de-DE"/>
          </a:p>
          <a:p>
            <a:endParaRPr lang="de-DE"/>
          </a:p>
        </p:txBody>
      </p:sp>
      <p:sp>
        <p:nvSpPr>
          <p:cNvPr id="4" name="Slide Number Placeholder 3"/>
          <p:cNvSpPr>
            <a:spLocks noGrp="1"/>
          </p:cNvSpPr>
          <p:nvPr>
            <p:ph type="sldNum" sz="quarter" idx="5"/>
          </p:nvPr>
        </p:nvSpPr>
        <p:spPr/>
        <p:txBody>
          <a:bodyPr/>
          <a:lstStyle/>
          <a:p>
            <a:fld id="{B0568790-3B45-40A7-A745-18ED7FB589B8}" type="slidenum">
              <a:rPr lang="de-DE" smtClean="0"/>
              <a:t>5</a:t>
            </a:fld>
            <a:endParaRPr lang="de-DE"/>
          </a:p>
        </p:txBody>
      </p:sp>
    </p:spTree>
    <p:extLst>
      <p:ext uri="{BB962C8B-B14F-4D97-AF65-F5344CB8AC3E}">
        <p14:creationId xmlns:p14="http://schemas.microsoft.com/office/powerpoint/2010/main" val="160469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Hinweise:</a:t>
            </a:r>
          </a:p>
          <a:p>
            <a:endParaRPr lang="de-DE" baseline="0" dirty="0"/>
          </a:p>
          <a:p>
            <a:r>
              <a:rPr lang="de-DE" baseline="0" dirty="0"/>
              <a:t>Hier ein Beispiel für eine verbesserungswürdige E-Mail. </a:t>
            </a:r>
          </a:p>
          <a:p>
            <a:endParaRPr lang="de-DE" baseline="0" dirty="0"/>
          </a:p>
          <a:p>
            <a:r>
              <a:rPr lang="de-DE" baseline="0" dirty="0"/>
              <a:t>Philip möchte Laura zum Geburtstag einladen (für Oberstufenschüler empfiehlt sich ein Bezug auf Bewerbungsgespräch o.ä.).</a:t>
            </a:r>
          </a:p>
          <a:p>
            <a:endParaRPr lang="de-DE" baseline="0" dirty="0"/>
          </a:p>
          <a:p>
            <a:r>
              <a:rPr lang="de-DE" baseline="0" dirty="0"/>
              <a:t>Aufgabe für die Schüler*innen:</a:t>
            </a:r>
          </a:p>
          <a:p>
            <a:r>
              <a:rPr lang="de-DE" baseline="0" dirty="0"/>
              <a:t>Lest die Mail und findet heraus, worum es geht. </a:t>
            </a:r>
          </a:p>
          <a:p>
            <a:r>
              <a:rPr lang="de-DE" baseline="0" dirty="0"/>
              <a:t>- Wo seht ihr Verbesserungsmöglichkeiten, damit Laura besser versteht, worum es geht? </a:t>
            </a:r>
          </a:p>
          <a:p>
            <a:endParaRPr lang="de-DE" dirty="0"/>
          </a:p>
        </p:txBody>
      </p:sp>
      <p:sp>
        <p:nvSpPr>
          <p:cNvPr id="4" name="Slide Number Placeholder 3"/>
          <p:cNvSpPr>
            <a:spLocks noGrp="1"/>
          </p:cNvSpPr>
          <p:nvPr>
            <p:ph type="sldNum" sz="quarter" idx="5"/>
          </p:nvPr>
        </p:nvSpPr>
        <p:spPr/>
        <p:txBody>
          <a:bodyPr/>
          <a:lstStyle/>
          <a:p>
            <a:fld id="{B0568790-3B45-40A7-A745-18ED7FB589B8}" type="slidenum">
              <a:rPr lang="de-DE" smtClean="0"/>
              <a:t>6</a:t>
            </a:fld>
            <a:endParaRPr lang="de-DE"/>
          </a:p>
        </p:txBody>
      </p:sp>
    </p:spTree>
    <p:extLst>
      <p:ext uri="{BB962C8B-B14F-4D97-AF65-F5344CB8AC3E}">
        <p14:creationId xmlns:p14="http://schemas.microsoft.com/office/powerpoint/2010/main" val="3322441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t>Hinweise:</a:t>
            </a:r>
          </a:p>
          <a:p>
            <a:endParaRPr lang="de-DE" baseline="0"/>
          </a:p>
          <a:p>
            <a:r>
              <a:rPr lang="de-DE" baseline="0"/>
              <a:t>Hier die verbesserte Version.</a:t>
            </a:r>
          </a:p>
          <a:p>
            <a:endParaRPr lang="de-DE" baseline="0"/>
          </a:p>
          <a:p>
            <a:r>
              <a:rPr lang="de-DE" baseline="0"/>
              <a:t>Ist jetzt alles klar? Gibt es noch weitere Verbesserungsvorschläge? – Ein Vorschlag wäre die Aufforderung an Laura, bis zu einem festgelegten Datum zu Bescheid zu geben, ob sie kommt.</a:t>
            </a:r>
            <a:endParaRPr lang="de-DE"/>
          </a:p>
          <a:p>
            <a:endParaRPr lang="de-DE"/>
          </a:p>
        </p:txBody>
      </p:sp>
      <p:sp>
        <p:nvSpPr>
          <p:cNvPr id="4" name="Slide Number Placeholder 3"/>
          <p:cNvSpPr>
            <a:spLocks noGrp="1"/>
          </p:cNvSpPr>
          <p:nvPr>
            <p:ph type="sldNum" sz="quarter" idx="5"/>
          </p:nvPr>
        </p:nvSpPr>
        <p:spPr/>
        <p:txBody>
          <a:bodyPr/>
          <a:lstStyle/>
          <a:p>
            <a:fld id="{B0568790-3B45-40A7-A745-18ED7FB589B8}" type="slidenum">
              <a:rPr lang="de-DE" smtClean="0"/>
              <a:t>7</a:t>
            </a:fld>
            <a:endParaRPr lang="de-DE"/>
          </a:p>
        </p:txBody>
      </p:sp>
    </p:spTree>
    <p:extLst>
      <p:ext uri="{BB962C8B-B14F-4D97-AF65-F5344CB8AC3E}">
        <p14:creationId xmlns:p14="http://schemas.microsoft.com/office/powerpoint/2010/main" val="4017372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Hinweise:</a:t>
            </a:r>
          </a:p>
          <a:p>
            <a:endParaRPr lang="de-DE" baseline="0" dirty="0"/>
          </a:p>
          <a:p>
            <a:r>
              <a:rPr lang="de-DE" baseline="0" dirty="0"/>
              <a:t>Aufgabe an die Schüler*innen:</a:t>
            </a:r>
          </a:p>
          <a:p>
            <a:endParaRPr lang="de-DE" baseline="0" dirty="0"/>
          </a:p>
          <a:p>
            <a:r>
              <a:rPr lang="de-DE" baseline="0" dirty="0"/>
              <a:t>Nehmt an, ihr müsst am nächsten Montag einen Vortrag halten, blöderweise seid ihr aber am Wochenende auf eine wichtige Familienfeier in einer anderen Stadt eingeladen, weswegen ihr die Arbeit nicht wie erhofft durchführen könnt. Aus dem Grund möchtet ihr eure Lehrerin per E-Mail im Voraus bitten, den Termin auf die nächste Woche zu verschieben.</a:t>
            </a:r>
          </a:p>
          <a:p>
            <a:endParaRPr lang="de-DE" baseline="0" dirty="0"/>
          </a:p>
          <a:p>
            <a:r>
              <a:rPr lang="de-DE" baseline="0" dirty="0"/>
              <a:t>Wie würdet ihr die E-Mail formulieren? Worauf müsst ihr achten?</a:t>
            </a:r>
          </a:p>
          <a:p>
            <a:endParaRPr lang="de-DE" baseline="0" dirty="0"/>
          </a:p>
          <a:p>
            <a:r>
              <a:rPr lang="de-DE" baseline="0" dirty="0"/>
              <a:t>Verbesserungsvorschläge:</a:t>
            </a:r>
          </a:p>
          <a:p>
            <a:pPr marL="171450" indent="-171450">
              <a:buFontTx/>
              <a:buChar char="-"/>
            </a:pPr>
            <a:r>
              <a:rPr lang="de-DE" baseline="0" dirty="0"/>
              <a:t>Um welchen Vortrag handelt es sich? Für die Lehrerin ist es einfacher zu beurteilen, wenn sie weiß, um welches Thema es geht. Das hat sie eventuell bei einer größeren Klasse nicht unbedingt im Kopf.</a:t>
            </a:r>
          </a:p>
          <a:p>
            <a:pPr marL="171450" indent="-171450">
              <a:buFontTx/>
              <a:buChar char="-"/>
            </a:pPr>
            <a:r>
              <a:rPr lang="de-DE" baseline="0" dirty="0"/>
              <a:t>„Um eine Woche“ </a:t>
            </a:r>
            <a:r>
              <a:rPr lang="de-DE" baseline="0" dirty="0">
                <a:sym typeface="Wingdings" panose="05000000000000000000" pitchFamily="2" charset="2"/>
              </a:rPr>
              <a:t> ungenaues Datum – bitte konkretes Datum angeben.</a:t>
            </a:r>
            <a:endParaRPr lang="de-DE" baseline="0" dirty="0"/>
          </a:p>
          <a:p>
            <a:pPr marL="171450" indent="-171450">
              <a:buFontTx/>
              <a:buChar char="-"/>
            </a:pPr>
            <a:r>
              <a:rPr lang="de-DE" baseline="0" dirty="0"/>
              <a:t>„wahrscheinlich nicht schaffen“ ist keine wirklich verbindliche Aussage – wahrscheinlich weg lassen oder sagen, dass man nur einen Teil (die ersten Beiden Punkte schafft). Noch besser wäre natürlich ein Alternativvorschlag (z.B.: könnt ihr mit einem Klassenkameraden tauschen, könnt ihr einen Teil des Vortrags vorbereiten?)</a:t>
            </a:r>
          </a:p>
          <a:p>
            <a:pPr marL="171450" indent="-171450">
              <a:buFontTx/>
              <a:buChar char="-"/>
            </a:pPr>
            <a:r>
              <a:rPr lang="de-DE" baseline="0" dirty="0"/>
              <a:t>Nachname hinzufügen: sicher kennt eure Lehrerin euch alle, aber falls du einen Namensvetter in der Klasse hast, wird es eventuell schwierig, euch ohne Nachname ausseinander zu halten.</a:t>
            </a:r>
          </a:p>
          <a:p>
            <a:endParaRPr lang="de-DE" dirty="0"/>
          </a:p>
        </p:txBody>
      </p:sp>
      <p:sp>
        <p:nvSpPr>
          <p:cNvPr id="4" name="Slide Number Placeholder 3"/>
          <p:cNvSpPr>
            <a:spLocks noGrp="1"/>
          </p:cNvSpPr>
          <p:nvPr>
            <p:ph type="sldNum" sz="quarter" idx="5"/>
          </p:nvPr>
        </p:nvSpPr>
        <p:spPr/>
        <p:txBody>
          <a:bodyPr/>
          <a:lstStyle/>
          <a:p>
            <a:fld id="{B0568790-3B45-40A7-A745-18ED7FB589B8}" type="slidenum">
              <a:rPr lang="de-DE" smtClean="0"/>
              <a:t>8</a:t>
            </a:fld>
            <a:endParaRPr lang="de-DE"/>
          </a:p>
        </p:txBody>
      </p:sp>
    </p:spTree>
    <p:extLst>
      <p:ext uri="{BB962C8B-B14F-4D97-AF65-F5344CB8AC3E}">
        <p14:creationId xmlns:p14="http://schemas.microsoft.com/office/powerpoint/2010/main" val="3326224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Hinweise:</a:t>
            </a:r>
          </a:p>
          <a:p>
            <a:endParaRPr lang="de-DE" baseline="0" dirty="0"/>
          </a:p>
          <a:p>
            <a:r>
              <a:rPr lang="de-DE" baseline="0" dirty="0"/>
              <a:t>Hat jemand schon mal eine Signaturzeile gesehen?</a:t>
            </a:r>
          </a:p>
          <a:p>
            <a:endParaRPr lang="de-DE" baseline="0" dirty="0"/>
          </a:p>
          <a:p>
            <a:r>
              <a:rPr lang="de-DE" baseline="0" dirty="0"/>
              <a:t>Wozu könnte die gut sein? Was meint ihr, was die Vorteile sind?</a:t>
            </a:r>
          </a:p>
          <a:p>
            <a:r>
              <a:rPr lang="de-DE" baseline="0" dirty="0"/>
              <a:t>Eure Nachricht wirkt direkt seriöser und professioneller, das heißt ihr werdet eher ernst genommen als wenn nur euer Name unter der E-Mail steht. </a:t>
            </a:r>
          </a:p>
          <a:p>
            <a:r>
              <a:rPr lang="de-DE" baseline="0" dirty="0"/>
              <a:t>Gerade für Bewerbungen und im Kontakt mit Behörden macht dies einen guten Eindruck. Bei Rückfragen kann euch der Empfänger auch direkt per Telefon kontaktieren.</a:t>
            </a:r>
          </a:p>
          <a:p>
            <a:endParaRPr lang="de-DE" baseline="0" dirty="0"/>
          </a:p>
          <a:p>
            <a:r>
              <a:rPr lang="de-DE" baseline="0" dirty="0"/>
              <a:t>Nachteil: Ihr gebt persönliche Informationen über euch preis. Hier wieder auf die Nutzung verschiedener E-Mail Adressen für verschiedene Zwecke hinweisen.</a:t>
            </a:r>
          </a:p>
          <a:p>
            <a:endParaRPr lang="de-DE" baseline="0" dirty="0"/>
          </a:p>
          <a:p>
            <a:r>
              <a:rPr lang="de-DE" baseline="0" dirty="0"/>
              <a:t>Wie funktioniert die Signaturzeile?</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a:t>Die Signaturzeile kann man in der Regel unter den Optionen in eurem Postfach einstellen. Dabei könnt ihr auch die Schrift und Farbe einstellen.</a:t>
            </a:r>
          </a:p>
          <a:p>
            <a:endParaRPr lang="de-DE" dirty="0"/>
          </a:p>
        </p:txBody>
      </p:sp>
      <p:sp>
        <p:nvSpPr>
          <p:cNvPr id="4" name="Slide Number Placeholder 3"/>
          <p:cNvSpPr>
            <a:spLocks noGrp="1"/>
          </p:cNvSpPr>
          <p:nvPr>
            <p:ph type="sldNum" sz="quarter" idx="5"/>
          </p:nvPr>
        </p:nvSpPr>
        <p:spPr/>
        <p:txBody>
          <a:bodyPr/>
          <a:lstStyle/>
          <a:p>
            <a:fld id="{B0568790-3B45-40A7-A745-18ED7FB589B8}" type="slidenum">
              <a:rPr lang="de-DE" smtClean="0"/>
              <a:t>9</a:t>
            </a:fld>
            <a:endParaRPr lang="de-DE"/>
          </a:p>
        </p:txBody>
      </p:sp>
    </p:spTree>
    <p:extLst>
      <p:ext uri="{BB962C8B-B14F-4D97-AF65-F5344CB8AC3E}">
        <p14:creationId xmlns:p14="http://schemas.microsoft.com/office/powerpoint/2010/main" val="3711061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t>Hinweise:</a:t>
            </a:r>
          </a:p>
          <a:p>
            <a:endParaRPr lang="de-DE"/>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a:t>Aufgabe an die Schüler*innen: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a:t>Ihr habt eure Bewerbungsunterlagen für ein Praktikum, das ihr vom 15. Februar bis zum 13. März in einer Firma absolvieren wollt, fertiggestellt. Nun möchtet ihr die Unterlagen an den zuständigen Mitarbeiter schicken. </a:t>
            </a:r>
          </a:p>
          <a:p>
            <a:endParaRPr lang="de-DE"/>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a:t>Wie würdet ihr die E-Mail formulieren? Worauf müsst ihr achten?</a:t>
            </a:r>
          </a:p>
          <a:p>
            <a:endParaRPr lang="de-DE"/>
          </a:p>
        </p:txBody>
      </p:sp>
      <p:sp>
        <p:nvSpPr>
          <p:cNvPr id="4" name="Slide Number Placeholder 3"/>
          <p:cNvSpPr>
            <a:spLocks noGrp="1"/>
          </p:cNvSpPr>
          <p:nvPr>
            <p:ph type="sldNum" sz="quarter" idx="5"/>
          </p:nvPr>
        </p:nvSpPr>
        <p:spPr/>
        <p:txBody>
          <a:bodyPr/>
          <a:lstStyle/>
          <a:p>
            <a:fld id="{B0568790-3B45-40A7-A745-18ED7FB589B8}" type="slidenum">
              <a:rPr lang="de-DE" smtClean="0"/>
              <a:t>10</a:t>
            </a:fld>
            <a:endParaRPr lang="de-DE"/>
          </a:p>
        </p:txBody>
      </p:sp>
    </p:spTree>
    <p:extLst>
      <p:ext uri="{BB962C8B-B14F-4D97-AF65-F5344CB8AC3E}">
        <p14:creationId xmlns:p14="http://schemas.microsoft.com/office/powerpoint/2010/main" val="1305733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t>Hinweise:</a:t>
            </a:r>
          </a:p>
          <a:p>
            <a:endParaRPr lang="de-DE" baseline="0"/>
          </a:p>
          <a:p>
            <a:r>
              <a:rPr lang="de-DE" baseline="0"/>
              <a:t>Hier kann man ein Beispiel zeigen und gemeinsam mit den Schüler*innen überlegen, wie man die Mail verbessern kann.</a:t>
            </a:r>
          </a:p>
          <a:p>
            <a:endParaRPr lang="de-DE" baseline="0"/>
          </a:p>
          <a:p>
            <a:endParaRPr lang="de-DE"/>
          </a:p>
        </p:txBody>
      </p:sp>
      <p:sp>
        <p:nvSpPr>
          <p:cNvPr id="4" name="Slide Number Placeholder 3"/>
          <p:cNvSpPr>
            <a:spLocks noGrp="1"/>
          </p:cNvSpPr>
          <p:nvPr>
            <p:ph type="sldNum" sz="quarter" idx="5"/>
          </p:nvPr>
        </p:nvSpPr>
        <p:spPr/>
        <p:txBody>
          <a:bodyPr/>
          <a:lstStyle/>
          <a:p>
            <a:fld id="{B0568790-3B45-40A7-A745-18ED7FB589B8}" type="slidenum">
              <a:rPr lang="de-DE" smtClean="0"/>
              <a:t>11</a:t>
            </a:fld>
            <a:endParaRPr lang="de-DE"/>
          </a:p>
        </p:txBody>
      </p:sp>
    </p:spTree>
    <p:extLst>
      <p:ext uri="{BB962C8B-B14F-4D97-AF65-F5344CB8AC3E}">
        <p14:creationId xmlns:p14="http://schemas.microsoft.com/office/powerpoint/2010/main" val="1794706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D060373-5565-4212-9B8B-3A419FF6620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8234"/>
            <a:ext cx="12192000" cy="6858000"/>
          </a:xfrm>
          <a:prstGeom prst="rect">
            <a:avLst/>
          </a:prstGeom>
        </p:spPr>
      </p:pic>
      <p:sp>
        <p:nvSpPr>
          <p:cNvPr id="2" name="Title 1">
            <a:extLst>
              <a:ext uri="{FF2B5EF4-FFF2-40B4-BE49-F238E27FC236}">
                <a16:creationId xmlns:a16="http://schemas.microsoft.com/office/drawing/2014/main" id="{DA91C95E-1F60-4FFE-951E-955247E1E80C}"/>
              </a:ext>
            </a:extLst>
          </p:cNvPr>
          <p:cNvSpPr>
            <a:spLocks noGrp="1"/>
          </p:cNvSpPr>
          <p:nvPr>
            <p:ph type="ctrTitle"/>
          </p:nvPr>
        </p:nvSpPr>
        <p:spPr>
          <a:xfrm>
            <a:off x="839788" y="1139492"/>
            <a:ext cx="9144000" cy="2387600"/>
          </a:xfrm>
        </p:spPr>
        <p:txBody>
          <a:bodyPr anchor="b">
            <a:normAutofit/>
          </a:bodyPr>
          <a:lstStyle>
            <a:lvl1pPr algn="l">
              <a:defRPr sz="6600" b="1">
                <a:latin typeface="+mj-lt"/>
              </a:defRPr>
            </a:lvl1pPr>
          </a:lstStyle>
          <a:p>
            <a:endParaRPr lang="de-DE" dirty="0"/>
          </a:p>
        </p:txBody>
      </p:sp>
      <p:sp>
        <p:nvSpPr>
          <p:cNvPr id="3" name="Subtitle 2">
            <a:extLst>
              <a:ext uri="{FF2B5EF4-FFF2-40B4-BE49-F238E27FC236}">
                <a16:creationId xmlns:a16="http://schemas.microsoft.com/office/drawing/2014/main" id="{E43D1D47-C51E-4BE4-BC39-63F5EED0BFED}"/>
              </a:ext>
            </a:extLst>
          </p:cNvPr>
          <p:cNvSpPr>
            <a:spLocks noGrp="1"/>
          </p:cNvSpPr>
          <p:nvPr>
            <p:ph type="subTitle" idx="1"/>
          </p:nvPr>
        </p:nvSpPr>
        <p:spPr>
          <a:xfrm>
            <a:off x="839788" y="3527092"/>
            <a:ext cx="9144000" cy="1655762"/>
          </a:xfrm>
        </p:spPr>
        <p:txBody>
          <a:bodyPr>
            <a:normAutofit/>
          </a:bodyPr>
          <a:lstStyle>
            <a:lvl1pPr marL="0" indent="0" algn="l">
              <a:buNone/>
              <a:defRPr sz="48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de-DE" dirty="0"/>
          </a:p>
        </p:txBody>
      </p:sp>
      <p:sp>
        <p:nvSpPr>
          <p:cNvPr id="5" name="Footer Placeholder 4">
            <a:extLst>
              <a:ext uri="{FF2B5EF4-FFF2-40B4-BE49-F238E27FC236}">
                <a16:creationId xmlns:a16="http://schemas.microsoft.com/office/drawing/2014/main" id="{FAC8A9A6-7606-463C-A46F-29027323BCF9}"/>
              </a:ext>
            </a:extLst>
          </p:cNvPr>
          <p:cNvSpPr>
            <a:spLocks noGrp="1"/>
          </p:cNvSpPr>
          <p:nvPr>
            <p:ph type="ftr" sz="quarter" idx="11"/>
          </p:nvPr>
        </p:nvSpPr>
        <p:spPr/>
        <p:txBody>
          <a:bodyPr/>
          <a:lstStyle/>
          <a:p>
            <a:endParaRPr lang="de-DE" dirty="0"/>
          </a:p>
        </p:txBody>
      </p:sp>
      <p:sp>
        <p:nvSpPr>
          <p:cNvPr id="9" name="AMC_Footer">
            <a:extLst>
              <a:ext uri="{FF2B5EF4-FFF2-40B4-BE49-F238E27FC236}">
                <a16:creationId xmlns:a16="http://schemas.microsoft.com/office/drawing/2014/main" id="{1CF029F6-4DD9-4EA3-9B74-4EA2C6E36FE7}"/>
              </a:ext>
            </a:extLst>
          </p:cNvPr>
          <p:cNvSpPr txBox="1">
            <a:spLocks/>
          </p:cNvSpPr>
          <p:nvPr userDrawn="1"/>
        </p:nvSpPr>
        <p:spPr>
          <a:xfrm>
            <a:off x="838200" y="6420366"/>
            <a:ext cx="2941384" cy="602217"/>
          </a:xfrm>
          <a:prstGeom prst="rect">
            <a:avLst/>
          </a:prstGeom>
        </p:spPr>
        <p:txBody>
          <a:bodyPr lIns="0" tIns="27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marL="0" marR="0" lvl="0" indent="0" algn="l" defTabSz="81533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effectLst/>
                <a:uLnTx/>
                <a:uFillTx/>
                <a:latin typeface="+mn-lt"/>
                <a:ea typeface="+mn-ea"/>
                <a:cs typeface="+mn-cs"/>
              </a:rPr>
              <a:t>Copyright © 2019 Accenture  All rights reserved</a:t>
            </a:r>
            <a:r>
              <a:rPr kumimoji="0" lang="de-DE" sz="1000" b="0" i="0" u="none" strike="noStrike" kern="1200" cap="none" spc="0" normalizeH="0" baseline="0" noProof="0" dirty="0">
                <a:ln>
                  <a:noFill/>
                </a:ln>
                <a:solidFill>
                  <a:srgbClr val="919191"/>
                </a:solidFill>
                <a:effectLst/>
                <a:uLnTx/>
                <a:uFillTx/>
                <a:latin typeface="+mn-lt"/>
                <a:ea typeface="+mn-ea"/>
                <a:cs typeface="+mn-cs"/>
              </a:rPr>
              <a:t>.</a:t>
            </a:r>
          </a:p>
        </p:txBody>
      </p:sp>
    </p:spTree>
    <p:extLst>
      <p:ext uri="{BB962C8B-B14F-4D97-AF65-F5344CB8AC3E}">
        <p14:creationId xmlns:p14="http://schemas.microsoft.com/office/powerpoint/2010/main" val="176092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orang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B95D-8159-4519-A970-06EB74C8E15D}"/>
              </a:ext>
            </a:extLst>
          </p:cNvPr>
          <p:cNvSpPr>
            <a:spLocks noGrp="1"/>
          </p:cNvSpPr>
          <p:nvPr>
            <p:ph type="title"/>
          </p:nvPr>
        </p:nvSpPr>
        <p:spPr>
          <a:xfrm>
            <a:off x="839788" y="410368"/>
            <a:ext cx="10515600" cy="1325563"/>
          </a:xfrm>
        </p:spPr>
        <p:txBody>
          <a:bodyPr/>
          <a:lstStyle>
            <a:lvl1pPr>
              <a:defRPr>
                <a:latin typeface="+mj-lt"/>
              </a:defRPr>
            </a:lvl1pPr>
          </a:lstStyle>
          <a:p>
            <a:r>
              <a:rPr lang="en-US" dirty="0"/>
              <a:t>Click to edit Master title style</a:t>
            </a:r>
            <a:endParaRPr lang="de-DE" dirty="0"/>
          </a:p>
        </p:txBody>
      </p:sp>
      <p:sp>
        <p:nvSpPr>
          <p:cNvPr id="3" name="Content Placeholder 2">
            <a:extLst>
              <a:ext uri="{FF2B5EF4-FFF2-40B4-BE49-F238E27FC236}">
                <a16:creationId xmlns:a16="http://schemas.microsoft.com/office/drawing/2014/main" id="{0905D2B2-1A1F-40B0-83B5-0780B4AEFEDD}"/>
              </a:ext>
            </a:extLst>
          </p:cNvPr>
          <p:cNvSpPr>
            <a:spLocks noGrp="1"/>
          </p:cNvSpPr>
          <p:nvPr>
            <p:ph sz="half" idx="1"/>
          </p:nvPr>
        </p:nvSpPr>
        <p:spPr>
          <a:xfrm>
            <a:off x="838200" y="1825625"/>
            <a:ext cx="5181600" cy="4351338"/>
          </a:xfrm>
          <a:solidFill>
            <a:schemeClr val="accent4"/>
          </a:solidFill>
        </p:spPr>
        <p:txBody>
          <a:bodyPr>
            <a:normAutofit/>
          </a:bodyPr>
          <a:lstStyle>
            <a:lvl1pPr>
              <a:defRPr sz="2000">
                <a:latin typeface="+mn-lt"/>
              </a:defRPr>
            </a:lvl1pPr>
            <a:lvl2pPr>
              <a:defRPr sz="1800">
                <a:latin typeface="Graphik" panose="020B0503030202060203" pitchFamily="34" charset="0"/>
              </a:defRPr>
            </a:lvl2pPr>
            <a:lvl3pPr>
              <a:defRPr sz="1600">
                <a:latin typeface="Graphik" panose="020B0503030202060203" pitchFamily="34" charset="0"/>
              </a:defRPr>
            </a:lvl3pPr>
            <a:lvl4pPr>
              <a:defRPr sz="1400">
                <a:latin typeface="Graphik" panose="020B0503030202060203" pitchFamily="34" charset="0"/>
              </a:defRPr>
            </a:lvl4pPr>
            <a:lvl5pPr>
              <a:defRPr sz="1400">
                <a:latin typeface="Graphik" panose="020B050303020206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4" name="Content Placeholder 3">
            <a:extLst>
              <a:ext uri="{FF2B5EF4-FFF2-40B4-BE49-F238E27FC236}">
                <a16:creationId xmlns:a16="http://schemas.microsoft.com/office/drawing/2014/main" id="{5A8641BC-BE72-4905-B3F3-4C0EDA09C569}"/>
              </a:ext>
            </a:extLst>
          </p:cNvPr>
          <p:cNvSpPr>
            <a:spLocks noGrp="1"/>
          </p:cNvSpPr>
          <p:nvPr>
            <p:ph sz="half" idx="2"/>
          </p:nvPr>
        </p:nvSpPr>
        <p:spPr>
          <a:xfrm>
            <a:off x="6172200" y="1825625"/>
            <a:ext cx="5181600" cy="4351338"/>
          </a:xfrm>
          <a:solidFill>
            <a:schemeClr val="accent4"/>
          </a:solidFill>
        </p:spPr>
        <p:txBody>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6" name="Footer Placeholder 5">
            <a:extLst>
              <a:ext uri="{FF2B5EF4-FFF2-40B4-BE49-F238E27FC236}">
                <a16:creationId xmlns:a16="http://schemas.microsoft.com/office/drawing/2014/main" id="{D7F39782-CF5B-4277-94CB-E7FD3AE04820}"/>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1F663053-698E-4BFD-8F24-C656168770F1}"/>
              </a:ext>
            </a:extLst>
          </p:cNvPr>
          <p:cNvSpPr>
            <a:spLocks noGrp="1"/>
          </p:cNvSpPr>
          <p:nvPr>
            <p:ph type="sldNum" sz="quarter" idx="12"/>
          </p:nvPr>
        </p:nvSpPr>
        <p:spPr/>
        <p:txBody>
          <a:bodyPr/>
          <a:lstStyle/>
          <a:p>
            <a:fld id="{F89DD9CB-275F-4CA2-9703-A265EA73BB11}" type="slidenum">
              <a:rPr lang="de-DE" smtClean="0"/>
              <a:t>‹#›</a:t>
            </a:fld>
            <a:endParaRPr lang="de-DE"/>
          </a:p>
        </p:txBody>
      </p:sp>
    </p:spTree>
    <p:extLst>
      <p:ext uri="{BB962C8B-B14F-4D97-AF65-F5344CB8AC3E}">
        <p14:creationId xmlns:p14="http://schemas.microsoft.com/office/powerpoint/2010/main" val="2037768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pic">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B95D-8159-4519-A970-06EB74C8E15D}"/>
              </a:ext>
            </a:extLst>
          </p:cNvPr>
          <p:cNvSpPr>
            <a:spLocks noGrp="1"/>
          </p:cNvSpPr>
          <p:nvPr>
            <p:ph type="title"/>
          </p:nvPr>
        </p:nvSpPr>
        <p:spPr>
          <a:xfrm>
            <a:off x="839788" y="410368"/>
            <a:ext cx="5180012" cy="1325563"/>
          </a:xfrm>
        </p:spPr>
        <p:txBody>
          <a:bodyPr/>
          <a:lstStyle>
            <a:lvl1pPr>
              <a:defRPr>
                <a:latin typeface="+mj-lt"/>
              </a:defRPr>
            </a:lvl1pPr>
          </a:lstStyle>
          <a:p>
            <a:r>
              <a:rPr lang="en-US" dirty="0"/>
              <a:t>Click to edit Master title style</a:t>
            </a:r>
            <a:endParaRPr lang="de-DE" dirty="0"/>
          </a:p>
        </p:txBody>
      </p:sp>
      <p:sp>
        <p:nvSpPr>
          <p:cNvPr id="3" name="Content Placeholder 2">
            <a:extLst>
              <a:ext uri="{FF2B5EF4-FFF2-40B4-BE49-F238E27FC236}">
                <a16:creationId xmlns:a16="http://schemas.microsoft.com/office/drawing/2014/main" id="{0905D2B2-1A1F-40B0-83B5-0780B4AEFEDD}"/>
              </a:ext>
            </a:extLst>
          </p:cNvPr>
          <p:cNvSpPr>
            <a:spLocks noGrp="1"/>
          </p:cNvSpPr>
          <p:nvPr>
            <p:ph sz="half" idx="1"/>
          </p:nvPr>
        </p:nvSpPr>
        <p:spPr>
          <a:xfrm>
            <a:off x="838200" y="1825625"/>
            <a:ext cx="5181600" cy="4351338"/>
          </a:xfrm>
          <a:solidFill>
            <a:schemeClr val="accent4"/>
          </a:solidFill>
        </p:spPr>
        <p:txBody>
          <a:bodyPr>
            <a:normAutofit/>
          </a:bodyPr>
          <a:lstStyle>
            <a:lvl1pPr>
              <a:defRPr sz="2000">
                <a:latin typeface="+mn-lt"/>
              </a:defRPr>
            </a:lvl1pPr>
            <a:lvl2pPr>
              <a:defRPr sz="1800">
                <a:latin typeface="Graphik" panose="020B0503030202060203" pitchFamily="34" charset="0"/>
              </a:defRPr>
            </a:lvl2pPr>
            <a:lvl3pPr>
              <a:defRPr sz="1600">
                <a:latin typeface="Graphik" panose="020B0503030202060203" pitchFamily="34" charset="0"/>
              </a:defRPr>
            </a:lvl3pPr>
            <a:lvl4pPr>
              <a:defRPr sz="1400">
                <a:latin typeface="Graphik" panose="020B0503030202060203" pitchFamily="34" charset="0"/>
              </a:defRPr>
            </a:lvl4pPr>
            <a:lvl5pPr>
              <a:defRPr sz="1400">
                <a:latin typeface="Graphik" panose="020B050303020206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6" name="Footer Placeholder 5">
            <a:extLst>
              <a:ext uri="{FF2B5EF4-FFF2-40B4-BE49-F238E27FC236}">
                <a16:creationId xmlns:a16="http://schemas.microsoft.com/office/drawing/2014/main" id="{D7F39782-CF5B-4277-94CB-E7FD3AE04820}"/>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1F663053-698E-4BFD-8F24-C656168770F1}"/>
              </a:ext>
            </a:extLst>
          </p:cNvPr>
          <p:cNvSpPr>
            <a:spLocks noGrp="1"/>
          </p:cNvSpPr>
          <p:nvPr>
            <p:ph type="sldNum" sz="quarter" idx="12"/>
          </p:nvPr>
        </p:nvSpPr>
        <p:spPr/>
        <p:txBody>
          <a:bodyPr/>
          <a:lstStyle/>
          <a:p>
            <a:fld id="{F89DD9CB-275F-4CA2-9703-A265EA73BB11}" type="slidenum">
              <a:rPr lang="de-DE" smtClean="0"/>
              <a:t>‹#›</a:t>
            </a:fld>
            <a:endParaRPr lang="de-DE"/>
          </a:p>
        </p:txBody>
      </p:sp>
      <p:sp>
        <p:nvSpPr>
          <p:cNvPr id="5" name="Rectangle 4">
            <a:extLst>
              <a:ext uri="{FF2B5EF4-FFF2-40B4-BE49-F238E27FC236}">
                <a16:creationId xmlns:a16="http://schemas.microsoft.com/office/drawing/2014/main" id="{A47FD3A1-E39B-40D4-9EF7-DD6A28E186B1}"/>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91476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bu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90DF46-9CDA-4101-9D9C-5E93CC9EADC7}"/>
              </a:ext>
            </a:extLst>
          </p:cNvPr>
          <p:cNvPicPr>
            <a:picLocks noChangeAspect="1"/>
          </p:cNvPicPr>
          <p:nvPr userDrawn="1"/>
        </p:nvPicPr>
        <p:blipFill rotWithShape="1">
          <a:blip r:embed="rId2" cstate="screen">
            <a:alphaModFix amt="30000"/>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0ACE6ACA-6389-4F9F-A2D1-F2EDCECFBA34}"/>
              </a:ext>
            </a:extLst>
          </p:cNvPr>
          <p:cNvSpPr>
            <a:spLocks noGrp="1"/>
          </p:cNvSpPr>
          <p:nvPr>
            <p:ph type="title"/>
          </p:nvPr>
        </p:nvSpPr>
        <p:spPr/>
        <p:txBody>
          <a:bodyPr/>
          <a:lstStyle>
            <a:lvl1pPr>
              <a:defRPr>
                <a:latin typeface="+mj-lt"/>
              </a:defRPr>
            </a:lvl1pPr>
          </a:lstStyle>
          <a:p>
            <a:r>
              <a:rPr lang="en-US" dirty="0"/>
              <a:t>Click to edit Master title style</a:t>
            </a:r>
            <a:endParaRPr lang="de-DE" dirty="0"/>
          </a:p>
        </p:txBody>
      </p:sp>
      <p:sp>
        <p:nvSpPr>
          <p:cNvPr id="4" name="Footer Placeholder 3">
            <a:extLst>
              <a:ext uri="{FF2B5EF4-FFF2-40B4-BE49-F238E27FC236}">
                <a16:creationId xmlns:a16="http://schemas.microsoft.com/office/drawing/2014/main" id="{15B5713A-563D-4C90-A029-87050068CEA6}"/>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3BCB8BDE-8687-4BF4-BF9A-6FC334D0759E}"/>
              </a:ext>
            </a:extLst>
          </p:cNvPr>
          <p:cNvSpPr>
            <a:spLocks noGrp="1"/>
          </p:cNvSpPr>
          <p:nvPr>
            <p:ph type="sldNum" sz="quarter" idx="12"/>
          </p:nvPr>
        </p:nvSpPr>
        <p:spPr/>
        <p:txBody>
          <a:bodyPr/>
          <a:lstStyle/>
          <a:p>
            <a:fld id="{F89DD9CB-275F-4CA2-9703-A265EA73BB11}" type="slidenum">
              <a:rPr lang="de-DE" smtClean="0"/>
              <a:t>‹#›</a:t>
            </a:fld>
            <a:endParaRPr lang="de-DE"/>
          </a:p>
        </p:txBody>
      </p:sp>
      <p:sp>
        <p:nvSpPr>
          <p:cNvPr id="8" name="Content Placeholder 2">
            <a:extLst>
              <a:ext uri="{FF2B5EF4-FFF2-40B4-BE49-F238E27FC236}">
                <a16:creationId xmlns:a16="http://schemas.microsoft.com/office/drawing/2014/main" id="{E6F7C016-5434-4FF4-8E65-96FEB3DB6C04}"/>
              </a:ext>
            </a:extLst>
          </p:cNvPr>
          <p:cNvSpPr>
            <a:spLocks noGrp="1"/>
          </p:cNvSpPr>
          <p:nvPr>
            <p:ph idx="1"/>
          </p:nvPr>
        </p:nvSpPr>
        <p:spPr>
          <a:xfrm>
            <a:off x="838200" y="1823300"/>
            <a:ext cx="10515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Tree>
    <p:extLst>
      <p:ext uri="{BB962C8B-B14F-4D97-AF65-F5344CB8AC3E}">
        <p14:creationId xmlns:p14="http://schemas.microsoft.com/office/powerpoint/2010/main" val="12493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rnzie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187D12-8256-42E4-9F2A-419D2A014255}"/>
              </a:ext>
            </a:extLst>
          </p:cNvPr>
          <p:cNvSpPr/>
          <p:nvPr userDrawn="1"/>
        </p:nvSpPr>
        <p:spPr>
          <a:xfrm>
            <a:off x="0" y="3703156"/>
            <a:ext cx="12192000" cy="315484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Content Placeholder 2">
            <a:extLst>
              <a:ext uri="{FF2B5EF4-FFF2-40B4-BE49-F238E27FC236}">
                <a16:creationId xmlns:a16="http://schemas.microsoft.com/office/drawing/2014/main" id="{81B97BC5-1265-45E2-8B4E-8064D4892101}"/>
              </a:ext>
            </a:extLst>
          </p:cNvPr>
          <p:cNvSpPr>
            <a:spLocks noGrp="1"/>
          </p:cNvSpPr>
          <p:nvPr>
            <p:ph idx="1" hasCustomPrompt="1"/>
          </p:nvPr>
        </p:nvSpPr>
        <p:spPr>
          <a:xfrm>
            <a:off x="838200" y="1823300"/>
            <a:ext cx="10515600" cy="4351338"/>
          </a:xfrm>
        </p:spPr>
        <p:txBody>
          <a:bodyPr/>
          <a:lstStyle>
            <a:lvl1pPr marL="0" indent="0">
              <a:buFontTx/>
              <a:buNone/>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e-DE" noProof="0"/>
              <a:t>Vermittlung folgender Aspekte:</a:t>
            </a:r>
          </a:p>
          <a:p>
            <a:pPr lvl="1"/>
            <a:r>
              <a:rPr lang="de-DE" noProof="0"/>
              <a:t>Second level</a:t>
            </a:r>
          </a:p>
          <a:p>
            <a:pPr lvl="2"/>
            <a:r>
              <a:rPr lang="de-DE" noProof="0"/>
              <a:t>Third level</a:t>
            </a:r>
          </a:p>
          <a:p>
            <a:pPr lvl="3"/>
            <a:r>
              <a:rPr lang="de-DE" noProof="0"/>
              <a:t>Fourth level</a:t>
            </a:r>
          </a:p>
          <a:p>
            <a:pPr lvl="4"/>
            <a:r>
              <a:rPr lang="de-DE" noProof="0"/>
              <a:t>Fifth level</a:t>
            </a:r>
          </a:p>
        </p:txBody>
      </p:sp>
      <p:sp>
        <p:nvSpPr>
          <p:cNvPr id="17" name="Content Placeholder 2">
            <a:extLst>
              <a:ext uri="{FF2B5EF4-FFF2-40B4-BE49-F238E27FC236}">
                <a16:creationId xmlns:a16="http://schemas.microsoft.com/office/drawing/2014/main" id="{98FA0E93-016D-4C94-8139-9CE4AB26BAAF}"/>
              </a:ext>
            </a:extLst>
          </p:cNvPr>
          <p:cNvSpPr>
            <a:spLocks noGrp="1"/>
          </p:cNvSpPr>
          <p:nvPr>
            <p:ph idx="17" hasCustomPrompt="1"/>
          </p:nvPr>
        </p:nvSpPr>
        <p:spPr>
          <a:xfrm>
            <a:off x="839788" y="3703156"/>
            <a:ext cx="10515600" cy="3154844"/>
          </a:xfrm>
          <a:solidFill>
            <a:srgbClr val="FFC000"/>
          </a:solidFill>
        </p:spPr>
        <p:txBody>
          <a:bodyPr/>
          <a:lstStyle>
            <a:lvl1pPr marL="0" indent="0">
              <a:lnSpc>
                <a:spcPct val="100000"/>
              </a:lnSpc>
              <a:spcBef>
                <a:spcPts val="1200"/>
              </a:spcBef>
              <a:buNone/>
              <a:defRPr sz="20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err="1"/>
              <a:t>Voraussetzungen</a:t>
            </a:r>
            <a:r>
              <a:rPr lang="en-US" dirty="0"/>
              <a:t>:</a:t>
            </a:r>
          </a:p>
          <a:p>
            <a:pPr lvl="0"/>
            <a:r>
              <a:rPr lang="en-US" dirty="0" err="1"/>
              <a:t>Empfohlen</a:t>
            </a:r>
            <a:r>
              <a:rPr lang="en-US" dirty="0"/>
              <a:t> </a:t>
            </a:r>
            <a:r>
              <a:rPr lang="en-US" dirty="0" err="1"/>
              <a:t>für</a:t>
            </a:r>
            <a:r>
              <a:rPr lang="en-US" dirty="0"/>
              <a:t>:                                                                       </a:t>
            </a:r>
            <a:r>
              <a:rPr lang="en-US" dirty="0" err="1"/>
              <a:t>Vorbereitung</a:t>
            </a:r>
            <a:r>
              <a:rPr lang="en-US" dirty="0"/>
              <a:t>:</a:t>
            </a:r>
            <a:endParaRPr lang="de-DE" dirty="0"/>
          </a:p>
        </p:txBody>
      </p:sp>
      <p:sp>
        <p:nvSpPr>
          <p:cNvPr id="15" name="Footer Placeholder 5">
            <a:extLst>
              <a:ext uri="{FF2B5EF4-FFF2-40B4-BE49-F238E27FC236}">
                <a16:creationId xmlns:a16="http://schemas.microsoft.com/office/drawing/2014/main" id="{600CC83E-1BD1-7A41-86C3-2C01ADA2D2DC}"/>
              </a:ext>
            </a:extLst>
          </p:cNvPr>
          <p:cNvSpPr>
            <a:spLocks noGrp="1"/>
          </p:cNvSpPr>
          <p:nvPr>
            <p:ph type="ftr" sz="quarter" idx="11"/>
          </p:nvPr>
        </p:nvSpPr>
        <p:spPr>
          <a:xfrm>
            <a:off x="7391584" y="6537399"/>
            <a:ext cx="4141956" cy="161962"/>
          </a:xfrm>
        </p:spPr>
        <p:txBody>
          <a:bodyPr/>
          <a:lstStyle>
            <a:lvl1pPr>
              <a:defRPr>
                <a:latin typeface="Graphik" panose="020B0503030202060203" pitchFamily="34" charset="77"/>
              </a:defRPr>
            </a:lvl1pPr>
          </a:lstStyle>
          <a:p>
            <a:endParaRPr lang="en-US" dirty="0"/>
          </a:p>
        </p:txBody>
      </p:sp>
      <p:pic>
        <p:nvPicPr>
          <p:cNvPr id="4" name="Picture Placeholder 15">
            <a:extLst>
              <a:ext uri="{FF2B5EF4-FFF2-40B4-BE49-F238E27FC236}">
                <a16:creationId xmlns:a16="http://schemas.microsoft.com/office/drawing/2014/main" id="{23F8211E-C7E0-4037-A163-E10A13506E0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1449388"/>
          </a:xfrm>
          <a:prstGeom prst="rect">
            <a:avLst/>
          </a:prstGeom>
        </p:spPr>
      </p:pic>
      <p:sp>
        <p:nvSpPr>
          <p:cNvPr id="18" name="Text Placeholder 2">
            <a:extLst>
              <a:ext uri="{FF2B5EF4-FFF2-40B4-BE49-F238E27FC236}">
                <a16:creationId xmlns:a16="http://schemas.microsoft.com/office/drawing/2014/main" id="{491BF72F-5E14-4759-A458-7654D8BCF299}"/>
              </a:ext>
            </a:extLst>
          </p:cNvPr>
          <p:cNvSpPr>
            <a:spLocks noGrp="1"/>
          </p:cNvSpPr>
          <p:nvPr>
            <p:ph type="body" sz="quarter" idx="14"/>
          </p:nvPr>
        </p:nvSpPr>
        <p:spPr>
          <a:xfrm>
            <a:off x="8072067" y="4198511"/>
            <a:ext cx="2964528" cy="2071687"/>
          </a:xfrm>
        </p:spPr>
        <p:txBody>
          <a:bodyPr>
            <a:noAutofit/>
          </a:bodyPr>
          <a:lstStyle>
            <a:lvl1pPr marL="228600" indent="-228600">
              <a:buFont typeface="Wingdings" panose="05000000000000000000" pitchFamily="2" charset="2"/>
              <a:buChar char="ü"/>
              <a:defRPr sz="1600">
                <a:solidFill>
                  <a:schemeClr val="tx1"/>
                </a:solidFill>
              </a:defRPr>
            </a:lvl1pPr>
            <a:lvl2pPr>
              <a:defRPr sz="1050"/>
            </a:lvl2pPr>
            <a:lvl3pPr>
              <a:defRPr sz="1000"/>
            </a:lvl3pPr>
            <a:lvl4pPr>
              <a:defRPr sz="900"/>
            </a:lvl4pPr>
            <a:lvl5pPr>
              <a:defRPr sz="900"/>
            </a:lvl5pPr>
          </a:lstStyle>
          <a:p>
            <a:pPr lvl="0"/>
            <a:r>
              <a:rPr lang="en-US" dirty="0"/>
              <a:t>Click to edit Master text styles</a:t>
            </a:r>
          </a:p>
        </p:txBody>
      </p:sp>
      <p:sp>
        <p:nvSpPr>
          <p:cNvPr id="20" name="Text Placeholder 2">
            <a:extLst>
              <a:ext uri="{FF2B5EF4-FFF2-40B4-BE49-F238E27FC236}">
                <a16:creationId xmlns:a16="http://schemas.microsoft.com/office/drawing/2014/main" id="{BA591DCE-1E8B-4D79-9355-B288AF887923}"/>
              </a:ext>
            </a:extLst>
          </p:cNvPr>
          <p:cNvSpPr>
            <a:spLocks noGrp="1"/>
          </p:cNvSpPr>
          <p:nvPr>
            <p:ph type="body" sz="quarter" idx="16"/>
          </p:nvPr>
        </p:nvSpPr>
        <p:spPr>
          <a:xfrm>
            <a:off x="2780559" y="4198511"/>
            <a:ext cx="3488962" cy="2071687"/>
          </a:xfrm>
        </p:spPr>
        <p:txBody>
          <a:bodyPr>
            <a:noAutofit/>
          </a:bodyPr>
          <a:lstStyle>
            <a:lvl1pPr marL="228600" indent="-228600">
              <a:buFont typeface="Wingdings" panose="05000000000000000000" pitchFamily="2" charset="2"/>
              <a:buChar char="ü"/>
              <a:defRPr sz="1600">
                <a:solidFill>
                  <a:schemeClr val="tx1"/>
                </a:solidFill>
              </a:defRPr>
            </a:lvl1pPr>
            <a:lvl2pPr>
              <a:defRPr sz="1050"/>
            </a:lvl2pPr>
            <a:lvl3pPr>
              <a:defRPr sz="1000"/>
            </a:lvl3pPr>
            <a:lvl4pPr>
              <a:defRPr sz="900"/>
            </a:lvl4pPr>
            <a:lvl5pPr>
              <a:defRPr sz="900"/>
            </a:lvl5pPr>
          </a:lstStyle>
          <a:p>
            <a:pPr lvl="0"/>
            <a:r>
              <a:rPr lang="en-US" dirty="0"/>
              <a:t>Click to edit Master text styles</a:t>
            </a:r>
          </a:p>
        </p:txBody>
      </p:sp>
      <p:sp>
        <p:nvSpPr>
          <p:cNvPr id="12" name="Title 1">
            <a:extLst>
              <a:ext uri="{FF2B5EF4-FFF2-40B4-BE49-F238E27FC236}">
                <a16:creationId xmlns:a16="http://schemas.microsoft.com/office/drawing/2014/main" id="{1BAC5371-6ACB-42B5-97C7-7612A463BB9F}"/>
              </a:ext>
            </a:extLst>
          </p:cNvPr>
          <p:cNvSpPr txBox="1">
            <a:spLocks/>
          </p:cNvSpPr>
          <p:nvPr userDrawn="1"/>
        </p:nvSpPr>
        <p:spPr>
          <a:xfrm>
            <a:off x="839788" y="40688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noProof="0"/>
              <a:t>Lernziele</a:t>
            </a:r>
          </a:p>
        </p:txBody>
      </p:sp>
      <p:sp>
        <p:nvSpPr>
          <p:cNvPr id="21" name="AMC_Footer">
            <a:extLst>
              <a:ext uri="{FF2B5EF4-FFF2-40B4-BE49-F238E27FC236}">
                <a16:creationId xmlns:a16="http://schemas.microsoft.com/office/drawing/2014/main" id="{CE32ED7B-6CA9-41D0-8CED-BF6E8ADB1EEA}"/>
              </a:ext>
            </a:extLst>
          </p:cNvPr>
          <p:cNvSpPr txBox="1">
            <a:spLocks/>
          </p:cNvSpPr>
          <p:nvPr userDrawn="1"/>
        </p:nvSpPr>
        <p:spPr>
          <a:xfrm>
            <a:off x="838200" y="6420366"/>
            <a:ext cx="2941384" cy="602217"/>
          </a:xfrm>
          <a:prstGeom prst="rect">
            <a:avLst/>
          </a:prstGeom>
        </p:spPr>
        <p:txBody>
          <a:bodyPr lIns="0" tIns="27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marL="0" marR="0" lvl="0" indent="0" algn="l" defTabSz="81533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effectLst/>
                <a:uLnTx/>
                <a:uFillTx/>
                <a:latin typeface="+mn-lt"/>
                <a:ea typeface="+mn-ea"/>
                <a:cs typeface="+mn-cs"/>
              </a:rPr>
              <a:t>Copyright © 2019 Accenture  All rights reserved</a:t>
            </a:r>
            <a:r>
              <a:rPr kumimoji="0" lang="de-DE" sz="1000" b="0" i="0" u="none" strike="noStrike" kern="1200" cap="none" spc="0" normalizeH="0" baseline="0" noProof="0" dirty="0">
                <a:ln>
                  <a:noFill/>
                </a:ln>
                <a:solidFill>
                  <a:srgbClr val="919191"/>
                </a:solidFill>
                <a:effectLst/>
                <a:uLnTx/>
                <a:uFillTx/>
                <a:latin typeface="+mn-lt"/>
                <a:ea typeface="+mn-ea"/>
                <a:cs typeface="+mn-cs"/>
              </a:rPr>
              <a:t>.</a:t>
            </a:r>
          </a:p>
        </p:txBody>
      </p:sp>
    </p:spTree>
    <p:extLst>
      <p:ext uri="{BB962C8B-B14F-4D97-AF65-F5344CB8AC3E}">
        <p14:creationId xmlns:p14="http://schemas.microsoft.com/office/powerpoint/2010/main" val="3339416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utzungsbedingunge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AFFC4A1-58EE-4031-B316-7A2D965A52A7}"/>
              </a:ext>
            </a:extLst>
          </p:cNvPr>
          <p:cNvPicPr>
            <a:picLocks noChangeAspect="1"/>
          </p:cNvPicPr>
          <p:nvPr userDrawn="1"/>
        </p:nvPicPr>
        <p:blipFill>
          <a:blip r:embed="rId2">
            <a:alphaModFix amt="46000"/>
          </a:blip>
          <a:stretch>
            <a:fillRect/>
          </a:stretch>
        </p:blipFill>
        <p:spPr>
          <a:xfrm>
            <a:off x="4762" y="-11025"/>
            <a:ext cx="12187239" cy="6858751"/>
          </a:xfrm>
          <a:prstGeom prst="rect">
            <a:avLst/>
          </a:prstGeom>
        </p:spPr>
      </p:pic>
      <p:sp>
        <p:nvSpPr>
          <p:cNvPr id="11" name="Content Placeholder 2">
            <a:extLst>
              <a:ext uri="{FF2B5EF4-FFF2-40B4-BE49-F238E27FC236}">
                <a16:creationId xmlns:a16="http://schemas.microsoft.com/office/drawing/2014/main" id="{8DED377E-E4DD-4946-B104-44D645B86A14}"/>
              </a:ext>
            </a:extLst>
          </p:cNvPr>
          <p:cNvSpPr>
            <a:spLocks noGrp="1"/>
          </p:cNvSpPr>
          <p:nvPr>
            <p:ph idx="1" hasCustomPrompt="1"/>
          </p:nvPr>
        </p:nvSpPr>
        <p:spPr>
          <a:xfrm>
            <a:off x="839788" y="1807398"/>
            <a:ext cx="10685904" cy="4351338"/>
          </a:xfrm>
        </p:spPr>
        <p:txBody>
          <a:bodyPr>
            <a:normAutofit/>
          </a:bodyPr>
          <a:lstStyle>
            <a:lvl1pPr marL="0" indent="0" algn="just">
              <a:lnSpc>
                <a:spcPct val="100000"/>
              </a:lnSpc>
              <a:spcBef>
                <a:spcPts val="600"/>
              </a:spcBef>
              <a:spcAft>
                <a:spcPts val="300"/>
              </a:spcAft>
              <a:buNone/>
              <a:defRPr sz="900">
                <a:latin typeface="+mn-lt"/>
              </a:defRPr>
            </a:lvl1pPr>
            <a:lvl2pPr>
              <a:defRPr>
                <a:latin typeface="+mn-lt"/>
              </a:defRPr>
            </a:lvl2pPr>
            <a:lvl3pPr>
              <a:defRPr>
                <a:latin typeface="+mn-lt"/>
              </a:defRPr>
            </a:lvl3pPr>
            <a:lvl4pPr>
              <a:defRPr>
                <a:latin typeface="+mn-lt"/>
              </a:defRPr>
            </a:lvl4pPr>
            <a:lvl5pPr>
              <a:defRPr>
                <a:latin typeface="+mn-lt"/>
              </a:defRPr>
            </a:lvl5pPr>
          </a:lstStyle>
          <a:p>
            <a:pPr fontAlgn="t"/>
            <a:r>
              <a:rPr lang="en-US" sz="800" dirty="0"/>
              <a:t>D</a:t>
            </a:r>
            <a:r>
              <a:rPr lang="de-DE" sz="800" dirty="0"/>
              <a:t>iese Allgemeinen Geschäftsbedingungen ("AGB") gelten für die Nutzung des Portals „Digitale Lernwerkstatt“ (das „Portal“). Die AGB regeln das Verhältnis zwischen der Accenture Holding GmbH &amp; Co. KG als den Betreibern des Portals ("Accenture") und dem jeweiligen Nutzer ("Nutzer"). "Inhalt(e)" bedeutet Bilder, Videos, Präsentationen und sonstige Schulungsunterlagen, diese stehen unter der Lizenz Creative Commons BY NC ND auf dem Portal zur Verfügung. Accenture kann diese Bedingungen jederzeit und ohne Ankündigung anpassen. Accenture behält sich das Recht vor, den Nutzungsvertrag jederzeit und ohne Angabe von Gründen zu kündigen und die weitere Nutzung der Website zu untersagen, es besteht kein Anspruch zur Nutzung des Portals. Das Massenkopieren der bereitgestellten Inhalte ist untersagt sofern keine ausdrückliche Erlaubnis durch Accenture erteilt wurde. Die Zusammenstellung der Inhalte ist als kollektives Werk entsprechend internationaler Konventionen und Gesetze zum geistigen Eigentum urheberrechtlich geschützt. Alle bereitgestellten Inhalte auf dem Portal werden unter der Lizenz Creative Commons BY NC ND zur Verfügung gestellt. Die Inhalte können kostenlos für nicht kommerzielle Anwendungen in digitaler oder gedruckter Form verwendet werden. Zur Nutzung für kommerzielle Zwecke ist die vorherige Zustimmung von Accenture einzuholen. Der Nutzer ist für die Art und Weise der Verwendung der bereitgestellten Inhalte und der Beachtung der Nutzungsbedingungen verlinkter Plattformen und Webseiten selbst verantwortlich. Der Nutzer stellt Accenture von sämtlichen Ansprüchen frei, die Dritte gegenüber Accenture geltend machen aufgrund einer Verletzung ihrer Rechte durch die Nutzung der über das Portal zur Verfügung stehenden Inhalte. Der Nutzer übernimmt hierbei die Kosten einer notwendigen Rechtsverteidigung von Accenture einschließlich sämtlicher Gerichts- und Anwaltskosten. Dies gilt dann nicht, wenn die Rechtsverletzung nicht durch schuldhaftes Verhalten des Nutzers verursacht wurde. Der Nutzer ist verpflichtet, Accenture für den Fall einer Inanspruchnahme durch Dritte unverzüglich, wahrheitsgemäß und vollständig sämtliche ihm zur Verfügung stehende Informationen mitzuteilen, die für eine Prüfung der Ansprüche und eine Verteidigung erforderlich sind. Darüber hinausgehende Schadensersatzansprüche von Accenture gegenüber dem Nutzer bleiben unberührt. Sämtliche Inhalte, die auf dem Portal bereitgestellt werden, wurden und werden mit äußerster Sorgfalt erstellt und regelmäßig überprüft. Accenture übernimmt jedoch keinerlei Gewähr für die Aktualität, Korrektheit, Vollständigkeit oder Qualität der Inhalte sowie für Links oder Webseiten Dritter. Die Inhalte der Digitalen Lernwerkstatt stellen keine Rechtsberatung dar. Haftungsansprüche gegen Accenture oder mit ihr verbundene Unternehmen, welche sich auf Schäden materieller oder ideeller Art beziehen, die durch die Nutzung oder Nichtnutzung der bereitgestellten Inhalte bzw. durch die Nutzung fehlerhafter und unvollständiger Informationen verursacht wurden, sind, soweit gesetzlich zulässig, ausgeschlossen. Sollten einzelne Bestimmungen dieser Nutzungsbedingungen ganz oder teilweise nicht rechtswirksam sein oder ihre Rechtswirksamkeit später verlieren, wird die Gültigkeit der Nutzungsbedingungen im Übrigen nicht berührt. Auf das Vertragsverhältnis zwischen den Nutzern und Accenture findet das Recht der Bundesrepublik Deutschland Anwendung. Soweit zulässig, wird als Gerichtsstand Frankfurt a.M. vereinbart.</a:t>
            </a:r>
          </a:p>
        </p:txBody>
      </p:sp>
      <p:sp>
        <p:nvSpPr>
          <p:cNvPr id="10" name="Title 1">
            <a:extLst>
              <a:ext uri="{FF2B5EF4-FFF2-40B4-BE49-F238E27FC236}">
                <a16:creationId xmlns:a16="http://schemas.microsoft.com/office/drawing/2014/main" id="{E6A7BD0C-D58D-4504-888E-242BBE77B822}"/>
              </a:ext>
            </a:extLst>
          </p:cNvPr>
          <p:cNvSpPr txBox="1">
            <a:spLocks/>
          </p:cNvSpPr>
          <p:nvPr userDrawn="1"/>
        </p:nvSpPr>
        <p:spPr>
          <a:xfrm>
            <a:off x="839787" y="406881"/>
            <a:ext cx="1068590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a:t>Nutzungsbedingungen</a:t>
            </a:r>
            <a:r>
              <a:rPr lang="en-US" dirty="0"/>
              <a:t> – </a:t>
            </a:r>
            <a:r>
              <a:rPr lang="en-US" dirty="0" err="1"/>
              <a:t>Digitale</a:t>
            </a:r>
            <a:r>
              <a:rPr lang="en-US" dirty="0"/>
              <a:t> </a:t>
            </a:r>
            <a:r>
              <a:rPr lang="en-US" dirty="0" err="1"/>
              <a:t>Lernwerkstatt</a:t>
            </a:r>
            <a:endParaRPr lang="de-DE" dirty="0"/>
          </a:p>
        </p:txBody>
      </p:sp>
      <p:sp>
        <p:nvSpPr>
          <p:cNvPr id="14" name="Footer Placeholder 4">
            <a:extLst>
              <a:ext uri="{FF2B5EF4-FFF2-40B4-BE49-F238E27FC236}">
                <a16:creationId xmlns:a16="http://schemas.microsoft.com/office/drawing/2014/main" id="{16FBDEC2-BA97-4900-ACC3-EADAF00A1D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solidFill>
              </a:defRPr>
            </a:lvl1pPr>
          </a:lstStyle>
          <a:p>
            <a:endParaRPr lang="de-DE" dirty="0"/>
          </a:p>
        </p:txBody>
      </p:sp>
      <p:sp>
        <p:nvSpPr>
          <p:cNvPr id="15" name="Slide Number Placeholder 5">
            <a:extLst>
              <a:ext uri="{FF2B5EF4-FFF2-40B4-BE49-F238E27FC236}">
                <a16:creationId xmlns:a16="http://schemas.microsoft.com/office/drawing/2014/main" id="{7569581B-9B99-430B-8155-5ACDC9DA9E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F89DD9CB-275F-4CA2-9703-A265EA73BB11}" type="slidenum">
              <a:rPr lang="de-DE" smtClean="0"/>
              <a:pPr/>
              <a:t>‹#›</a:t>
            </a:fld>
            <a:endParaRPr lang="de-DE" dirty="0"/>
          </a:p>
        </p:txBody>
      </p:sp>
    </p:spTree>
    <p:extLst>
      <p:ext uri="{BB962C8B-B14F-4D97-AF65-F5344CB8AC3E}">
        <p14:creationId xmlns:p14="http://schemas.microsoft.com/office/powerpoint/2010/main" val="2029866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azit">
    <p:bg>
      <p:bgPr>
        <a:solidFill>
          <a:schemeClr val="accent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8F241A5-C16C-46A8-A878-87D1F9C6B4A1}"/>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bright="16000"/>
                    </a14:imgEffect>
                  </a14:imgLayer>
                </a14:imgProps>
              </a:ex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4" name="Footer Placeholder 3">
            <a:extLst>
              <a:ext uri="{FF2B5EF4-FFF2-40B4-BE49-F238E27FC236}">
                <a16:creationId xmlns:a16="http://schemas.microsoft.com/office/drawing/2014/main" id="{15B5713A-563D-4C90-A029-87050068CEA6}"/>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3BCB8BDE-8687-4BF4-BF9A-6FC334D0759E}"/>
              </a:ext>
            </a:extLst>
          </p:cNvPr>
          <p:cNvSpPr>
            <a:spLocks noGrp="1"/>
          </p:cNvSpPr>
          <p:nvPr>
            <p:ph type="sldNum" sz="quarter" idx="12"/>
          </p:nvPr>
        </p:nvSpPr>
        <p:spPr/>
        <p:txBody>
          <a:bodyPr/>
          <a:lstStyle/>
          <a:p>
            <a:fld id="{F89DD9CB-275F-4CA2-9703-A265EA73BB11}" type="slidenum">
              <a:rPr lang="de-DE" smtClean="0"/>
              <a:t>‹#›</a:t>
            </a:fld>
            <a:endParaRPr lang="de-DE"/>
          </a:p>
        </p:txBody>
      </p:sp>
      <p:sp>
        <p:nvSpPr>
          <p:cNvPr id="8" name="AMC_Footer">
            <a:extLst>
              <a:ext uri="{FF2B5EF4-FFF2-40B4-BE49-F238E27FC236}">
                <a16:creationId xmlns:a16="http://schemas.microsoft.com/office/drawing/2014/main" id="{D3D8450E-0C47-4339-84E5-1C9F29078DA4}"/>
              </a:ext>
            </a:extLst>
          </p:cNvPr>
          <p:cNvSpPr txBox="1">
            <a:spLocks/>
          </p:cNvSpPr>
          <p:nvPr userDrawn="1"/>
        </p:nvSpPr>
        <p:spPr>
          <a:xfrm>
            <a:off x="838200" y="6420366"/>
            <a:ext cx="2941384" cy="602217"/>
          </a:xfrm>
          <a:prstGeom prst="rect">
            <a:avLst/>
          </a:prstGeom>
        </p:spPr>
        <p:txBody>
          <a:bodyPr lIns="0" tIns="27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marL="0" marR="0" lvl="0" indent="0" algn="l" defTabSz="81533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effectLst/>
                <a:uLnTx/>
                <a:uFillTx/>
                <a:latin typeface="+mn-lt"/>
                <a:ea typeface="+mn-ea"/>
                <a:cs typeface="+mn-cs"/>
              </a:rPr>
              <a:t>Copyright © 2019 Accenture  All rights reserved</a:t>
            </a:r>
            <a:r>
              <a:rPr kumimoji="0" lang="de-DE" sz="1000" b="0" i="0" u="none" strike="noStrike" kern="1200" cap="none" spc="0" normalizeH="0" baseline="0" noProof="0" dirty="0">
                <a:ln>
                  <a:noFill/>
                </a:ln>
                <a:solidFill>
                  <a:srgbClr val="919191"/>
                </a:solidFill>
                <a:effectLst/>
                <a:uLnTx/>
                <a:uFillTx/>
                <a:latin typeface="+mn-lt"/>
                <a:ea typeface="+mn-ea"/>
                <a:cs typeface="+mn-cs"/>
              </a:rPr>
              <a:t>.</a:t>
            </a:r>
          </a:p>
        </p:txBody>
      </p:sp>
      <p:sp>
        <p:nvSpPr>
          <p:cNvPr id="9" name="Title 1">
            <a:extLst>
              <a:ext uri="{FF2B5EF4-FFF2-40B4-BE49-F238E27FC236}">
                <a16:creationId xmlns:a16="http://schemas.microsoft.com/office/drawing/2014/main" id="{B0BC9851-DA10-44AA-8EBC-C5AE88AC3B94}"/>
              </a:ext>
            </a:extLst>
          </p:cNvPr>
          <p:cNvSpPr>
            <a:spLocks noGrp="1"/>
          </p:cNvSpPr>
          <p:nvPr>
            <p:ph type="title"/>
          </p:nvPr>
        </p:nvSpPr>
        <p:spPr>
          <a:xfrm>
            <a:off x="6308650" y="945807"/>
            <a:ext cx="5438660" cy="822112"/>
          </a:xfrm>
        </p:spPr>
        <p:txBody>
          <a:bodyPr/>
          <a:lstStyle>
            <a:lvl1pPr>
              <a:defRPr>
                <a:latin typeface="+mj-lt"/>
              </a:defRPr>
            </a:lvl1pPr>
          </a:lstStyle>
          <a:p>
            <a:r>
              <a:rPr lang="en-US" dirty="0"/>
              <a:t>Click to edit Master title style</a:t>
            </a:r>
            <a:endParaRPr lang="de-DE" dirty="0"/>
          </a:p>
        </p:txBody>
      </p:sp>
      <p:sp>
        <p:nvSpPr>
          <p:cNvPr id="10" name="Content Placeholder 2">
            <a:extLst>
              <a:ext uri="{FF2B5EF4-FFF2-40B4-BE49-F238E27FC236}">
                <a16:creationId xmlns:a16="http://schemas.microsoft.com/office/drawing/2014/main" id="{DB702296-4219-441A-996B-028BD434EDAD}"/>
              </a:ext>
            </a:extLst>
          </p:cNvPr>
          <p:cNvSpPr>
            <a:spLocks noGrp="1"/>
          </p:cNvSpPr>
          <p:nvPr>
            <p:ph idx="1"/>
          </p:nvPr>
        </p:nvSpPr>
        <p:spPr>
          <a:xfrm>
            <a:off x="6308650" y="2005012"/>
            <a:ext cx="5045149"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Tree>
    <p:extLst>
      <p:ext uri="{BB962C8B-B14F-4D97-AF65-F5344CB8AC3E}">
        <p14:creationId xmlns:p14="http://schemas.microsoft.com/office/powerpoint/2010/main" val="146454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ild rechts und Titel">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5C215C-5C50-4A16-B944-C66F2800E5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6000" y="0"/>
            <a:ext cx="6096000" cy="6858000"/>
          </a:xfrm>
          <a:prstGeom prst="rect">
            <a:avLst/>
          </a:prstGeom>
        </p:spPr>
      </p:pic>
      <p:sp>
        <p:nvSpPr>
          <p:cNvPr id="3" name="Footer Placeholder 2">
            <a:extLst>
              <a:ext uri="{FF2B5EF4-FFF2-40B4-BE49-F238E27FC236}">
                <a16:creationId xmlns:a16="http://schemas.microsoft.com/office/drawing/2014/main" id="{A91C248B-A667-482F-9C08-3FFC3D5D6C12}"/>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D5A1C48E-4AE7-485E-B9EC-6086A6600E9A}"/>
              </a:ext>
            </a:extLst>
          </p:cNvPr>
          <p:cNvSpPr>
            <a:spLocks noGrp="1"/>
          </p:cNvSpPr>
          <p:nvPr>
            <p:ph type="sldNum" sz="quarter" idx="12"/>
          </p:nvPr>
        </p:nvSpPr>
        <p:spPr/>
        <p:txBody>
          <a:bodyPr/>
          <a:lstStyle/>
          <a:p>
            <a:fld id="{F89DD9CB-275F-4CA2-9703-A265EA73BB11}" type="slidenum">
              <a:rPr lang="de-DE" smtClean="0"/>
              <a:t>‹#›</a:t>
            </a:fld>
            <a:endParaRPr lang="de-DE"/>
          </a:p>
        </p:txBody>
      </p:sp>
      <p:sp>
        <p:nvSpPr>
          <p:cNvPr id="7" name="TextBox 6">
            <a:extLst>
              <a:ext uri="{FF2B5EF4-FFF2-40B4-BE49-F238E27FC236}">
                <a16:creationId xmlns:a16="http://schemas.microsoft.com/office/drawing/2014/main" id="{34BFF6D8-1043-4AFC-ADD8-CBAED8BE49C9}"/>
              </a:ext>
            </a:extLst>
          </p:cNvPr>
          <p:cNvSpPr txBox="1"/>
          <p:nvPr userDrawn="1"/>
        </p:nvSpPr>
        <p:spPr>
          <a:xfrm>
            <a:off x="838200" y="638735"/>
            <a:ext cx="5723021" cy="769441"/>
          </a:xfrm>
          <a:prstGeom prst="rect">
            <a:avLst/>
          </a:prstGeom>
          <a:noFill/>
        </p:spPr>
        <p:txBody>
          <a:bodyPr wrap="square" rtlCol="0">
            <a:spAutoFit/>
          </a:bodyPr>
          <a:lstStyle/>
          <a:p>
            <a:r>
              <a:rPr lang="de-DE" sz="4400" dirty="0">
                <a:solidFill>
                  <a:schemeClr val="tx1"/>
                </a:solidFill>
                <a:latin typeface="+mj-lt"/>
              </a:rPr>
              <a:t>Wie sehen Sie das?</a:t>
            </a:r>
          </a:p>
        </p:txBody>
      </p:sp>
    </p:spTree>
    <p:extLst>
      <p:ext uri="{BB962C8B-B14F-4D97-AF65-F5344CB8AC3E}">
        <p14:creationId xmlns:p14="http://schemas.microsoft.com/office/powerpoint/2010/main" val="3768579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bschluss/Trenn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90DF46-9CDA-4101-9D9C-5E93CC9EADC7}"/>
              </a:ext>
            </a:extLst>
          </p:cNvPr>
          <p:cNvPicPr>
            <a:picLocks noChangeAspect="1"/>
          </p:cNvPicPr>
          <p:nvPr userDrawn="1"/>
        </p:nvPicPr>
        <p:blipFill rotWithShape="1">
          <a:blip r:embed="rId2" cstate="screen">
            <a:alphaModFix amt="80000"/>
            <a:extLst>
              <a:ext uri="{28A0092B-C50C-407E-A947-70E740481C1C}">
                <a14:useLocalDpi xmlns:a14="http://schemas.microsoft.com/office/drawing/2010/main"/>
              </a:ext>
            </a:extLst>
          </a:blip>
          <a:srcRect b="-3704"/>
          <a:stretch/>
        </p:blipFill>
        <p:spPr>
          <a:xfrm rot="5400000">
            <a:off x="2441154" y="-2892848"/>
            <a:ext cx="6857999" cy="12643697"/>
          </a:xfrm>
          <a:prstGeom prst="rect">
            <a:avLst/>
          </a:prstGeom>
        </p:spPr>
      </p:pic>
      <p:sp>
        <p:nvSpPr>
          <p:cNvPr id="4" name="Footer Placeholder 3">
            <a:extLst>
              <a:ext uri="{FF2B5EF4-FFF2-40B4-BE49-F238E27FC236}">
                <a16:creationId xmlns:a16="http://schemas.microsoft.com/office/drawing/2014/main" id="{15B5713A-563D-4C90-A029-87050068CEA6}"/>
              </a:ext>
            </a:extLst>
          </p:cNvPr>
          <p:cNvSpPr>
            <a:spLocks noGrp="1"/>
          </p:cNvSpPr>
          <p:nvPr>
            <p:ph type="ftr" sz="quarter" idx="11"/>
          </p:nvPr>
        </p:nvSpPr>
        <p:spPr/>
        <p:txBody>
          <a:bodyPr/>
          <a:lstStyle/>
          <a:p>
            <a:endParaRPr lang="de-DE" dirty="0"/>
          </a:p>
        </p:txBody>
      </p:sp>
      <p:sp>
        <p:nvSpPr>
          <p:cNvPr id="5" name="Slide Number Placeholder 4">
            <a:extLst>
              <a:ext uri="{FF2B5EF4-FFF2-40B4-BE49-F238E27FC236}">
                <a16:creationId xmlns:a16="http://schemas.microsoft.com/office/drawing/2014/main" id="{3BCB8BDE-8687-4BF4-BF9A-6FC334D0759E}"/>
              </a:ext>
            </a:extLst>
          </p:cNvPr>
          <p:cNvSpPr>
            <a:spLocks noGrp="1"/>
          </p:cNvSpPr>
          <p:nvPr>
            <p:ph type="sldNum" sz="quarter" idx="12"/>
          </p:nvPr>
        </p:nvSpPr>
        <p:spPr/>
        <p:txBody>
          <a:bodyPr/>
          <a:lstStyle/>
          <a:p>
            <a:fld id="{F89DD9CB-275F-4CA2-9703-A265EA73BB11}" type="slidenum">
              <a:rPr lang="de-DE" smtClean="0"/>
              <a:t>‹#›</a:t>
            </a:fld>
            <a:endParaRPr lang="de-DE"/>
          </a:p>
        </p:txBody>
      </p:sp>
      <p:sp>
        <p:nvSpPr>
          <p:cNvPr id="8" name="AMC_Footer">
            <a:extLst>
              <a:ext uri="{FF2B5EF4-FFF2-40B4-BE49-F238E27FC236}">
                <a16:creationId xmlns:a16="http://schemas.microsoft.com/office/drawing/2014/main" id="{22C8922A-D4E7-43B7-9254-67ECB555B615}"/>
              </a:ext>
            </a:extLst>
          </p:cNvPr>
          <p:cNvSpPr txBox="1">
            <a:spLocks/>
          </p:cNvSpPr>
          <p:nvPr userDrawn="1"/>
        </p:nvSpPr>
        <p:spPr>
          <a:xfrm>
            <a:off x="838200" y="6420366"/>
            <a:ext cx="2941384" cy="602217"/>
          </a:xfrm>
          <a:prstGeom prst="rect">
            <a:avLst/>
          </a:prstGeom>
        </p:spPr>
        <p:txBody>
          <a:bodyPr lIns="0" tIns="27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marL="0" marR="0" lvl="0" indent="0" algn="l" defTabSz="81533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effectLst/>
                <a:uLnTx/>
                <a:uFillTx/>
                <a:latin typeface="+mn-lt"/>
                <a:ea typeface="+mn-ea"/>
                <a:cs typeface="+mn-cs"/>
              </a:rPr>
              <a:t>Copyright © 2019 Accenture  All rights reserved</a:t>
            </a:r>
            <a:r>
              <a:rPr kumimoji="0" lang="de-DE" sz="1000" b="0" i="0" u="none" strike="noStrike" kern="1200" cap="none" spc="0" normalizeH="0" baseline="0" noProof="0" dirty="0">
                <a:ln>
                  <a:noFill/>
                </a:ln>
                <a:solidFill>
                  <a:srgbClr val="919191"/>
                </a:solidFill>
                <a:effectLst/>
                <a:uLnTx/>
                <a:uFillTx/>
                <a:latin typeface="+mn-lt"/>
                <a:ea typeface="+mn-ea"/>
                <a:cs typeface="+mn-cs"/>
              </a:rPr>
              <a:t>.</a:t>
            </a:r>
          </a:p>
        </p:txBody>
      </p:sp>
      <p:sp>
        <p:nvSpPr>
          <p:cNvPr id="10" name="Title 1">
            <a:extLst>
              <a:ext uri="{FF2B5EF4-FFF2-40B4-BE49-F238E27FC236}">
                <a16:creationId xmlns:a16="http://schemas.microsoft.com/office/drawing/2014/main" id="{49734978-A2E1-47A5-9C83-B3F899225534}"/>
              </a:ext>
            </a:extLst>
          </p:cNvPr>
          <p:cNvSpPr>
            <a:spLocks noGrp="1"/>
          </p:cNvSpPr>
          <p:nvPr>
            <p:ph type="ctrTitle"/>
          </p:nvPr>
        </p:nvSpPr>
        <p:spPr>
          <a:xfrm>
            <a:off x="992188" y="1291892"/>
            <a:ext cx="9144000" cy="2387600"/>
          </a:xfrm>
        </p:spPr>
        <p:txBody>
          <a:bodyPr anchor="b">
            <a:normAutofit/>
          </a:bodyPr>
          <a:lstStyle>
            <a:lvl1pPr algn="l">
              <a:defRPr sz="6600" b="1">
                <a:latin typeface="+mj-lt"/>
              </a:defRPr>
            </a:lvl1pPr>
          </a:lstStyle>
          <a:p>
            <a:endParaRPr lang="de-DE" dirty="0"/>
          </a:p>
        </p:txBody>
      </p:sp>
      <p:sp>
        <p:nvSpPr>
          <p:cNvPr id="11" name="Subtitle 2">
            <a:extLst>
              <a:ext uri="{FF2B5EF4-FFF2-40B4-BE49-F238E27FC236}">
                <a16:creationId xmlns:a16="http://schemas.microsoft.com/office/drawing/2014/main" id="{9CA79CD4-0B2F-4879-883B-8DE88B839B5D}"/>
              </a:ext>
            </a:extLst>
          </p:cNvPr>
          <p:cNvSpPr>
            <a:spLocks noGrp="1"/>
          </p:cNvSpPr>
          <p:nvPr>
            <p:ph type="subTitle" idx="1"/>
          </p:nvPr>
        </p:nvSpPr>
        <p:spPr>
          <a:xfrm>
            <a:off x="992188" y="3679492"/>
            <a:ext cx="9144000" cy="1655762"/>
          </a:xfrm>
        </p:spPr>
        <p:txBody>
          <a:bodyPr>
            <a:normAutofit/>
          </a:bodyPr>
          <a:lstStyle>
            <a:lvl1pPr marL="0" indent="0" algn="l">
              <a:buNone/>
              <a:defRPr sz="48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de-DE" dirty="0"/>
          </a:p>
        </p:txBody>
      </p:sp>
    </p:spTree>
    <p:extLst>
      <p:ext uri="{BB962C8B-B14F-4D97-AF65-F5344CB8AC3E}">
        <p14:creationId xmlns:p14="http://schemas.microsoft.com/office/powerpoint/2010/main" val="3355347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Bild rechts und Titel">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5C215C-5C50-4A16-B944-C66F2800E5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6000" y="0"/>
            <a:ext cx="6096000" cy="6858000"/>
          </a:xfrm>
          <a:prstGeom prst="rect">
            <a:avLst/>
          </a:prstGeom>
        </p:spPr>
      </p:pic>
      <p:sp>
        <p:nvSpPr>
          <p:cNvPr id="3" name="Footer Placeholder 2">
            <a:extLst>
              <a:ext uri="{FF2B5EF4-FFF2-40B4-BE49-F238E27FC236}">
                <a16:creationId xmlns:a16="http://schemas.microsoft.com/office/drawing/2014/main" id="{A91C248B-A667-482F-9C08-3FFC3D5D6C1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D5A1C48E-4AE7-485E-B9EC-6086A6600E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9DD9CB-275F-4CA2-9703-A265EA73BB1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BD7BC482-758C-47EB-9B63-D0BC38B92CE5}"/>
              </a:ext>
            </a:extLst>
          </p:cNvPr>
          <p:cNvSpPr>
            <a:spLocks noGrp="1"/>
          </p:cNvSpPr>
          <p:nvPr>
            <p:ph type="title"/>
          </p:nvPr>
        </p:nvSpPr>
        <p:spPr>
          <a:xfrm>
            <a:off x="344730" y="946800"/>
            <a:ext cx="5438660" cy="822112"/>
          </a:xfrm>
        </p:spPr>
        <p:txBody>
          <a:bodyPr/>
          <a:lstStyle>
            <a:lvl1pPr>
              <a:defRPr>
                <a:latin typeface="+mj-lt"/>
              </a:defRPr>
            </a:lvl1pPr>
          </a:lstStyle>
          <a:p>
            <a:r>
              <a:rPr lang="en-US"/>
              <a:t>Click to edit Master title style</a:t>
            </a:r>
            <a:endParaRPr lang="de-DE" dirty="0"/>
          </a:p>
        </p:txBody>
      </p:sp>
      <p:sp>
        <p:nvSpPr>
          <p:cNvPr id="10" name="Content Placeholder 2">
            <a:extLst>
              <a:ext uri="{FF2B5EF4-FFF2-40B4-BE49-F238E27FC236}">
                <a16:creationId xmlns:a16="http://schemas.microsoft.com/office/drawing/2014/main" id="{49BEE963-ABDC-4EC6-AA6F-529E9D7D2EB1}"/>
              </a:ext>
            </a:extLst>
          </p:cNvPr>
          <p:cNvSpPr>
            <a:spLocks noGrp="1"/>
          </p:cNvSpPr>
          <p:nvPr>
            <p:ph idx="1"/>
          </p:nvPr>
        </p:nvSpPr>
        <p:spPr>
          <a:xfrm>
            <a:off x="344730" y="2005012"/>
            <a:ext cx="5043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Tree>
    <p:extLst>
      <p:ext uri="{BB962C8B-B14F-4D97-AF65-F5344CB8AC3E}">
        <p14:creationId xmlns:p14="http://schemas.microsoft.com/office/powerpoint/2010/main" val="923313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el">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D060373-5565-4212-9B8B-3A419FF6620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8234"/>
            <a:ext cx="12192000" cy="6858000"/>
          </a:xfrm>
          <a:prstGeom prst="rect">
            <a:avLst/>
          </a:prstGeom>
        </p:spPr>
      </p:pic>
      <p:sp>
        <p:nvSpPr>
          <p:cNvPr id="2" name="Title 1">
            <a:extLst>
              <a:ext uri="{FF2B5EF4-FFF2-40B4-BE49-F238E27FC236}">
                <a16:creationId xmlns:a16="http://schemas.microsoft.com/office/drawing/2014/main" id="{DA91C95E-1F60-4FFE-951E-955247E1E80C}"/>
              </a:ext>
            </a:extLst>
          </p:cNvPr>
          <p:cNvSpPr>
            <a:spLocks noGrp="1"/>
          </p:cNvSpPr>
          <p:nvPr>
            <p:ph type="ctrTitle"/>
          </p:nvPr>
        </p:nvSpPr>
        <p:spPr>
          <a:xfrm>
            <a:off x="839788" y="1139492"/>
            <a:ext cx="9144000" cy="2387600"/>
          </a:xfrm>
        </p:spPr>
        <p:txBody>
          <a:bodyPr anchor="b">
            <a:normAutofit/>
          </a:bodyPr>
          <a:lstStyle>
            <a:lvl1pPr algn="l">
              <a:defRPr sz="6600" b="1">
                <a:latin typeface="+mj-lt"/>
              </a:defRPr>
            </a:lvl1pPr>
          </a:lstStyle>
          <a:p>
            <a:endParaRPr lang="de-DE" dirty="0"/>
          </a:p>
        </p:txBody>
      </p:sp>
      <p:sp>
        <p:nvSpPr>
          <p:cNvPr id="3" name="Subtitle 2">
            <a:extLst>
              <a:ext uri="{FF2B5EF4-FFF2-40B4-BE49-F238E27FC236}">
                <a16:creationId xmlns:a16="http://schemas.microsoft.com/office/drawing/2014/main" id="{E43D1D47-C51E-4BE4-BC39-63F5EED0BFED}"/>
              </a:ext>
            </a:extLst>
          </p:cNvPr>
          <p:cNvSpPr>
            <a:spLocks noGrp="1"/>
          </p:cNvSpPr>
          <p:nvPr>
            <p:ph type="subTitle" idx="1"/>
          </p:nvPr>
        </p:nvSpPr>
        <p:spPr>
          <a:xfrm>
            <a:off x="839788" y="3527092"/>
            <a:ext cx="9144000" cy="1655762"/>
          </a:xfrm>
        </p:spPr>
        <p:txBody>
          <a:bodyPr>
            <a:normAutofit/>
          </a:bodyPr>
          <a:lstStyle>
            <a:lvl1pPr marL="0" indent="0" algn="l">
              <a:buNone/>
              <a:defRPr sz="48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de-DE" dirty="0"/>
          </a:p>
        </p:txBody>
      </p:sp>
      <p:sp>
        <p:nvSpPr>
          <p:cNvPr id="5" name="Footer Placeholder 4">
            <a:extLst>
              <a:ext uri="{FF2B5EF4-FFF2-40B4-BE49-F238E27FC236}">
                <a16:creationId xmlns:a16="http://schemas.microsoft.com/office/drawing/2014/main" id="{FAC8A9A6-7606-463C-A46F-29027323BCF9}"/>
              </a:ext>
            </a:extLst>
          </p:cNvPr>
          <p:cNvSpPr>
            <a:spLocks noGrp="1"/>
          </p:cNvSpPr>
          <p:nvPr>
            <p:ph type="ftr" sz="quarter" idx="11"/>
          </p:nvPr>
        </p:nvSpPr>
        <p:spPr/>
        <p:txBody>
          <a:bodyPr/>
          <a:lstStyle/>
          <a:p>
            <a:endParaRPr lang="de-DE" dirty="0"/>
          </a:p>
        </p:txBody>
      </p:sp>
      <p:sp>
        <p:nvSpPr>
          <p:cNvPr id="9" name="AMC_Footer">
            <a:extLst>
              <a:ext uri="{FF2B5EF4-FFF2-40B4-BE49-F238E27FC236}">
                <a16:creationId xmlns:a16="http://schemas.microsoft.com/office/drawing/2014/main" id="{1CF029F6-4DD9-4EA3-9B74-4EA2C6E36FE7}"/>
              </a:ext>
            </a:extLst>
          </p:cNvPr>
          <p:cNvSpPr txBox="1">
            <a:spLocks/>
          </p:cNvSpPr>
          <p:nvPr userDrawn="1"/>
        </p:nvSpPr>
        <p:spPr>
          <a:xfrm>
            <a:off x="838200" y="6420366"/>
            <a:ext cx="2941384" cy="602217"/>
          </a:xfrm>
          <a:prstGeom prst="rect">
            <a:avLst/>
          </a:prstGeom>
        </p:spPr>
        <p:txBody>
          <a:bodyPr lIns="0" tIns="27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marL="0" marR="0" lvl="0" indent="0" algn="l" defTabSz="81533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effectLst/>
                <a:uLnTx/>
                <a:uFillTx/>
                <a:latin typeface="+mn-lt"/>
                <a:ea typeface="+mn-ea"/>
                <a:cs typeface="+mn-cs"/>
              </a:rPr>
              <a:t>Copyright © 2019 Accenture  All rights reserved</a:t>
            </a:r>
            <a:r>
              <a:rPr kumimoji="0" lang="de-DE" sz="1000" b="0" i="0" u="none" strike="noStrike" kern="1200" cap="none" spc="0" normalizeH="0" baseline="0" noProof="0" dirty="0">
                <a:ln>
                  <a:noFill/>
                </a:ln>
                <a:solidFill>
                  <a:srgbClr val="919191"/>
                </a:solidFill>
                <a:effectLst/>
                <a:uLnTx/>
                <a:uFillTx/>
                <a:latin typeface="+mn-lt"/>
                <a:ea typeface="+mn-ea"/>
                <a:cs typeface="+mn-cs"/>
              </a:rPr>
              <a:t>.</a:t>
            </a:r>
          </a:p>
        </p:txBody>
      </p:sp>
    </p:spTree>
    <p:extLst>
      <p:ext uri="{BB962C8B-B14F-4D97-AF65-F5344CB8AC3E}">
        <p14:creationId xmlns:p14="http://schemas.microsoft.com/office/powerpoint/2010/main" val="906173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orang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17DF-A610-40F2-A6AF-5E51D9D54254}"/>
              </a:ext>
            </a:extLst>
          </p:cNvPr>
          <p:cNvSpPr>
            <a:spLocks noGrp="1"/>
          </p:cNvSpPr>
          <p:nvPr>
            <p:ph type="title"/>
          </p:nvPr>
        </p:nvSpPr>
        <p:spPr>
          <a:xfrm>
            <a:off x="839788" y="406881"/>
            <a:ext cx="10515600" cy="1325563"/>
          </a:xfrm>
        </p:spPr>
        <p:txBody>
          <a:bodyPr/>
          <a:lstStyle>
            <a:lvl1pPr>
              <a:defRPr>
                <a:latin typeface="+mj-lt"/>
                <a:cs typeface="Calibri" panose="020F0502020204030204" pitchFamily="34" charset="0"/>
              </a:defRPr>
            </a:lvl1pPr>
          </a:lstStyle>
          <a:p>
            <a:r>
              <a:rPr lang="en-US" dirty="0"/>
              <a:t>Click to edit Master title style</a:t>
            </a:r>
            <a:endParaRPr lang="de-DE" dirty="0"/>
          </a:p>
        </p:txBody>
      </p:sp>
      <p:sp>
        <p:nvSpPr>
          <p:cNvPr id="3" name="Content Placeholder 2">
            <a:extLst>
              <a:ext uri="{FF2B5EF4-FFF2-40B4-BE49-F238E27FC236}">
                <a16:creationId xmlns:a16="http://schemas.microsoft.com/office/drawing/2014/main" id="{159A34BA-1F3A-4C9E-9AB3-14C3B39CC1F1}"/>
              </a:ext>
            </a:extLst>
          </p:cNvPr>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5" name="Footer Placeholder 4">
            <a:extLst>
              <a:ext uri="{FF2B5EF4-FFF2-40B4-BE49-F238E27FC236}">
                <a16:creationId xmlns:a16="http://schemas.microsoft.com/office/drawing/2014/main" id="{49ADEE16-D874-453C-B10F-6FC0551C3495}"/>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A669C2BF-4604-4162-8C72-6FC43E836F2A}"/>
              </a:ext>
            </a:extLst>
          </p:cNvPr>
          <p:cNvSpPr>
            <a:spLocks noGrp="1"/>
          </p:cNvSpPr>
          <p:nvPr>
            <p:ph type="sldNum" sz="quarter" idx="12"/>
          </p:nvPr>
        </p:nvSpPr>
        <p:spPr/>
        <p:txBody>
          <a:bodyPr/>
          <a:lstStyle/>
          <a:p>
            <a:fld id="{F89DD9CB-275F-4CA2-9703-A265EA73BB11}" type="slidenum">
              <a:rPr lang="de-DE" smtClean="0"/>
              <a:t>‹#›</a:t>
            </a:fld>
            <a:endParaRPr lang="de-DE"/>
          </a:p>
        </p:txBody>
      </p:sp>
    </p:spTree>
    <p:extLst>
      <p:ext uri="{BB962C8B-B14F-4D97-AF65-F5344CB8AC3E}">
        <p14:creationId xmlns:p14="http://schemas.microsoft.com/office/powerpoint/2010/main" val="38020888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orang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17DF-A610-40F2-A6AF-5E51D9D54254}"/>
              </a:ext>
            </a:extLst>
          </p:cNvPr>
          <p:cNvSpPr>
            <a:spLocks noGrp="1"/>
          </p:cNvSpPr>
          <p:nvPr>
            <p:ph type="title"/>
          </p:nvPr>
        </p:nvSpPr>
        <p:spPr>
          <a:xfrm>
            <a:off x="839788" y="406881"/>
            <a:ext cx="10515600" cy="1325563"/>
          </a:xfrm>
        </p:spPr>
        <p:txBody>
          <a:bodyPr/>
          <a:lstStyle>
            <a:lvl1pPr>
              <a:defRPr>
                <a:latin typeface="+mj-lt"/>
                <a:cs typeface="Calibri" panose="020F0502020204030204" pitchFamily="34" charset="0"/>
              </a:defRPr>
            </a:lvl1pPr>
          </a:lstStyle>
          <a:p>
            <a:r>
              <a:rPr lang="en-US" dirty="0"/>
              <a:t>Click to edit Master title style</a:t>
            </a:r>
            <a:endParaRPr lang="de-DE" dirty="0"/>
          </a:p>
        </p:txBody>
      </p:sp>
      <p:sp>
        <p:nvSpPr>
          <p:cNvPr id="3" name="Content Placeholder 2">
            <a:extLst>
              <a:ext uri="{FF2B5EF4-FFF2-40B4-BE49-F238E27FC236}">
                <a16:creationId xmlns:a16="http://schemas.microsoft.com/office/drawing/2014/main" id="{159A34BA-1F3A-4C9E-9AB3-14C3B39CC1F1}"/>
              </a:ext>
            </a:extLst>
          </p:cNvPr>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5" name="Footer Placeholder 4">
            <a:extLst>
              <a:ext uri="{FF2B5EF4-FFF2-40B4-BE49-F238E27FC236}">
                <a16:creationId xmlns:a16="http://schemas.microsoft.com/office/drawing/2014/main" id="{49ADEE16-D874-453C-B10F-6FC0551C3495}"/>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A669C2BF-4604-4162-8C72-6FC43E836F2A}"/>
              </a:ext>
            </a:extLst>
          </p:cNvPr>
          <p:cNvSpPr>
            <a:spLocks noGrp="1"/>
          </p:cNvSpPr>
          <p:nvPr>
            <p:ph type="sldNum" sz="quarter" idx="12"/>
          </p:nvPr>
        </p:nvSpPr>
        <p:spPr/>
        <p:txBody>
          <a:bodyPr/>
          <a:lstStyle/>
          <a:p>
            <a:fld id="{F89DD9CB-275F-4CA2-9703-A265EA73BB11}" type="slidenum">
              <a:rPr lang="de-DE" smtClean="0"/>
              <a:t>‹#›</a:t>
            </a:fld>
            <a:endParaRPr lang="de-DE"/>
          </a:p>
        </p:txBody>
      </p:sp>
    </p:spTree>
    <p:extLst>
      <p:ext uri="{BB962C8B-B14F-4D97-AF65-F5344CB8AC3E}">
        <p14:creationId xmlns:p14="http://schemas.microsoft.com/office/powerpoint/2010/main" val="11943436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orang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17DF-A610-40F2-A6AF-5E51D9D54254}"/>
              </a:ext>
            </a:extLst>
          </p:cNvPr>
          <p:cNvSpPr>
            <a:spLocks noGrp="1"/>
          </p:cNvSpPr>
          <p:nvPr>
            <p:ph type="title"/>
          </p:nvPr>
        </p:nvSpPr>
        <p:spPr>
          <a:xfrm>
            <a:off x="839788" y="406881"/>
            <a:ext cx="10515600" cy="1325563"/>
          </a:xfrm>
        </p:spPr>
        <p:txBody>
          <a:bodyPr/>
          <a:lstStyle>
            <a:lvl1pPr>
              <a:defRPr>
                <a:latin typeface="+mj-lt"/>
                <a:cs typeface="Calibri" panose="020F0502020204030204" pitchFamily="34" charset="0"/>
              </a:defRPr>
            </a:lvl1pPr>
          </a:lstStyle>
          <a:p>
            <a:r>
              <a:rPr lang="en-US" dirty="0"/>
              <a:t>Click to edit Master title style</a:t>
            </a:r>
            <a:endParaRPr lang="de-DE" dirty="0"/>
          </a:p>
        </p:txBody>
      </p:sp>
      <p:sp>
        <p:nvSpPr>
          <p:cNvPr id="5" name="Footer Placeholder 4">
            <a:extLst>
              <a:ext uri="{FF2B5EF4-FFF2-40B4-BE49-F238E27FC236}">
                <a16:creationId xmlns:a16="http://schemas.microsoft.com/office/drawing/2014/main" id="{49ADEE16-D874-453C-B10F-6FC0551C3495}"/>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A669C2BF-4604-4162-8C72-6FC43E836F2A}"/>
              </a:ext>
            </a:extLst>
          </p:cNvPr>
          <p:cNvSpPr>
            <a:spLocks noGrp="1"/>
          </p:cNvSpPr>
          <p:nvPr>
            <p:ph type="sldNum" sz="quarter" idx="12"/>
          </p:nvPr>
        </p:nvSpPr>
        <p:spPr/>
        <p:txBody>
          <a:bodyPr/>
          <a:lstStyle/>
          <a:p>
            <a:fld id="{F89DD9CB-275F-4CA2-9703-A265EA73BB11}" type="slidenum">
              <a:rPr lang="de-DE" smtClean="0"/>
              <a:t>‹#›</a:t>
            </a:fld>
            <a:endParaRPr lang="de-DE"/>
          </a:p>
        </p:txBody>
      </p:sp>
    </p:spTree>
    <p:extLst>
      <p:ext uri="{BB962C8B-B14F-4D97-AF65-F5344CB8AC3E}">
        <p14:creationId xmlns:p14="http://schemas.microsoft.com/office/powerpoint/2010/main" val="3225037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weis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17DF-A610-40F2-A6AF-5E51D9D54254}"/>
              </a:ext>
            </a:extLst>
          </p:cNvPr>
          <p:cNvSpPr>
            <a:spLocks noGrp="1"/>
          </p:cNvSpPr>
          <p:nvPr>
            <p:ph type="title"/>
          </p:nvPr>
        </p:nvSpPr>
        <p:spPr>
          <a:xfrm>
            <a:off x="838200" y="406881"/>
            <a:ext cx="10515600" cy="1325563"/>
          </a:xfrm>
        </p:spPr>
        <p:txBody>
          <a:bodyPr/>
          <a:lstStyle>
            <a:lvl1pPr>
              <a:defRPr>
                <a:latin typeface="+mj-lt"/>
              </a:defRPr>
            </a:lvl1pPr>
          </a:lstStyle>
          <a:p>
            <a:r>
              <a:rPr lang="en-US" dirty="0"/>
              <a:t>Click to edit Master title style</a:t>
            </a:r>
            <a:endParaRPr lang="de-DE" dirty="0"/>
          </a:p>
        </p:txBody>
      </p:sp>
      <p:sp>
        <p:nvSpPr>
          <p:cNvPr id="3" name="Content Placeholder 2">
            <a:extLst>
              <a:ext uri="{FF2B5EF4-FFF2-40B4-BE49-F238E27FC236}">
                <a16:creationId xmlns:a16="http://schemas.microsoft.com/office/drawing/2014/main" id="{159A34BA-1F3A-4C9E-9AB3-14C3B39CC1F1}"/>
              </a:ext>
            </a:extLst>
          </p:cNvPr>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5" name="Footer Placeholder 4">
            <a:extLst>
              <a:ext uri="{FF2B5EF4-FFF2-40B4-BE49-F238E27FC236}">
                <a16:creationId xmlns:a16="http://schemas.microsoft.com/office/drawing/2014/main" id="{49ADEE16-D874-453C-B10F-6FC0551C3495}"/>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A669C2BF-4604-4162-8C72-6FC43E836F2A}"/>
              </a:ext>
            </a:extLst>
          </p:cNvPr>
          <p:cNvSpPr>
            <a:spLocks noGrp="1"/>
          </p:cNvSpPr>
          <p:nvPr>
            <p:ph type="sldNum" sz="quarter" idx="12"/>
          </p:nvPr>
        </p:nvSpPr>
        <p:spPr/>
        <p:txBody>
          <a:bodyPr/>
          <a:lstStyle/>
          <a:p>
            <a:fld id="{F89DD9CB-275F-4CA2-9703-A265EA73BB11}" type="slidenum">
              <a:rPr lang="de-DE" smtClean="0"/>
              <a:t>‹#›</a:t>
            </a:fld>
            <a:endParaRPr lang="de-DE"/>
          </a:p>
        </p:txBody>
      </p:sp>
    </p:spTree>
    <p:extLst>
      <p:ext uri="{BB962C8B-B14F-4D97-AF65-F5344CB8AC3E}">
        <p14:creationId xmlns:p14="http://schemas.microsoft.com/office/powerpoint/2010/main" val="11451777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weis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17DF-A610-40F2-A6AF-5E51D9D54254}"/>
              </a:ext>
            </a:extLst>
          </p:cNvPr>
          <p:cNvSpPr>
            <a:spLocks noGrp="1"/>
          </p:cNvSpPr>
          <p:nvPr>
            <p:ph type="title"/>
          </p:nvPr>
        </p:nvSpPr>
        <p:spPr>
          <a:xfrm>
            <a:off x="838200" y="406881"/>
            <a:ext cx="10515600" cy="1325563"/>
          </a:xfrm>
        </p:spPr>
        <p:txBody>
          <a:bodyPr/>
          <a:lstStyle>
            <a:lvl1pPr>
              <a:defRPr>
                <a:latin typeface="+mj-lt"/>
              </a:defRPr>
            </a:lvl1pPr>
          </a:lstStyle>
          <a:p>
            <a:r>
              <a:rPr lang="en-US" dirty="0"/>
              <a:t>Click to edit Master title style</a:t>
            </a:r>
            <a:endParaRPr lang="de-DE" dirty="0"/>
          </a:p>
        </p:txBody>
      </p:sp>
      <p:sp>
        <p:nvSpPr>
          <p:cNvPr id="5" name="Footer Placeholder 4">
            <a:extLst>
              <a:ext uri="{FF2B5EF4-FFF2-40B4-BE49-F238E27FC236}">
                <a16:creationId xmlns:a16="http://schemas.microsoft.com/office/drawing/2014/main" id="{49ADEE16-D874-453C-B10F-6FC0551C3495}"/>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A669C2BF-4604-4162-8C72-6FC43E836F2A}"/>
              </a:ext>
            </a:extLst>
          </p:cNvPr>
          <p:cNvSpPr>
            <a:spLocks noGrp="1"/>
          </p:cNvSpPr>
          <p:nvPr>
            <p:ph type="sldNum" sz="quarter" idx="12"/>
          </p:nvPr>
        </p:nvSpPr>
        <p:spPr/>
        <p:txBody>
          <a:bodyPr/>
          <a:lstStyle/>
          <a:p>
            <a:fld id="{F89DD9CB-275F-4CA2-9703-A265EA73BB11}" type="slidenum">
              <a:rPr lang="de-DE" smtClean="0"/>
              <a:t>‹#›</a:t>
            </a:fld>
            <a:endParaRPr lang="de-DE"/>
          </a:p>
        </p:txBody>
      </p:sp>
    </p:spTree>
    <p:extLst>
      <p:ext uri="{BB962C8B-B14F-4D97-AF65-F5344CB8AC3E}">
        <p14:creationId xmlns:p14="http://schemas.microsoft.com/office/powerpoint/2010/main" val="3744812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lamp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17DF-A610-40F2-A6AF-5E51D9D54254}"/>
              </a:ext>
            </a:extLst>
          </p:cNvPr>
          <p:cNvSpPr>
            <a:spLocks noGrp="1"/>
          </p:cNvSpPr>
          <p:nvPr>
            <p:ph type="title"/>
          </p:nvPr>
        </p:nvSpPr>
        <p:spPr>
          <a:xfrm>
            <a:off x="838200" y="406881"/>
            <a:ext cx="10515600" cy="1325563"/>
          </a:xfrm>
        </p:spPr>
        <p:txBody>
          <a:bodyPr/>
          <a:lstStyle>
            <a:lvl1pPr>
              <a:defRPr>
                <a:latin typeface="+mj-lt"/>
              </a:defRPr>
            </a:lvl1pPr>
          </a:lstStyle>
          <a:p>
            <a:r>
              <a:rPr lang="en-US" dirty="0"/>
              <a:t>Click to edit Master title style</a:t>
            </a:r>
            <a:endParaRPr lang="de-DE" dirty="0"/>
          </a:p>
        </p:txBody>
      </p:sp>
      <p:sp>
        <p:nvSpPr>
          <p:cNvPr id="3" name="Content Placeholder 2">
            <a:extLst>
              <a:ext uri="{FF2B5EF4-FFF2-40B4-BE49-F238E27FC236}">
                <a16:creationId xmlns:a16="http://schemas.microsoft.com/office/drawing/2014/main" id="{159A34BA-1F3A-4C9E-9AB3-14C3B39CC1F1}"/>
              </a:ext>
            </a:extLst>
          </p:cNvPr>
          <p:cNvSpPr>
            <a:spLocks noGrp="1"/>
          </p:cNvSpPr>
          <p:nvPr>
            <p:ph idx="1"/>
          </p:nvPr>
        </p:nvSpPr>
        <p:spPr/>
        <p:txBody>
          <a:bodyPr>
            <a:normAutofit/>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5" name="Footer Placeholder 4">
            <a:extLst>
              <a:ext uri="{FF2B5EF4-FFF2-40B4-BE49-F238E27FC236}">
                <a16:creationId xmlns:a16="http://schemas.microsoft.com/office/drawing/2014/main" id="{49ADEE16-D874-453C-B10F-6FC0551C3495}"/>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A669C2BF-4604-4162-8C72-6FC43E836F2A}"/>
              </a:ext>
            </a:extLst>
          </p:cNvPr>
          <p:cNvSpPr>
            <a:spLocks noGrp="1"/>
          </p:cNvSpPr>
          <p:nvPr>
            <p:ph type="sldNum" sz="quarter" idx="12"/>
          </p:nvPr>
        </p:nvSpPr>
        <p:spPr/>
        <p:txBody>
          <a:bodyPr/>
          <a:lstStyle/>
          <a:p>
            <a:fld id="{F89DD9CB-275F-4CA2-9703-A265EA73BB11}" type="slidenum">
              <a:rPr lang="de-DE" smtClean="0"/>
              <a:t>‹#›</a:t>
            </a:fld>
            <a:endParaRPr lang="de-DE"/>
          </a:p>
        </p:txBody>
      </p:sp>
      <p:pic>
        <p:nvPicPr>
          <p:cNvPr id="7" name="Content Placeholder 3">
            <a:extLst>
              <a:ext uri="{FF2B5EF4-FFF2-40B4-BE49-F238E27FC236}">
                <a16:creationId xmlns:a16="http://schemas.microsoft.com/office/drawing/2014/main" id="{C936FF59-91C5-4476-88BE-0937B3EBD974}"/>
              </a:ext>
            </a:extLst>
          </p:cNvPr>
          <p:cNvPicPr>
            <a:picLocks noChangeAspect="1"/>
          </p:cNvPicPr>
          <p:nvPr userDrawn="1"/>
        </p:nvPicPr>
        <p:blipFill rotWithShape="1">
          <a:blip r:embed="rId2" cstate="screen">
            <a:alphaModFix amt="69000"/>
            <a:extLst>
              <a:ext uri="{28A0092B-C50C-407E-A947-70E740481C1C}">
                <a14:useLocalDpi xmlns:a14="http://schemas.microsoft.com/office/drawing/2010/main"/>
              </a:ext>
            </a:extLst>
          </a:blip>
          <a:srcRect/>
          <a:stretch/>
        </p:blipFill>
        <p:spPr>
          <a:xfrm>
            <a:off x="7946720" y="533400"/>
            <a:ext cx="4899640" cy="5791200"/>
          </a:xfrm>
          <a:prstGeom prst="rect">
            <a:avLst/>
          </a:prstGeom>
        </p:spPr>
      </p:pic>
    </p:spTree>
    <p:extLst>
      <p:ext uri="{BB962C8B-B14F-4D97-AF65-F5344CB8AC3E}">
        <p14:creationId xmlns:p14="http://schemas.microsoft.com/office/powerpoint/2010/main" val="1724979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mädche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90DF46-9CDA-4101-9D9C-5E93CC9EADC7}"/>
              </a:ext>
            </a:extLst>
          </p:cNvPr>
          <p:cNvPicPr>
            <a:picLocks noChangeAspect="1"/>
          </p:cNvPicPr>
          <p:nvPr userDrawn="1"/>
        </p:nvPicPr>
        <p:blipFill rotWithShape="1">
          <a:blip r:embed="rId2" cstate="screen">
            <a:alphaModFix amt="45000"/>
            <a:extLst>
              <a:ext uri="{28A0092B-C50C-407E-A947-70E740481C1C}">
                <a14:useLocalDpi xmlns:a14="http://schemas.microsoft.com/office/drawing/2010/main"/>
              </a:ext>
            </a:extLst>
          </a:blip>
          <a:srcRect/>
          <a:stretch/>
        </p:blipFill>
        <p:spPr>
          <a:xfrm>
            <a:off x="1541907" y="1235829"/>
            <a:ext cx="10331116" cy="5958153"/>
          </a:xfrm>
          <a:prstGeom prst="rect">
            <a:avLst/>
          </a:prstGeom>
        </p:spPr>
      </p:pic>
      <p:sp>
        <p:nvSpPr>
          <p:cNvPr id="2" name="Title 1">
            <a:extLst>
              <a:ext uri="{FF2B5EF4-FFF2-40B4-BE49-F238E27FC236}">
                <a16:creationId xmlns:a16="http://schemas.microsoft.com/office/drawing/2014/main" id="{0ACE6ACA-6389-4F9F-A2D1-F2EDCECFBA34}"/>
              </a:ext>
            </a:extLst>
          </p:cNvPr>
          <p:cNvSpPr>
            <a:spLocks noGrp="1"/>
          </p:cNvSpPr>
          <p:nvPr>
            <p:ph type="title"/>
          </p:nvPr>
        </p:nvSpPr>
        <p:spPr>
          <a:xfrm>
            <a:off x="839788" y="407655"/>
            <a:ext cx="10515600" cy="1325563"/>
          </a:xfrm>
        </p:spPr>
        <p:txBody>
          <a:bodyPr/>
          <a:lstStyle>
            <a:lvl1pPr>
              <a:defRPr>
                <a:latin typeface="+mj-lt"/>
              </a:defRPr>
            </a:lvl1pPr>
          </a:lstStyle>
          <a:p>
            <a:r>
              <a:rPr lang="en-US" dirty="0"/>
              <a:t>Click to edit Master title style</a:t>
            </a:r>
            <a:endParaRPr lang="de-DE" dirty="0"/>
          </a:p>
        </p:txBody>
      </p:sp>
      <p:sp>
        <p:nvSpPr>
          <p:cNvPr id="4" name="Footer Placeholder 3">
            <a:extLst>
              <a:ext uri="{FF2B5EF4-FFF2-40B4-BE49-F238E27FC236}">
                <a16:creationId xmlns:a16="http://schemas.microsoft.com/office/drawing/2014/main" id="{15B5713A-563D-4C90-A029-87050068CEA6}"/>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3BCB8BDE-8687-4BF4-BF9A-6FC334D0759E}"/>
              </a:ext>
            </a:extLst>
          </p:cNvPr>
          <p:cNvSpPr>
            <a:spLocks noGrp="1"/>
          </p:cNvSpPr>
          <p:nvPr>
            <p:ph type="sldNum" sz="quarter" idx="12"/>
          </p:nvPr>
        </p:nvSpPr>
        <p:spPr/>
        <p:txBody>
          <a:bodyPr/>
          <a:lstStyle/>
          <a:p>
            <a:fld id="{F89DD9CB-275F-4CA2-9703-A265EA73BB11}" type="slidenum">
              <a:rPr lang="de-DE" smtClean="0"/>
              <a:t>‹#›</a:t>
            </a:fld>
            <a:endParaRPr lang="de-DE"/>
          </a:p>
        </p:txBody>
      </p:sp>
      <p:sp>
        <p:nvSpPr>
          <p:cNvPr id="8" name="Content Placeholder 2">
            <a:extLst>
              <a:ext uri="{FF2B5EF4-FFF2-40B4-BE49-F238E27FC236}">
                <a16:creationId xmlns:a16="http://schemas.microsoft.com/office/drawing/2014/main" id="{E3430721-D2B7-4010-86A0-5E7186DE052B}"/>
              </a:ext>
            </a:extLst>
          </p:cNvPr>
          <p:cNvSpPr>
            <a:spLocks noGrp="1"/>
          </p:cNvSpPr>
          <p:nvPr>
            <p:ph idx="1"/>
          </p:nvPr>
        </p:nvSpPr>
        <p:spPr>
          <a:xfrm>
            <a:off x="838200" y="1823300"/>
            <a:ext cx="10515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Tree>
    <p:extLst>
      <p:ext uri="{BB962C8B-B14F-4D97-AF65-F5344CB8AC3E}">
        <p14:creationId xmlns:p14="http://schemas.microsoft.com/office/powerpoint/2010/main" val="945458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rob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E6ACA-6389-4F9F-A2D1-F2EDCECFBA34}"/>
              </a:ext>
            </a:extLst>
          </p:cNvPr>
          <p:cNvSpPr>
            <a:spLocks noGrp="1"/>
          </p:cNvSpPr>
          <p:nvPr>
            <p:ph type="title"/>
          </p:nvPr>
        </p:nvSpPr>
        <p:spPr/>
        <p:txBody>
          <a:bodyPr/>
          <a:lstStyle>
            <a:lvl1pPr>
              <a:defRPr>
                <a:latin typeface="+mj-lt"/>
              </a:defRPr>
            </a:lvl1pPr>
          </a:lstStyle>
          <a:p>
            <a:r>
              <a:rPr lang="en-US" dirty="0"/>
              <a:t>Click to edit Master title style</a:t>
            </a:r>
            <a:endParaRPr lang="de-DE" dirty="0"/>
          </a:p>
        </p:txBody>
      </p:sp>
      <p:sp>
        <p:nvSpPr>
          <p:cNvPr id="4" name="Footer Placeholder 3">
            <a:extLst>
              <a:ext uri="{FF2B5EF4-FFF2-40B4-BE49-F238E27FC236}">
                <a16:creationId xmlns:a16="http://schemas.microsoft.com/office/drawing/2014/main" id="{15B5713A-563D-4C90-A029-87050068CEA6}"/>
              </a:ext>
            </a:extLst>
          </p:cNvPr>
          <p:cNvSpPr>
            <a:spLocks noGrp="1"/>
          </p:cNvSpPr>
          <p:nvPr>
            <p:ph type="ftr" sz="quarter" idx="11"/>
          </p:nvPr>
        </p:nvSpPr>
        <p:spPr/>
        <p:txBody>
          <a:bodyPr/>
          <a:lstStyle/>
          <a:p>
            <a:endParaRPr lang="de-DE" dirty="0"/>
          </a:p>
        </p:txBody>
      </p:sp>
      <p:sp>
        <p:nvSpPr>
          <p:cNvPr id="5" name="Slide Number Placeholder 4">
            <a:extLst>
              <a:ext uri="{FF2B5EF4-FFF2-40B4-BE49-F238E27FC236}">
                <a16:creationId xmlns:a16="http://schemas.microsoft.com/office/drawing/2014/main" id="{3BCB8BDE-8687-4BF4-BF9A-6FC334D0759E}"/>
              </a:ext>
            </a:extLst>
          </p:cNvPr>
          <p:cNvSpPr>
            <a:spLocks noGrp="1"/>
          </p:cNvSpPr>
          <p:nvPr>
            <p:ph type="sldNum" sz="quarter" idx="12"/>
          </p:nvPr>
        </p:nvSpPr>
        <p:spPr/>
        <p:txBody>
          <a:bodyPr/>
          <a:lstStyle/>
          <a:p>
            <a:fld id="{F89DD9CB-275F-4CA2-9703-A265EA73BB11}" type="slidenum">
              <a:rPr lang="de-DE" smtClean="0"/>
              <a:t>‹#›</a:t>
            </a:fld>
            <a:endParaRPr lang="de-DE"/>
          </a:p>
        </p:txBody>
      </p:sp>
      <p:pic>
        <p:nvPicPr>
          <p:cNvPr id="7" name="Picture 6">
            <a:extLst>
              <a:ext uri="{FF2B5EF4-FFF2-40B4-BE49-F238E27FC236}">
                <a16:creationId xmlns:a16="http://schemas.microsoft.com/office/drawing/2014/main" id="{E290DF46-9CDA-4101-9D9C-5E93CC9EADC7}"/>
              </a:ext>
            </a:extLst>
          </p:cNvPr>
          <p:cNvPicPr>
            <a:picLocks noChangeAspect="1"/>
          </p:cNvPicPr>
          <p:nvPr userDrawn="1"/>
        </p:nvPicPr>
        <p:blipFill>
          <a:blip r:embed="rId2" cstate="screen">
            <a:alphaModFix amt="30000"/>
            <a:extLst>
              <a:ext uri="{28A0092B-C50C-407E-A947-70E740481C1C}">
                <a14:useLocalDpi xmlns:a14="http://schemas.microsoft.com/office/drawing/2010/main"/>
              </a:ext>
            </a:extLst>
          </a:blip>
          <a:stretch>
            <a:fillRect/>
          </a:stretch>
        </p:blipFill>
        <p:spPr>
          <a:xfrm>
            <a:off x="5107405" y="2187074"/>
            <a:ext cx="7006390" cy="4670926"/>
          </a:xfrm>
          <a:prstGeom prst="rect">
            <a:avLst/>
          </a:prstGeom>
        </p:spPr>
      </p:pic>
      <p:sp>
        <p:nvSpPr>
          <p:cNvPr id="8" name="Content Placeholder 2">
            <a:extLst>
              <a:ext uri="{FF2B5EF4-FFF2-40B4-BE49-F238E27FC236}">
                <a16:creationId xmlns:a16="http://schemas.microsoft.com/office/drawing/2014/main" id="{36B00A57-F87D-4563-8CDE-4290D0B2A0DB}"/>
              </a:ext>
            </a:extLst>
          </p:cNvPr>
          <p:cNvSpPr>
            <a:spLocks noGrp="1"/>
          </p:cNvSpPr>
          <p:nvPr>
            <p:ph idx="1"/>
          </p:nvPr>
        </p:nvSpPr>
        <p:spPr>
          <a:xfrm>
            <a:off x="838200" y="1823300"/>
            <a:ext cx="10515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Tree>
    <p:extLst>
      <p:ext uri="{BB962C8B-B14F-4D97-AF65-F5344CB8AC3E}">
        <p14:creationId xmlns:p14="http://schemas.microsoft.com/office/powerpoint/2010/main" val="9468320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des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90DF46-9CDA-4101-9D9C-5E93CC9EADC7}"/>
              </a:ext>
            </a:extLst>
          </p:cNvPr>
          <p:cNvPicPr>
            <a:picLocks noChangeAspect="1"/>
          </p:cNvPicPr>
          <p:nvPr userDrawn="1"/>
        </p:nvPicPr>
        <p:blipFill rotWithShape="1">
          <a:blip r:embed="rId2" cstate="screen">
            <a:alphaModFix amt="30000"/>
            <a:extLst>
              <a:ext uri="{28A0092B-C50C-407E-A947-70E740481C1C}">
                <a14:useLocalDpi xmlns:a14="http://schemas.microsoft.com/office/drawing/2010/main"/>
              </a:ext>
            </a:extLst>
          </a:blip>
          <a:srcRect/>
          <a:stretch/>
        </p:blipFill>
        <p:spPr>
          <a:xfrm>
            <a:off x="-1190847" y="1"/>
            <a:ext cx="13673822" cy="7806036"/>
          </a:xfrm>
          <a:prstGeom prst="rect">
            <a:avLst/>
          </a:prstGeom>
        </p:spPr>
      </p:pic>
      <p:sp>
        <p:nvSpPr>
          <p:cNvPr id="2" name="Title 1">
            <a:extLst>
              <a:ext uri="{FF2B5EF4-FFF2-40B4-BE49-F238E27FC236}">
                <a16:creationId xmlns:a16="http://schemas.microsoft.com/office/drawing/2014/main" id="{0ACE6ACA-6389-4F9F-A2D1-F2EDCECFBA34}"/>
              </a:ext>
            </a:extLst>
          </p:cNvPr>
          <p:cNvSpPr>
            <a:spLocks noGrp="1"/>
          </p:cNvSpPr>
          <p:nvPr>
            <p:ph type="title"/>
          </p:nvPr>
        </p:nvSpPr>
        <p:spPr/>
        <p:txBody>
          <a:bodyPr/>
          <a:lstStyle>
            <a:lvl1pPr>
              <a:defRPr>
                <a:latin typeface="+mj-lt"/>
              </a:defRPr>
            </a:lvl1pPr>
          </a:lstStyle>
          <a:p>
            <a:r>
              <a:rPr lang="en-US" dirty="0"/>
              <a:t>Click to edit Master title style</a:t>
            </a:r>
            <a:endParaRPr lang="de-DE" dirty="0"/>
          </a:p>
        </p:txBody>
      </p:sp>
      <p:sp>
        <p:nvSpPr>
          <p:cNvPr id="4" name="Footer Placeholder 3">
            <a:extLst>
              <a:ext uri="{FF2B5EF4-FFF2-40B4-BE49-F238E27FC236}">
                <a16:creationId xmlns:a16="http://schemas.microsoft.com/office/drawing/2014/main" id="{15B5713A-563D-4C90-A029-87050068CEA6}"/>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3BCB8BDE-8687-4BF4-BF9A-6FC334D0759E}"/>
              </a:ext>
            </a:extLst>
          </p:cNvPr>
          <p:cNvSpPr>
            <a:spLocks noGrp="1"/>
          </p:cNvSpPr>
          <p:nvPr>
            <p:ph type="sldNum" sz="quarter" idx="12"/>
          </p:nvPr>
        </p:nvSpPr>
        <p:spPr/>
        <p:txBody>
          <a:bodyPr/>
          <a:lstStyle/>
          <a:p>
            <a:fld id="{F89DD9CB-275F-4CA2-9703-A265EA73BB11}" type="slidenum">
              <a:rPr lang="de-DE" smtClean="0"/>
              <a:t>‹#›</a:t>
            </a:fld>
            <a:endParaRPr lang="de-DE"/>
          </a:p>
        </p:txBody>
      </p:sp>
      <p:sp>
        <p:nvSpPr>
          <p:cNvPr id="8" name="Content Placeholder 2">
            <a:extLst>
              <a:ext uri="{FF2B5EF4-FFF2-40B4-BE49-F238E27FC236}">
                <a16:creationId xmlns:a16="http://schemas.microsoft.com/office/drawing/2014/main" id="{132188ED-3C6F-4F67-A105-8C03509F561B}"/>
              </a:ext>
            </a:extLst>
          </p:cNvPr>
          <p:cNvSpPr>
            <a:spLocks noGrp="1"/>
          </p:cNvSpPr>
          <p:nvPr>
            <p:ph idx="1"/>
          </p:nvPr>
        </p:nvSpPr>
        <p:spPr>
          <a:xfrm>
            <a:off x="838200" y="1823300"/>
            <a:ext cx="10515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Tree>
    <p:extLst>
      <p:ext uri="{BB962C8B-B14F-4D97-AF65-F5344CB8AC3E}">
        <p14:creationId xmlns:p14="http://schemas.microsoft.com/office/powerpoint/2010/main" val="5712865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orang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B95D-8159-4519-A970-06EB74C8E15D}"/>
              </a:ext>
            </a:extLst>
          </p:cNvPr>
          <p:cNvSpPr>
            <a:spLocks noGrp="1"/>
          </p:cNvSpPr>
          <p:nvPr>
            <p:ph type="title"/>
          </p:nvPr>
        </p:nvSpPr>
        <p:spPr>
          <a:xfrm>
            <a:off x="839788" y="410368"/>
            <a:ext cx="10515600" cy="1325563"/>
          </a:xfrm>
        </p:spPr>
        <p:txBody>
          <a:bodyPr/>
          <a:lstStyle>
            <a:lvl1pPr>
              <a:defRPr>
                <a:latin typeface="+mj-lt"/>
              </a:defRPr>
            </a:lvl1pPr>
          </a:lstStyle>
          <a:p>
            <a:r>
              <a:rPr lang="en-US" dirty="0"/>
              <a:t>Click to edit Master title style</a:t>
            </a:r>
            <a:endParaRPr lang="de-DE" dirty="0"/>
          </a:p>
        </p:txBody>
      </p:sp>
      <p:sp>
        <p:nvSpPr>
          <p:cNvPr id="3" name="Content Placeholder 2">
            <a:extLst>
              <a:ext uri="{FF2B5EF4-FFF2-40B4-BE49-F238E27FC236}">
                <a16:creationId xmlns:a16="http://schemas.microsoft.com/office/drawing/2014/main" id="{0905D2B2-1A1F-40B0-83B5-0780B4AEFEDD}"/>
              </a:ext>
            </a:extLst>
          </p:cNvPr>
          <p:cNvSpPr>
            <a:spLocks noGrp="1"/>
          </p:cNvSpPr>
          <p:nvPr>
            <p:ph sz="half" idx="1"/>
          </p:nvPr>
        </p:nvSpPr>
        <p:spPr>
          <a:xfrm>
            <a:off x="838200" y="1825625"/>
            <a:ext cx="5181600" cy="4351338"/>
          </a:xfrm>
          <a:solidFill>
            <a:schemeClr val="accent4"/>
          </a:solidFill>
        </p:spPr>
        <p:txBody>
          <a:bodyPr>
            <a:normAutofit/>
          </a:bodyPr>
          <a:lstStyle>
            <a:lvl1pPr>
              <a:defRPr sz="2000">
                <a:latin typeface="+mn-lt"/>
              </a:defRPr>
            </a:lvl1pPr>
            <a:lvl2pPr>
              <a:defRPr sz="1800">
                <a:latin typeface="Graphik" panose="020B0503030202060203" pitchFamily="34" charset="0"/>
              </a:defRPr>
            </a:lvl2pPr>
            <a:lvl3pPr>
              <a:defRPr sz="1600">
                <a:latin typeface="Graphik" panose="020B0503030202060203" pitchFamily="34" charset="0"/>
              </a:defRPr>
            </a:lvl3pPr>
            <a:lvl4pPr>
              <a:defRPr sz="1400">
                <a:latin typeface="Graphik" panose="020B0503030202060203" pitchFamily="34" charset="0"/>
              </a:defRPr>
            </a:lvl4pPr>
            <a:lvl5pPr>
              <a:defRPr sz="1400">
                <a:latin typeface="Graphik" panose="020B050303020206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4" name="Content Placeholder 3">
            <a:extLst>
              <a:ext uri="{FF2B5EF4-FFF2-40B4-BE49-F238E27FC236}">
                <a16:creationId xmlns:a16="http://schemas.microsoft.com/office/drawing/2014/main" id="{5A8641BC-BE72-4905-B3F3-4C0EDA09C569}"/>
              </a:ext>
            </a:extLst>
          </p:cNvPr>
          <p:cNvSpPr>
            <a:spLocks noGrp="1"/>
          </p:cNvSpPr>
          <p:nvPr>
            <p:ph sz="half" idx="2"/>
          </p:nvPr>
        </p:nvSpPr>
        <p:spPr>
          <a:xfrm>
            <a:off x="6172200" y="1825625"/>
            <a:ext cx="5181600" cy="4351338"/>
          </a:xfrm>
          <a:solidFill>
            <a:schemeClr val="accent4"/>
          </a:solidFill>
        </p:spPr>
        <p:txBody>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6" name="Footer Placeholder 5">
            <a:extLst>
              <a:ext uri="{FF2B5EF4-FFF2-40B4-BE49-F238E27FC236}">
                <a16:creationId xmlns:a16="http://schemas.microsoft.com/office/drawing/2014/main" id="{D7F39782-CF5B-4277-94CB-E7FD3AE04820}"/>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1F663053-698E-4BFD-8F24-C656168770F1}"/>
              </a:ext>
            </a:extLst>
          </p:cNvPr>
          <p:cNvSpPr>
            <a:spLocks noGrp="1"/>
          </p:cNvSpPr>
          <p:nvPr>
            <p:ph type="sldNum" sz="quarter" idx="12"/>
          </p:nvPr>
        </p:nvSpPr>
        <p:spPr/>
        <p:txBody>
          <a:bodyPr/>
          <a:lstStyle/>
          <a:p>
            <a:fld id="{F89DD9CB-275F-4CA2-9703-A265EA73BB11}" type="slidenum">
              <a:rPr lang="de-DE" smtClean="0"/>
              <a:t>‹#›</a:t>
            </a:fld>
            <a:endParaRPr lang="de-DE"/>
          </a:p>
        </p:txBody>
      </p:sp>
    </p:spTree>
    <p:extLst>
      <p:ext uri="{BB962C8B-B14F-4D97-AF65-F5344CB8AC3E}">
        <p14:creationId xmlns:p14="http://schemas.microsoft.com/office/powerpoint/2010/main" val="41919748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pic">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B95D-8159-4519-A970-06EB74C8E15D}"/>
              </a:ext>
            </a:extLst>
          </p:cNvPr>
          <p:cNvSpPr>
            <a:spLocks noGrp="1"/>
          </p:cNvSpPr>
          <p:nvPr>
            <p:ph type="title"/>
          </p:nvPr>
        </p:nvSpPr>
        <p:spPr>
          <a:xfrm>
            <a:off x="839788" y="410368"/>
            <a:ext cx="5180012" cy="1325563"/>
          </a:xfrm>
        </p:spPr>
        <p:txBody>
          <a:bodyPr/>
          <a:lstStyle>
            <a:lvl1pPr>
              <a:defRPr>
                <a:latin typeface="+mj-lt"/>
              </a:defRPr>
            </a:lvl1pPr>
          </a:lstStyle>
          <a:p>
            <a:r>
              <a:rPr lang="en-US" dirty="0"/>
              <a:t>Click to edit Master title style</a:t>
            </a:r>
            <a:endParaRPr lang="de-DE" dirty="0"/>
          </a:p>
        </p:txBody>
      </p:sp>
      <p:sp>
        <p:nvSpPr>
          <p:cNvPr id="3" name="Content Placeholder 2">
            <a:extLst>
              <a:ext uri="{FF2B5EF4-FFF2-40B4-BE49-F238E27FC236}">
                <a16:creationId xmlns:a16="http://schemas.microsoft.com/office/drawing/2014/main" id="{0905D2B2-1A1F-40B0-83B5-0780B4AEFEDD}"/>
              </a:ext>
            </a:extLst>
          </p:cNvPr>
          <p:cNvSpPr>
            <a:spLocks noGrp="1"/>
          </p:cNvSpPr>
          <p:nvPr>
            <p:ph sz="half" idx="1"/>
          </p:nvPr>
        </p:nvSpPr>
        <p:spPr>
          <a:xfrm>
            <a:off x="838200" y="1825625"/>
            <a:ext cx="5181600" cy="4351338"/>
          </a:xfrm>
          <a:solidFill>
            <a:schemeClr val="accent4"/>
          </a:solidFill>
        </p:spPr>
        <p:txBody>
          <a:bodyPr>
            <a:normAutofit/>
          </a:bodyPr>
          <a:lstStyle>
            <a:lvl1pPr>
              <a:defRPr sz="2000">
                <a:latin typeface="+mn-lt"/>
              </a:defRPr>
            </a:lvl1pPr>
            <a:lvl2pPr>
              <a:defRPr sz="1800">
                <a:latin typeface="Graphik" panose="020B0503030202060203" pitchFamily="34" charset="0"/>
              </a:defRPr>
            </a:lvl2pPr>
            <a:lvl3pPr>
              <a:defRPr sz="1600">
                <a:latin typeface="Graphik" panose="020B0503030202060203" pitchFamily="34" charset="0"/>
              </a:defRPr>
            </a:lvl3pPr>
            <a:lvl4pPr>
              <a:defRPr sz="1400">
                <a:latin typeface="Graphik" panose="020B0503030202060203" pitchFamily="34" charset="0"/>
              </a:defRPr>
            </a:lvl4pPr>
            <a:lvl5pPr>
              <a:defRPr sz="1400">
                <a:latin typeface="Graphik" panose="020B050303020206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6" name="Footer Placeholder 5">
            <a:extLst>
              <a:ext uri="{FF2B5EF4-FFF2-40B4-BE49-F238E27FC236}">
                <a16:creationId xmlns:a16="http://schemas.microsoft.com/office/drawing/2014/main" id="{D7F39782-CF5B-4277-94CB-E7FD3AE04820}"/>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1F663053-698E-4BFD-8F24-C656168770F1}"/>
              </a:ext>
            </a:extLst>
          </p:cNvPr>
          <p:cNvSpPr>
            <a:spLocks noGrp="1"/>
          </p:cNvSpPr>
          <p:nvPr>
            <p:ph type="sldNum" sz="quarter" idx="12"/>
          </p:nvPr>
        </p:nvSpPr>
        <p:spPr/>
        <p:txBody>
          <a:bodyPr/>
          <a:lstStyle/>
          <a:p>
            <a:fld id="{F89DD9CB-275F-4CA2-9703-A265EA73BB11}" type="slidenum">
              <a:rPr lang="de-DE" smtClean="0"/>
              <a:t>‹#›</a:t>
            </a:fld>
            <a:endParaRPr lang="de-DE"/>
          </a:p>
        </p:txBody>
      </p:sp>
      <p:sp>
        <p:nvSpPr>
          <p:cNvPr id="5" name="Rectangle 4">
            <a:extLst>
              <a:ext uri="{FF2B5EF4-FFF2-40B4-BE49-F238E27FC236}">
                <a16:creationId xmlns:a16="http://schemas.microsoft.com/office/drawing/2014/main" id="{A47FD3A1-E39B-40D4-9EF7-DD6A28E186B1}"/>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92088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orang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17DF-A610-40F2-A6AF-5E51D9D54254}"/>
              </a:ext>
            </a:extLst>
          </p:cNvPr>
          <p:cNvSpPr>
            <a:spLocks noGrp="1"/>
          </p:cNvSpPr>
          <p:nvPr>
            <p:ph type="title"/>
          </p:nvPr>
        </p:nvSpPr>
        <p:spPr>
          <a:xfrm>
            <a:off x="839788" y="406881"/>
            <a:ext cx="10515600" cy="1325563"/>
          </a:xfrm>
        </p:spPr>
        <p:txBody>
          <a:bodyPr/>
          <a:lstStyle>
            <a:lvl1pPr>
              <a:defRPr>
                <a:latin typeface="+mj-lt"/>
                <a:cs typeface="Calibri" panose="020F0502020204030204" pitchFamily="34" charset="0"/>
              </a:defRPr>
            </a:lvl1pPr>
          </a:lstStyle>
          <a:p>
            <a:r>
              <a:rPr lang="en-US" dirty="0"/>
              <a:t>Click to edit Master title style</a:t>
            </a:r>
            <a:endParaRPr lang="de-DE" dirty="0"/>
          </a:p>
        </p:txBody>
      </p:sp>
      <p:sp>
        <p:nvSpPr>
          <p:cNvPr id="5" name="Footer Placeholder 4">
            <a:extLst>
              <a:ext uri="{FF2B5EF4-FFF2-40B4-BE49-F238E27FC236}">
                <a16:creationId xmlns:a16="http://schemas.microsoft.com/office/drawing/2014/main" id="{49ADEE16-D874-453C-B10F-6FC0551C3495}"/>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A669C2BF-4604-4162-8C72-6FC43E836F2A}"/>
              </a:ext>
            </a:extLst>
          </p:cNvPr>
          <p:cNvSpPr>
            <a:spLocks noGrp="1"/>
          </p:cNvSpPr>
          <p:nvPr>
            <p:ph type="sldNum" sz="quarter" idx="12"/>
          </p:nvPr>
        </p:nvSpPr>
        <p:spPr/>
        <p:txBody>
          <a:bodyPr/>
          <a:lstStyle/>
          <a:p>
            <a:fld id="{F89DD9CB-275F-4CA2-9703-A265EA73BB11}" type="slidenum">
              <a:rPr lang="de-DE" smtClean="0"/>
              <a:t>‹#›</a:t>
            </a:fld>
            <a:endParaRPr lang="de-DE"/>
          </a:p>
        </p:txBody>
      </p:sp>
    </p:spTree>
    <p:extLst>
      <p:ext uri="{BB962C8B-B14F-4D97-AF65-F5344CB8AC3E}">
        <p14:creationId xmlns:p14="http://schemas.microsoft.com/office/powerpoint/2010/main" val="28112850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bu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90DF46-9CDA-4101-9D9C-5E93CC9EADC7}"/>
              </a:ext>
            </a:extLst>
          </p:cNvPr>
          <p:cNvPicPr>
            <a:picLocks noChangeAspect="1"/>
          </p:cNvPicPr>
          <p:nvPr userDrawn="1"/>
        </p:nvPicPr>
        <p:blipFill rotWithShape="1">
          <a:blip r:embed="rId2" cstate="screen">
            <a:alphaModFix amt="30000"/>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0ACE6ACA-6389-4F9F-A2D1-F2EDCECFBA34}"/>
              </a:ext>
            </a:extLst>
          </p:cNvPr>
          <p:cNvSpPr>
            <a:spLocks noGrp="1"/>
          </p:cNvSpPr>
          <p:nvPr>
            <p:ph type="title"/>
          </p:nvPr>
        </p:nvSpPr>
        <p:spPr/>
        <p:txBody>
          <a:bodyPr/>
          <a:lstStyle>
            <a:lvl1pPr>
              <a:defRPr>
                <a:latin typeface="+mj-lt"/>
              </a:defRPr>
            </a:lvl1pPr>
          </a:lstStyle>
          <a:p>
            <a:r>
              <a:rPr lang="en-US" dirty="0"/>
              <a:t>Click to edit Master title style</a:t>
            </a:r>
            <a:endParaRPr lang="de-DE" dirty="0"/>
          </a:p>
        </p:txBody>
      </p:sp>
      <p:sp>
        <p:nvSpPr>
          <p:cNvPr id="4" name="Footer Placeholder 3">
            <a:extLst>
              <a:ext uri="{FF2B5EF4-FFF2-40B4-BE49-F238E27FC236}">
                <a16:creationId xmlns:a16="http://schemas.microsoft.com/office/drawing/2014/main" id="{15B5713A-563D-4C90-A029-87050068CEA6}"/>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3BCB8BDE-8687-4BF4-BF9A-6FC334D0759E}"/>
              </a:ext>
            </a:extLst>
          </p:cNvPr>
          <p:cNvSpPr>
            <a:spLocks noGrp="1"/>
          </p:cNvSpPr>
          <p:nvPr>
            <p:ph type="sldNum" sz="quarter" idx="12"/>
          </p:nvPr>
        </p:nvSpPr>
        <p:spPr/>
        <p:txBody>
          <a:bodyPr/>
          <a:lstStyle/>
          <a:p>
            <a:fld id="{F89DD9CB-275F-4CA2-9703-A265EA73BB11}" type="slidenum">
              <a:rPr lang="de-DE" smtClean="0"/>
              <a:t>‹#›</a:t>
            </a:fld>
            <a:endParaRPr lang="de-DE"/>
          </a:p>
        </p:txBody>
      </p:sp>
      <p:sp>
        <p:nvSpPr>
          <p:cNvPr id="8" name="Content Placeholder 2">
            <a:extLst>
              <a:ext uri="{FF2B5EF4-FFF2-40B4-BE49-F238E27FC236}">
                <a16:creationId xmlns:a16="http://schemas.microsoft.com/office/drawing/2014/main" id="{E6F7C016-5434-4FF4-8E65-96FEB3DB6C04}"/>
              </a:ext>
            </a:extLst>
          </p:cNvPr>
          <p:cNvSpPr>
            <a:spLocks noGrp="1"/>
          </p:cNvSpPr>
          <p:nvPr>
            <p:ph idx="1"/>
          </p:nvPr>
        </p:nvSpPr>
        <p:spPr>
          <a:xfrm>
            <a:off x="838200" y="1823300"/>
            <a:ext cx="10515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Tree>
    <p:extLst>
      <p:ext uri="{BB962C8B-B14F-4D97-AF65-F5344CB8AC3E}">
        <p14:creationId xmlns:p14="http://schemas.microsoft.com/office/powerpoint/2010/main" val="24820488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ernzie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187D12-8256-42E4-9F2A-419D2A014255}"/>
              </a:ext>
            </a:extLst>
          </p:cNvPr>
          <p:cNvSpPr/>
          <p:nvPr userDrawn="1"/>
        </p:nvSpPr>
        <p:spPr>
          <a:xfrm>
            <a:off x="0" y="3703156"/>
            <a:ext cx="12192000" cy="315484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Content Placeholder 2">
            <a:extLst>
              <a:ext uri="{FF2B5EF4-FFF2-40B4-BE49-F238E27FC236}">
                <a16:creationId xmlns:a16="http://schemas.microsoft.com/office/drawing/2014/main" id="{81B97BC5-1265-45E2-8B4E-8064D4892101}"/>
              </a:ext>
            </a:extLst>
          </p:cNvPr>
          <p:cNvSpPr>
            <a:spLocks noGrp="1"/>
          </p:cNvSpPr>
          <p:nvPr>
            <p:ph idx="1" hasCustomPrompt="1"/>
          </p:nvPr>
        </p:nvSpPr>
        <p:spPr>
          <a:xfrm>
            <a:off x="838200" y="1823300"/>
            <a:ext cx="10515600" cy="4351338"/>
          </a:xfrm>
        </p:spPr>
        <p:txBody>
          <a:bodyPr/>
          <a:lstStyle>
            <a:lvl1pPr marL="0" indent="0">
              <a:buFontTx/>
              <a:buNone/>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err="1"/>
              <a:t>Vermittlung</a:t>
            </a:r>
            <a:r>
              <a:rPr lang="en-US" dirty="0"/>
              <a:t> </a:t>
            </a:r>
            <a:r>
              <a:rPr lang="en-US" dirty="0" err="1"/>
              <a:t>folgender</a:t>
            </a:r>
            <a:r>
              <a:rPr lang="en-US" dirty="0"/>
              <a:t> </a:t>
            </a:r>
            <a:r>
              <a:rPr lang="en-US" dirty="0" err="1"/>
              <a:t>Aspekte</a:t>
            </a:r>
            <a:r>
              <a:rPr lang="en-US" dirty="0"/>
              <a:t>:</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7" name="Content Placeholder 2">
            <a:extLst>
              <a:ext uri="{FF2B5EF4-FFF2-40B4-BE49-F238E27FC236}">
                <a16:creationId xmlns:a16="http://schemas.microsoft.com/office/drawing/2014/main" id="{98FA0E93-016D-4C94-8139-9CE4AB26BAAF}"/>
              </a:ext>
            </a:extLst>
          </p:cNvPr>
          <p:cNvSpPr>
            <a:spLocks noGrp="1"/>
          </p:cNvSpPr>
          <p:nvPr>
            <p:ph idx="17" hasCustomPrompt="1"/>
          </p:nvPr>
        </p:nvSpPr>
        <p:spPr>
          <a:xfrm>
            <a:off x="839788" y="3703156"/>
            <a:ext cx="10515600" cy="3154844"/>
          </a:xfrm>
          <a:solidFill>
            <a:srgbClr val="FFC000"/>
          </a:solidFill>
        </p:spPr>
        <p:txBody>
          <a:bodyPr/>
          <a:lstStyle>
            <a:lvl1pPr marL="0" indent="0">
              <a:lnSpc>
                <a:spcPct val="100000"/>
              </a:lnSpc>
              <a:spcBef>
                <a:spcPts val="1200"/>
              </a:spcBef>
              <a:buNone/>
              <a:defRPr sz="20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err="1"/>
              <a:t>Voraussetzungen</a:t>
            </a:r>
            <a:r>
              <a:rPr lang="en-US" dirty="0"/>
              <a:t>:</a:t>
            </a:r>
          </a:p>
          <a:p>
            <a:pPr lvl="0"/>
            <a:r>
              <a:rPr lang="en-US" dirty="0" err="1"/>
              <a:t>Empfohlen</a:t>
            </a:r>
            <a:r>
              <a:rPr lang="en-US" dirty="0"/>
              <a:t> </a:t>
            </a:r>
            <a:r>
              <a:rPr lang="en-US" dirty="0" err="1"/>
              <a:t>für</a:t>
            </a:r>
            <a:r>
              <a:rPr lang="en-US" dirty="0"/>
              <a:t>:                                                                       </a:t>
            </a:r>
            <a:r>
              <a:rPr lang="en-US" dirty="0" err="1"/>
              <a:t>Vorbereitung</a:t>
            </a:r>
            <a:r>
              <a:rPr lang="en-US" dirty="0"/>
              <a:t>:</a:t>
            </a:r>
            <a:endParaRPr lang="de-DE" dirty="0"/>
          </a:p>
        </p:txBody>
      </p:sp>
      <p:sp>
        <p:nvSpPr>
          <p:cNvPr id="15" name="Footer Placeholder 5">
            <a:extLst>
              <a:ext uri="{FF2B5EF4-FFF2-40B4-BE49-F238E27FC236}">
                <a16:creationId xmlns:a16="http://schemas.microsoft.com/office/drawing/2014/main" id="{600CC83E-1BD1-7A41-86C3-2C01ADA2D2DC}"/>
              </a:ext>
            </a:extLst>
          </p:cNvPr>
          <p:cNvSpPr>
            <a:spLocks noGrp="1"/>
          </p:cNvSpPr>
          <p:nvPr>
            <p:ph type="ftr" sz="quarter" idx="11"/>
          </p:nvPr>
        </p:nvSpPr>
        <p:spPr>
          <a:xfrm>
            <a:off x="7391584" y="6537399"/>
            <a:ext cx="4141956" cy="161962"/>
          </a:xfrm>
        </p:spPr>
        <p:txBody>
          <a:bodyPr/>
          <a:lstStyle>
            <a:lvl1pPr>
              <a:defRPr>
                <a:latin typeface="Graphik" panose="020B0503030202060203" pitchFamily="34" charset="77"/>
              </a:defRPr>
            </a:lvl1pPr>
          </a:lstStyle>
          <a:p>
            <a:endParaRPr lang="en-US" dirty="0"/>
          </a:p>
        </p:txBody>
      </p:sp>
      <p:pic>
        <p:nvPicPr>
          <p:cNvPr id="4" name="Picture Placeholder 15">
            <a:extLst>
              <a:ext uri="{FF2B5EF4-FFF2-40B4-BE49-F238E27FC236}">
                <a16:creationId xmlns:a16="http://schemas.microsoft.com/office/drawing/2014/main" id="{23F8211E-C7E0-4037-A163-E10A13506E0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1449388"/>
          </a:xfrm>
          <a:prstGeom prst="rect">
            <a:avLst/>
          </a:prstGeom>
        </p:spPr>
      </p:pic>
      <p:sp>
        <p:nvSpPr>
          <p:cNvPr id="18" name="Text Placeholder 2">
            <a:extLst>
              <a:ext uri="{FF2B5EF4-FFF2-40B4-BE49-F238E27FC236}">
                <a16:creationId xmlns:a16="http://schemas.microsoft.com/office/drawing/2014/main" id="{491BF72F-5E14-4759-A458-7654D8BCF299}"/>
              </a:ext>
            </a:extLst>
          </p:cNvPr>
          <p:cNvSpPr>
            <a:spLocks noGrp="1"/>
          </p:cNvSpPr>
          <p:nvPr>
            <p:ph type="body" sz="quarter" idx="14"/>
          </p:nvPr>
        </p:nvSpPr>
        <p:spPr>
          <a:xfrm>
            <a:off x="8072067" y="4198511"/>
            <a:ext cx="2964528" cy="2071687"/>
          </a:xfrm>
        </p:spPr>
        <p:txBody>
          <a:bodyPr>
            <a:noAutofit/>
          </a:bodyPr>
          <a:lstStyle>
            <a:lvl1pPr marL="228600" indent="-228600">
              <a:buFont typeface="Wingdings" panose="05000000000000000000" pitchFamily="2" charset="2"/>
              <a:buChar char="ü"/>
              <a:defRPr sz="1600">
                <a:solidFill>
                  <a:schemeClr val="tx1"/>
                </a:solidFill>
              </a:defRPr>
            </a:lvl1pPr>
            <a:lvl2pPr>
              <a:defRPr sz="1050"/>
            </a:lvl2pPr>
            <a:lvl3pPr>
              <a:defRPr sz="1000"/>
            </a:lvl3pPr>
            <a:lvl4pPr>
              <a:defRPr sz="900"/>
            </a:lvl4pPr>
            <a:lvl5pPr>
              <a:defRPr sz="900"/>
            </a:lvl5pPr>
          </a:lstStyle>
          <a:p>
            <a:pPr lvl="0"/>
            <a:r>
              <a:rPr lang="en-US" dirty="0"/>
              <a:t>Click to edit Master text styles</a:t>
            </a:r>
          </a:p>
        </p:txBody>
      </p:sp>
      <p:sp>
        <p:nvSpPr>
          <p:cNvPr id="20" name="Text Placeholder 2">
            <a:extLst>
              <a:ext uri="{FF2B5EF4-FFF2-40B4-BE49-F238E27FC236}">
                <a16:creationId xmlns:a16="http://schemas.microsoft.com/office/drawing/2014/main" id="{BA591DCE-1E8B-4D79-9355-B288AF887923}"/>
              </a:ext>
            </a:extLst>
          </p:cNvPr>
          <p:cNvSpPr>
            <a:spLocks noGrp="1"/>
          </p:cNvSpPr>
          <p:nvPr>
            <p:ph type="body" sz="quarter" idx="16"/>
          </p:nvPr>
        </p:nvSpPr>
        <p:spPr>
          <a:xfrm>
            <a:off x="2780559" y="4198511"/>
            <a:ext cx="3488962" cy="2071687"/>
          </a:xfrm>
        </p:spPr>
        <p:txBody>
          <a:bodyPr>
            <a:noAutofit/>
          </a:bodyPr>
          <a:lstStyle>
            <a:lvl1pPr marL="228600" indent="-228600">
              <a:buFont typeface="Wingdings" panose="05000000000000000000" pitchFamily="2" charset="2"/>
              <a:buChar char="ü"/>
              <a:defRPr sz="1600">
                <a:solidFill>
                  <a:schemeClr val="tx1"/>
                </a:solidFill>
              </a:defRPr>
            </a:lvl1pPr>
            <a:lvl2pPr>
              <a:defRPr sz="1050"/>
            </a:lvl2pPr>
            <a:lvl3pPr>
              <a:defRPr sz="1000"/>
            </a:lvl3pPr>
            <a:lvl4pPr>
              <a:defRPr sz="900"/>
            </a:lvl4pPr>
            <a:lvl5pPr>
              <a:defRPr sz="900"/>
            </a:lvl5pPr>
          </a:lstStyle>
          <a:p>
            <a:pPr lvl="0"/>
            <a:r>
              <a:rPr lang="en-US" dirty="0"/>
              <a:t>Click to edit Master text styles</a:t>
            </a:r>
          </a:p>
        </p:txBody>
      </p:sp>
      <p:sp>
        <p:nvSpPr>
          <p:cNvPr id="12" name="Title 1">
            <a:extLst>
              <a:ext uri="{FF2B5EF4-FFF2-40B4-BE49-F238E27FC236}">
                <a16:creationId xmlns:a16="http://schemas.microsoft.com/office/drawing/2014/main" id="{1BAC5371-6ACB-42B5-97C7-7612A463BB9F}"/>
              </a:ext>
            </a:extLst>
          </p:cNvPr>
          <p:cNvSpPr txBox="1">
            <a:spLocks/>
          </p:cNvSpPr>
          <p:nvPr userDrawn="1"/>
        </p:nvSpPr>
        <p:spPr>
          <a:xfrm>
            <a:off x="839788" y="40688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a:t>Lernziele</a:t>
            </a:r>
            <a:endParaRPr lang="de-DE" dirty="0"/>
          </a:p>
        </p:txBody>
      </p:sp>
      <p:sp>
        <p:nvSpPr>
          <p:cNvPr id="21" name="AMC_Footer">
            <a:extLst>
              <a:ext uri="{FF2B5EF4-FFF2-40B4-BE49-F238E27FC236}">
                <a16:creationId xmlns:a16="http://schemas.microsoft.com/office/drawing/2014/main" id="{CE32ED7B-6CA9-41D0-8CED-BF6E8ADB1EEA}"/>
              </a:ext>
            </a:extLst>
          </p:cNvPr>
          <p:cNvSpPr txBox="1">
            <a:spLocks/>
          </p:cNvSpPr>
          <p:nvPr userDrawn="1"/>
        </p:nvSpPr>
        <p:spPr>
          <a:xfrm>
            <a:off x="838200" y="6420366"/>
            <a:ext cx="2941384" cy="602217"/>
          </a:xfrm>
          <a:prstGeom prst="rect">
            <a:avLst/>
          </a:prstGeom>
        </p:spPr>
        <p:txBody>
          <a:bodyPr lIns="0" tIns="27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marL="0" marR="0" lvl="0" indent="0" algn="l" defTabSz="81533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effectLst/>
                <a:uLnTx/>
                <a:uFillTx/>
                <a:latin typeface="+mn-lt"/>
                <a:ea typeface="+mn-ea"/>
                <a:cs typeface="+mn-cs"/>
              </a:rPr>
              <a:t>Copyright © 2019 Accenture  All rights reserved</a:t>
            </a:r>
            <a:r>
              <a:rPr kumimoji="0" lang="de-DE" sz="1000" b="0" i="0" u="none" strike="noStrike" kern="1200" cap="none" spc="0" normalizeH="0" baseline="0" noProof="0" dirty="0">
                <a:ln>
                  <a:noFill/>
                </a:ln>
                <a:solidFill>
                  <a:srgbClr val="919191"/>
                </a:solidFill>
                <a:effectLst/>
                <a:uLnTx/>
                <a:uFillTx/>
                <a:latin typeface="+mn-lt"/>
                <a:ea typeface="+mn-ea"/>
                <a:cs typeface="+mn-cs"/>
              </a:rPr>
              <a:t>.</a:t>
            </a:r>
          </a:p>
        </p:txBody>
      </p:sp>
    </p:spTree>
    <p:extLst>
      <p:ext uri="{BB962C8B-B14F-4D97-AF65-F5344CB8AC3E}">
        <p14:creationId xmlns:p14="http://schemas.microsoft.com/office/powerpoint/2010/main" val="4397002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utzungsbedingunge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AFFC4A1-58EE-4031-B316-7A2D965A52A7}"/>
              </a:ext>
            </a:extLst>
          </p:cNvPr>
          <p:cNvPicPr>
            <a:picLocks noChangeAspect="1"/>
          </p:cNvPicPr>
          <p:nvPr userDrawn="1"/>
        </p:nvPicPr>
        <p:blipFill>
          <a:blip r:embed="rId2">
            <a:alphaModFix amt="46000"/>
          </a:blip>
          <a:stretch>
            <a:fillRect/>
          </a:stretch>
        </p:blipFill>
        <p:spPr>
          <a:xfrm>
            <a:off x="4762" y="-11025"/>
            <a:ext cx="12187239" cy="6858751"/>
          </a:xfrm>
          <a:prstGeom prst="rect">
            <a:avLst/>
          </a:prstGeom>
        </p:spPr>
      </p:pic>
      <p:sp>
        <p:nvSpPr>
          <p:cNvPr id="11" name="Content Placeholder 2">
            <a:extLst>
              <a:ext uri="{FF2B5EF4-FFF2-40B4-BE49-F238E27FC236}">
                <a16:creationId xmlns:a16="http://schemas.microsoft.com/office/drawing/2014/main" id="{8DED377E-E4DD-4946-B104-44D645B86A14}"/>
              </a:ext>
            </a:extLst>
          </p:cNvPr>
          <p:cNvSpPr>
            <a:spLocks noGrp="1"/>
          </p:cNvSpPr>
          <p:nvPr>
            <p:ph idx="1" hasCustomPrompt="1"/>
          </p:nvPr>
        </p:nvSpPr>
        <p:spPr>
          <a:xfrm>
            <a:off x="839788" y="1807398"/>
            <a:ext cx="10685904" cy="4351338"/>
          </a:xfrm>
        </p:spPr>
        <p:txBody>
          <a:bodyPr>
            <a:normAutofit/>
          </a:bodyPr>
          <a:lstStyle>
            <a:lvl1pPr marL="0" indent="0" algn="just">
              <a:lnSpc>
                <a:spcPct val="100000"/>
              </a:lnSpc>
              <a:spcBef>
                <a:spcPts val="600"/>
              </a:spcBef>
              <a:spcAft>
                <a:spcPts val="300"/>
              </a:spcAft>
              <a:buNone/>
              <a:defRPr sz="900">
                <a:latin typeface="+mn-lt"/>
              </a:defRPr>
            </a:lvl1pPr>
            <a:lvl2pPr>
              <a:defRPr>
                <a:latin typeface="+mn-lt"/>
              </a:defRPr>
            </a:lvl2pPr>
            <a:lvl3pPr>
              <a:defRPr>
                <a:latin typeface="+mn-lt"/>
              </a:defRPr>
            </a:lvl3pPr>
            <a:lvl4pPr>
              <a:defRPr>
                <a:latin typeface="+mn-lt"/>
              </a:defRPr>
            </a:lvl4pPr>
            <a:lvl5pPr>
              <a:defRPr>
                <a:latin typeface="+mn-lt"/>
              </a:defRPr>
            </a:lvl5pPr>
          </a:lstStyle>
          <a:p>
            <a:pPr fontAlgn="t"/>
            <a:r>
              <a:rPr lang="en-US" sz="800" dirty="0"/>
              <a:t>D</a:t>
            </a:r>
            <a:r>
              <a:rPr lang="de-DE" sz="800" dirty="0"/>
              <a:t>iese Allgemeinen Geschäftsbedingungen ("AGB") gelten für die Nutzung des Portals „Digitale Lernwerkstatt“ (das „Portal“). Die AGB regeln das Verhältnis zwischen der Accenture Holding GmbH &amp; Co. KG als den Betreibern des Portals ("Accenture") und dem jeweiligen Nutzer ("Nutzer"). "Inhalt(e)" bedeutet Bilder, Videos, Präsentationen und sonstige Schulungsunterlagen, diese stehen unter der Lizenz Creative Commons BY NC ND auf dem Portal zur Verfügung. Accenture kann diese Bedingungen jederzeit und ohne Ankündigung anpassen. Accenture behält sich das Recht vor, den Nutzungsvertrag jederzeit und ohne Angabe von Gründen zu kündigen und die weitere Nutzung der Website zu untersagen, es besteht kein Anspruch zur Nutzung des Portals. Das Massenkopieren der bereitgestellten Inhalte ist untersagt sofern keine ausdrückliche Erlaubnis durch Accenture erteilt wurde. Die Zusammenstellung der Inhalte ist als kollektives Werk entsprechend internationaler Konventionen und Gesetze zum geistigen Eigentum urheberrechtlich geschützt. Alle bereitgestellten Inhalte auf dem Portal werden unter der Lizenz Creative Commons BY NC ND zur Verfügung gestellt. Die Inhalte können kostenlos für nicht kommerzielle Anwendungen in digitaler oder gedruckter Form verwendet werden. Zur Nutzung für kommerzielle Zwecke ist die vorherige Zustimmung von Accenture einzuholen. Der Nutzer ist für die Art und Weise der Verwendung der bereitgestellten Inhalte und der Beachtung der Nutzungsbedingungen verlinkter Plattformen und Webseiten selbst verantwortlich. Der Nutzer stellt Accenture von sämtlichen Ansprüchen frei, die Dritte gegenüber Accenture geltend machen aufgrund einer Verletzung ihrer Rechte durch die Nutzung der über das Portal zur Verfügung stehenden Inhalte. Der Nutzer übernimmt hierbei die Kosten einer notwendigen Rechtsverteidigung von Accenture einschließlich sämtlicher Gerichts- und Anwaltskosten. Dies gilt dann nicht, wenn die Rechtsverletzung nicht durch schuldhaftes Verhalten des Nutzers verursacht wurde. Der Nutzer ist verpflichtet, Accenture für den Fall einer Inanspruchnahme durch Dritte unverzüglich, wahrheitsgemäß und vollständig sämtliche ihm zur Verfügung stehende Informationen mitzuteilen, die für eine Prüfung der Ansprüche und eine Verteidigung erforderlich sind. Darüber hinausgehende Schadensersatzansprüche von Accenture gegenüber dem Nutzer bleiben unberührt. Sämtliche Inhalte, die auf dem Portal bereitgestellt werden, wurden und werden mit äußerster Sorgfalt erstellt und regelmäßig überprüft. Accenture übernimmt jedoch keinerlei Gewähr für die Aktualität, Korrektheit, Vollständigkeit oder Qualität der Inhalte sowie für Links oder Webseiten Dritter. Die Inhalte der Digitalen Lernwerkstatt stellen keine Rechtsberatung dar. Haftungsansprüche gegen Accenture oder mit ihr verbundene Unternehmen, welche sich auf Schäden materieller oder ideeller Art beziehen, die durch die Nutzung oder Nichtnutzung der bereitgestellten Inhalte bzw. durch die Nutzung fehlerhafter und unvollständiger Informationen verursacht wurden, sind, soweit gesetzlich zulässig, ausgeschlossen. Sollten einzelne Bestimmungen dieser Nutzungsbedingungen ganz oder teilweise nicht rechtswirksam sein oder ihre Rechtswirksamkeit später verlieren, wird die Gültigkeit der Nutzungsbedingungen im Übrigen nicht berührt. Auf das Vertragsverhältnis zwischen den Nutzern und Accenture findet das Recht der Bundesrepublik Deutschland Anwendung. Soweit zulässig, wird als Gerichtsstand Frankfurt a.M. vereinbart.</a:t>
            </a:r>
          </a:p>
        </p:txBody>
      </p:sp>
      <p:sp>
        <p:nvSpPr>
          <p:cNvPr id="10" name="Title 1">
            <a:extLst>
              <a:ext uri="{FF2B5EF4-FFF2-40B4-BE49-F238E27FC236}">
                <a16:creationId xmlns:a16="http://schemas.microsoft.com/office/drawing/2014/main" id="{E6A7BD0C-D58D-4504-888E-242BBE77B822}"/>
              </a:ext>
            </a:extLst>
          </p:cNvPr>
          <p:cNvSpPr txBox="1">
            <a:spLocks/>
          </p:cNvSpPr>
          <p:nvPr userDrawn="1"/>
        </p:nvSpPr>
        <p:spPr>
          <a:xfrm>
            <a:off x="839787" y="406881"/>
            <a:ext cx="1068590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a:t>Nutzungsbedingungen</a:t>
            </a:r>
            <a:r>
              <a:rPr lang="en-US" dirty="0"/>
              <a:t> – </a:t>
            </a:r>
            <a:r>
              <a:rPr lang="en-US" dirty="0" err="1"/>
              <a:t>Digitale</a:t>
            </a:r>
            <a:r>
              <a:rPr lang="en-US" dirty="0"/>
              <a:t> </a:t>
            </a:r>
            <a:r>
              <a:rPr lang="en-US" dirty="0" err="1"/>
              <a:t>Lernwerkstatt</a:t>
            </a:r>
            <a:endParaRPr lang="de-DE" dirty="0"/>
          </a:p>
        </p:txBody>
      </p:sp>
      <p:sp>
        <p:nvSpPr>
          <p:cNvPr id="14" name="Footer Placeholder 4">
            <a:extLst>
              <a:ext uri="{FF2B5EF4-FFF2-40B4-BE49-F238E27FC236}">
                <a16:creationId xmlns:a16="http://schemas.microsoft.com/office/drawing/2014/main" id="{16FBDEC2-BA97-4900-ACC3-EADAF00A1D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solidFill>
              </a:defRPr>
            </a:lvl1pPr>
          </a:lstStyle>
          <a:p>
            <a:endParaRPr lang="de-DE" dirty="0"/>
          </a:p>
        </p:txBody>
      </p:sp>
      <p:sp>
        <p:nvSpPr>
          <p:cNvPr id="15" name="Slide Number Placeholder 5">
            <a:extLst>
              <a:ext uri="{FF2B5EF4-FFF2-40B4-BE49-F238E27FC236}">
                <a16:creationId xmlns:a16="http://schemas.microsoft.com/office/drawing/2014/main" id="{7569581B-9B99-430B-8155-5ACDC9DA9E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F89DD9CB-275F-4CA2-9703-A265EA73BB11}" type="slidenum">
              <a:rPr lang="de-DE" smtClean="0"/>
              <a:pPr/>
              <a:t>‹#›</a:t>
            </a:fld>
            <a:endParaRPr lang="de-DE" dirty="0"/>
          </a:p>
        </p:txBody>
      </p:sp>
    </p:spTree>
    <p:extLst>
      <p:ext uri="{BB962C8B-B14F-4D97-AF65-F5344CB8AC3E}">
        <p14:creationId xmlns:p14="http://schemas.microsoft.com/office/powerpoint/2010/main" val="18099492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azit">
    <p:bg>
      <p:bgPr>
        <a:solidFill>
          <a:schemeClr val="accent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8F241A5-C16C-46A8-A878-87D1F9C6B4A1}"/>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bright="16000"/>
                    </a14:imgEffect>
                  </a14:imgLayer>
                </a14:imgProps>
              </a:ex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4" name="Footer Placeholder 3">
            <a:extLst>
              <a:ext uri="{FF2B5EF4-FFF2-40B4-BE49-F238E27FC236}">
                <a16:creationId xmlns:a16="http://schemas.microsoft.com/office/drawing/2014/main" id="{15B5713A-563D-4C90-A029-87050068CEA6}"/>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3BCB8BDE-8687-4BF4-BF9A-6FC334D0759E}"/>
              </a:ext>
            </a:extLst>
          </p:cNvPr>
          <p:cNvSpPr>
            <a:spLocks noGrp="1"/>
          </p:cNvSpPr>
          <p:nvPr>
            <p:ph type="sldNum" sz="quarter" idx="12"/>
          </p:nvPr>
        </p:nvSpPr>
        <p:spPr/>
        <p:txBody>
          <a:bodyPr/>
          <a:lstStyle/>
          <a:p>
            <a:fld id="{F89DD9CB-275F-4CA2-9703-A265EA73BB11}" type="slidenum">
              <a:rPr lang="de-DE" smtClean="0"/>
              <a:t>‹#›</a:t>
            </a:fld>
            <a:endParaRPr lang="de-DE"/>
          </a:p>
        </p:txBody>
      </p:sp>
      <p:sp>
        <p:nvSpPr>
          <p:cNvPr id="8" name="AMC_Footer">
            <a:extLst>
              <a:ext uri="{FF2B5EF4-FFF2-40B4-BE49-F238E27FC236}">
                <a16:creationId xmlns:a16="http://schemas.microsoft.com/office/drawing/2014/main" id="{D3D8450E-0C47-4339-84E5-1C9F29078DA4}"/>
              </a:ext>
            </a:extLst>
          </p:cNvPr>
          <p:cNvSpPr txBox="1">
            <a:spLocks/>
          </p:cNvSpPr>
          <p:nvPr userDrawn="1"/>
        </p:nvSpPr>
        <p:spPr>
          <a:xfrm>
            <a:off x="838200" y="6420366"/>
            <a:ext cx="2941384" cy="602217"/>
          </a:xfrm>
          <a:prstGeom prst="rect">
            <a:avLst/>
          </a:prstGeom>
        </p:spPr>
        <p:txBody>
          <a:bodyPr lIns="0" tIns="27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marL="0" marR="0" lvl="0" indent="0" algn="l" defTabSz="81533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effectLst/>
                <a:uLnTx/>
                <a:uFillTx/>
                <a:latin typeface="+mn-lt"/>
                <a:ea typeface="+mn-ea"/>
                <a:cs typeface="+mn-cs"/>
              </a:rPr>
              <a:t>Copyright © 2019 Accenture  All rights reserved</a:t>
            </a:r>
            <a:r>
              <a:rPr kumimoji="0" lang="de-DE" sz="1000" b="0" i="0" u="none" strike="noStrike" kern="1200" cap="none" spc="0" normalizeH="0" baseline="0" noProof="0" dirty="0">
                <a:ln>
                  <a:noFill/>
                </a:ln>
                <a:solidFill>
                  <a:srgbClr val="919191"/>
                </a:solidFill>
                <a:effectLst/>
                <a:uLnTx/>
                <a:uFillTx/>
                <a:latin typeface="+mn-lt"/>
                <a:ea typeface="+mn-ea"/>
                <a:cs typeface="+mn-cs"/>
              </a:rPr>
              <a:t>.</a:t>
            </a:r>
          </a:p>
        </p:txBody>
      </p:sp>
      <p:sp>
        <p:nvSpPr>
          <p:cNvPr id="9" name="Title 1">
            <a:extLst>
              <a:ext uri="{FF2B5EF4-FFF2-40B4-BE49-F238E27FC236}">
                <a16:creationId xmlns:a16="http://schemas.microsoft.com/office/drawing/2014/main" id="{B0BC9851-DA10-44AA-8EBC-C5AE88AC3B94}"/>
              </a:ext>
            </a:extLst>
          </p:cNvPr>
          <p:cNvSpPr>
            <a:spLocks noGrp="1"/>
          </p:cNvSpPr>
          <p:nvPr>
            <p:ph type="title"/>
          </p:nvPr>
        </p:nvSpPr>
        <p:spPr>
          <a:xfrm>
            <a:off x="6308650" y="945807"/>
            <a:ext cx="5438660" cy="822112"/>
          </a:xfrm>
        </p:spPr>
        <p:txBody>
          <a:bodyPr/>
          <a:lstStyle>
            <a:lvl1pPr>
              <a:defRPr>
                <a:latin typeface="+mj-lt"/>
              </a:defRPr>
            </a:lvl1pPr>
          </a:lstStyle>
          <a:p>
            <a:r>
              <a:rPr lang="en-US" dirty="0"/>
              <a:t>Click to edit Master title style</a:t>
            </a:r>
            <a:endParaRPr lang="de-DE" dirty="0"/>
          </a:p>
        </p:txBody>
      </p:sp>
      <p:sp>
        <p:nvSpPr>
          <p:cNvPr id="10" name="Content Placeholder 2">
            <a:extLst>
              <a:ext uri="{FF2B5EF4-FFF2-40B4-BE49-F238E27FC236}">
                <a16:creationId xmlns:a16="http://schemas.microsoft.com/office/drawing/2014/main" id="{DB702296-4219-441A-996B-028BD434EDAD}"/>
              </a:ext>
            </a:extLst>
          </p:cNvPr>
          <p:cNvSpPr>
            <a:spLocks noGrp="1"/>
          </p:cNvSpPr>
          <p:nvPr>
            <p:ph idx="1"/>
          </p:nvPr>
        </p:nvSpPr>
        <p:spPr>
          <a:xfrm>
            <a:off x="6308650" y="2005012"/>
            <a:ext cx="5045149"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Tree>
    <p:extLst>
      <p:ext uri="{BB962C8B-B14F-4D97-AF65-F5344CB8AC3E}">
        <p14:creationId xmlns:p14="http://schemas.microsoft.com/office/powerpoint/2010/main" val="14889000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ild rechts und Titel">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5C215C-5C50-4A16-B944-C66F2800E5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6000" y="0"/>
            <a:ext cx="6096000" cy="6858000"/>
          </a:xfrm>
          <a:prstGeom prst="rect">
            <a:avLst/>
          </a:prstGeom>
        </p:spPr>
      </p:pic>
      <p:sp>
        <p:nvSpPr>
          <p:cNvPr id="3" name="Footer Placeholder 2">
            <a:extLst>
              <a:ext uri="{FF2B5EF4-FFF2-40B4-BE49-F238E27FC236}">
                <a16:creationId xmlns:a16="http://schemas.microsoft.com/office/drawing/2014/main" id="{A91C248B-A667-482F-9C08-3FFC3D5D6C12}"/>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D5A1C48E-4AE7-485E-B9EC-6086A6600E9A}"/>
              </a:ext>
            </a:extLst>
          </p:cNvPr>
          <p:cNvSpPr>
            <a:spLocks noGrp="1"/>
          </p:cNvSpPr>
          <p:nvPr>
            <p:ph type="sldNum" sz="quarter" idx="12"/>
          </p:nvPr>
        </p:nvSpPr>
        <p:spPr/>
        <p:txBody>
          <a:bodyPr/>
          <a:lstStyle/>
          <a:p>
            <a:fld id="{F89DD9CB-275F-4CA2-9703-A265EA73BB11}" type="slidenum">
              <a:rPr lang="de-DE" smtClean="0"/>
              <a:t>‹#›</a:t>
            </a:fld>
            <a:endParaRPr lang="de-DE"/>
          </a:p>
        </p:txBody>
      </p:sp>
      <p:sp>
        <p:nvSpPr>
          <p:cNvPr id="7" name="TextBox 6">
            <a:extLst>
              <a:ext uri="{FF2B5EF4-FFF2-40B4-BE49-F238E27FC236}">
                <a16:creationId xmlns:a16="http://schemas.microsoft.com/office/drawing/2014/main" id="{34BFF6D8-1043-4AFC-ADD8-CBAED8BE49C9}"/>
              </a:ext>
            </a:extLst>
          </p:cNvPr>
          <p:cNvSpPr txBox="1"/>
          <p:nvPr userDrawn="1"/>
        </p:nvSpPr>
        <p:spPr>
          <a:xfrm>
            <a:off x="838200" y="638735"/>
            <a:ext cx="5723021" cy="769441"/>
          </a:xfrm>
          <a:prstGeom prst="rect">
            <a:avLst/>
          </a:prstGeom>
          <a:noFill/>
        </p:spPr>
        <p:txBody>
          <a:bodyPr wrap="square" rtlCol="0">
            <a:spAutoFit/>
          </a:bodyPr>
          <a:lstStyle/>
          <a:p>
            <a:r>
              <a:rPr lang="de-DE" sz="4400" dirty="0">
                <a:solidFill>
                  <a:schemeClr val="tx1"/>
                </a:solidFill>
                <a:latin typeface="+mj-lt"/>
              </a:rPr>
              <a:t>Wie sehen Sie das?</a:t>
            </a:r>
          </a:p>
        </p:txBody>
      </p:sp>
    </p:spTree>
    <p:extLst>
      <p:ext uri="{BB962C8B-B14F-4D97-AF65-F5344CB8AC3E}">
        <p14:creationId xmlns:p14="http://schemas.microsoft.com/office/powerpoint/2010/main" val="27574498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bschluss/Trenn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90DF46-9CDA-4101-9D9C-5E93CC9EADC7}"/>
              </a:ext>
            </a:extLst>
          </p:cNvPr>
          <p:cNvPicPr>
            <a:picLocks noChangeAspect="1"/>
          </p:cNvPicPr>
          <p:nvPr userDrawn="1"/>
        </p:nvPicPr>
        <p:blipFill rotWithShape="1">
          <a:blip r:embed="rId2" cstate="screen">
            <a:alphaModFix amt="80000"/>
            <a:extLst>
              <a:ext uri="{28A0092B-C50C-407E-A947-70E740481C1C}">
                <a14:useLocalDpi xmlns:a14="http://schemas.microsoft.com/office/drawing/2010/main"/>
              </a:ext>
            </a:extLst>
          </a:blip>
          <a:srcRect b="-3704"/>
          <a:stretch/>
        </p:blipFill>
        <p:spPr>
          <a:xfrm rot="5400000">
            <a:off x="2441154" y="-2892848"/>
            <a:ext cx="6857999" cy="12643697"/>
          </a:xfrm>
          <a:prstGeom prst="rect">
            <a:avLst/>
          </a:prstGeom>
        </p:spPr>
      </p:pic>
      <p:sp>
        <p:nvSpPr>
          <p:cNvPr id="4" name="Footer Placeholder 3">
            <a:extLst>
              <a:ext uri="{FF2B5EF4-FFF2-40B4-BE49-F238E27FC236}">
                <a16:creationId xmlns:a16="http://schemas.microsoft.com/office/drawing/2014/main" id="{15B5713A-563D-4C90-A029-87050068CEA6}"/>
              </a:ext>
            </a:extLst>
          </p:cNvPr>
          <p:cNvSpPr>
            <a:spLocks noGrp="1"/>
          </p:cNvSpPr>
          <p:nvPr>
            <p:ph type="ftr" sz="quarter" idx="11"/>
          </p:nvPr>
        </p:nvSpPr>
        <p:spPr/>
        <p:txBody>
          <a:bodyPr/>
          <a:lstStyle/>
          <a:p>
            <a:endParaRPr lang="de-DE" dirty="0"/>
          </a:p>
        </p:txBody>
      </p:sp>
      <p:sp>
        <p:nvSpPr>
          <p:cNvPr id="5" name="Slide Number Placeholder 4">
            <a:extLst>
              <a:ext uri="{FF2B5EF4-FFF2-40B4-BE49-F238E27FC236}">
                <a16:creationId xmlns:a16="http://schemas.microsoft.com/office/drawing/2014/main" id="{3BCB8BDE-8687-4BF4-BF9A-6FC334D0759E}"/>
              </a:ext>
            </a:extLst>
          </p:cNvPr>
          <p:cNvSpPr>
            <a:spLocks noGrp="1"/>
          </p:cNvSpPr>
          <p:nvPr>
            <p:ph type="sldNum" sz="quarter" idx="12"/>
          </p:nvPr>
        </p:nvSpPr>
        <p:spPr/>
        <p:txBody>
          <a:bodyPr/>
          <a:lstStyle/>
          <a:p>
            <a:fld id="{F89DD9CB-275F-4CA2-9703-A265EA73BB11}" type="slidenum">
              <a:rPr lang="de-DE" smtClean="0"/>
              <a:t>‹#›</a:t>
            </a:fld>
            <a:endParaRPr lang="de-DE"/>
          </a:p>
        </p:txBody>
      </p:sp>
      <p:sp>
        <p:nvSpPr>
          <p:cNvPr id="8" name="AMC_Footer">
            <a:extLst>
              <a:ext uri="{FF2B5EF4-FFF2-40B4-BE49-F238E27FC236}">
                <a16:creationId xmlns:a16="http://schemas.microsoft.com/office/drawing/2014/main" id="{22C8922A-D4E7-43B7-9254-67ECB555B615}"/>
              </a:ext>
            </a:extLst>
          </p:cNvPr>
          <p:cNvSpPr txBox="1">
            <a:spLocks/>
          </p:cNvSpPr>
          <p:nvPr userDrawn="1"/>
        </p:nvSpPr>
        <p:spPr>
          <a:xfrm>
            <a:off x="838200" y="6420366"/>
            <a:ext cx="2941384" cy="602217"/>
          </a:xfrm>
          <a:prstGeom prst="rect">
            <a:avLst/>
          </a:prstGeom>
        </p:spPr>
        <p:txBody>
          <a:bodyPr lIns="0" tIns="27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marL="0" marR="0" lvl="0" indent="0" algn="l" defTabSz="81533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effectLst/>
                <a:uLnTx/>
                <a:uFillTx/>
                <a:latin typeface="+mn-lt"/>
                <a:ea typeface="+mn-ea"/>
                <a:cs typeface="+mn-cs"/>
              </a:rPr>
              <a:t>Copyright © 2019 Accenture  All rights reserved</a:t>
            </a:r>
            <a:r>
              <a:rPr kumimoji="0" lang="de-DE" sz="1000" b="0" i="0" u="none" strike="noStrike" kern="1200" cap="none" spc="0" normalizeH="0" baseline="0" noProof="0" dirty="0">
                <a:ln>
                  <a:noFill/>
                </a:ln>
                <a:solidFill>
                  <a:srgbClr val="919191"/>
                </a:solidFill>
                <a:effectLst/>
                <a:uLnTx/>
                <a:uFillTx/>
                <a:latin typeface="+mn-lt"/>
                <a:ea typeface="+mn-ea"/>
                <a:cs typeface="+mn-cs"/>
              </a:rPr>
              <a:t>.</a:t>
            </a:r>
          </a:p>
        </p:txBody>
      </p:sp>
      <p:sp>
        <p:nvSpPr>
          <p:cNvPr id="10" name="Title 1">
            <a:extLst>
              <a:ext uri="{FF2B5EF4-FFF2-40B4-BE49-F238E27FC236}">
                <a16:creationId xmlns:a16="http://schemas.microsoft.com/office/drawing/2014/main" id="{49734978-A2E1-47A5-9C83-B3F899225534}"/>
              </a:ext>
            </a:extLst>
          </p:cNvPr>
          <p:cNvSpPr>
            <a:spLocks noGrp="1"/>
          </p:cNvSpPr>
          <p:nvPr>
            <p:ph type="ctrTitle"/>
          </p:nvPr>
        </p:nvSpPr>
        <p:spPr>
          <a:xfrm>
            <a:off x="992188" y="1291892"/>
            <a:ext cx="9144000" cy="2387600"/>
          </a:xfrm>
        </p:spPr>
        <p:txBody>
          <a:bodyPr anchor="b">
            <a:normAutofit/>
          </a:bodyPr>
          <a:lstStyle>
            <a:lvl1pPr algn="l">
              <a:defRPr sz="6600" b="1">
                <a:latin typeface="+mj-lt"/>
              </a:defRPr>
            </a:lvl1pPr>
          </a:lstStyle>
          <a:p>
            <a:endParaRPr lang="de-DE" dirty="0"/>
          </a:p>
        </p:txBody>
      </p:sp>
      <p:sp>
        <p:nvSpPr>
          <p:cNvPr id="11" name="Subtitle 2">
            <a:extLst>
              <a:ext uri="{FF2B5EF4-FFF2-40B4-BE49-F238E27FC236}">
                <a16:creationId xmlns:a16="http://schemas.microsoft.com/office/drawing/2014/main" id="{9CA79CD4-0B2F-4879-883B-8DE88B839B5D}"/>
              </a:ext>
            </a:extLst>
          </p:cNvPr>
          <p:cNvSpPr>
            <a:spLocks noGrp="1"/>
          </p:cNvSpPr>
          <p:nvPr>
            <p:ph type="subTitle" idx="1"/>
          </p:nvPr>
        </p:nvSpPr>
        <p:spPr>
          <a:xfrm>
            <a:off x="992188" y="3679492"/>
            <a:ext cx="9144000" cy="1655762"/>
          </a:xfrm>
        </p:spPr>
        <p:txBody>
          <a:bodyPr>
            <a:normAutofit/>
          </a:bodyPr>
          <a:lstStyle>
            <a:lvl1pPr marL="0" indent="0" algn="l">
              <a:buNone/>
              <a:defRPr sz="48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de-DE" dirty="0"/>
          </a:p>
        </p:txBody>
      </p:sp>
    </p:spTree>
    <p:extLst>
      <p:ext uri="{BB962C8B-B14F-4D97-AF65-F5344CB8AC3E}">
        <p14:creationId xmlns:p14="http://schemas.microsoft.com/office/powerpoint/2010/main" val="37864976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Bild rechts und Titel">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5C215C-5C50-4A16-B944-C66F2800E5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6000" y="0"/>
            <a:ext cx="6096000" cy="6858000"/>
          </a:xfrm>
          <a:prstGeom prst="rect">
            <a:avLst/>
          </a:prstGeom>
        </p:spPr>
      </p:pic>
      <p:sp>
        <p:nvSpPr>
          <p:cNvPr id="3" name="Footer Placeholder 2">
            <a:extLst>
              <a:ext uri="{FF2B5EF4-FFF2-40B4-BE49-F238E27FC236}">
                <a16:creationId xmlns:a16="http://schemas.microsoft.com/office/drawing/2014/main" id="{A91C248B-A667-482F-9C08-3FFC3D5D6C1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D5A1C48E-4AE7-485E-B9EC-6086A6600E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9DD9CB-275F-4CA2-9703-A265EA73BB1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BD7BC482-758C-47EB-9B63-D0BC38B92CE5}"/>
              </a:ext>
            </a:extLst>
          </p:cNvPr>
          <p:cNvSpPr>
            <a:spLocks noGrp="1"/>
          </p:cNvSpPr>
          <p:nvPr>
            <p:ph type="title"/>
          </p:nvPr>
        </p:nvSpPr>
        <p:spPr>
          <a:xfrm>
            <a:off x="344730" y="946800"/>
            <a:ext cx="5438660" cy="822112"/>
          </a:xfrm>
        </p:spPr>
        <p:txBody>
          <a:bodyPr/>
          <a:lstStyle>
            <a:lvl1pPr>
              <a:defRPr>
                <a:latin typeface="+mj-lt"/>
              </a:defRPr>
            </a:lvl1pPr>
          </a:lstStyle>
          <a:p>
            <a:r>
              <a:rPr lang="en-US"/>
              <a:t>Click to edit Master title style</a:t>
            </a:r>
            <a:endParaRPr lang="de-DE" dirty="0"/>
          </a:p>
        </p:txBody>
      </p:sp>
      <p:sp>
        <p:nvSpPr>
          <p:cNvPr id="10" name="Content Placeholder 2">
            <a:extLst>
              <a:ext uri="{FF2B5EF4-FFF2-40B4-BE49-F238E27FC236}">
                <a16:creationId xmlns:a16="http://schemas.microsoft.com/office/drawing/2014/main" id="{49BEE963-ABDC-4EC6-AA6F-529E9D7D2EB1}"/>
              </a:ext>
            </a:extLst>
          </p:cNvPr>
          <p:cNvSpPr>
            <a:spLocks noGrp="1"/>
          </p:cNvSpPr>
          <p:nvPr>
            <p:ph idx="1"/>
          </p:nvPr>
        </p:nvSpPr>
        <p:spPr>
          <a:xfrm>
            <a:off x="344730" y="2005012"/>
            <a:ext cx="5043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Tree>
    <p:extLst>
      <p:ext uri="{BB962C8B-B14F-4D97-AF65-F5344CB8AC3E}">
        <p14:creationId xmlns:p14="http://schemas.microsoft.com/office/powerpoint/2010/main" val="18188450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B90AB4-CE11-446D-BFB0-957BCCC337CB}"/>
              </a:ext>
            </a:extLst>
          </p:cNvPr>
          <p:cNvPicPr>
            <a:picLocks noChangeAspect="1"/>
          </p:cNvPicPr>
          <p:nvPr userDrawn="1"/>
        </p:nvPicPr>
        <p:blipFill>
          <a:blip r:embed="rId2">
            <a:alphaModFix amt="46000"/>
          </a:blip>
          <a:stretch>
            <a:fillRect/>
          </a:stretch>
        </p:blipFill>
        <p:spPr>
          <a:xfrm>
            <a:off x="4762" y="-11025"/>
            <a:ext cx="12187239" cy="6858751"/>
          </a:xfrm>
          <a:prstGeom prst="rect">
            <a:avLst/>
          </a:prstGeom>
        </p:spPr>
      </p:pic>
      <p:sp>
        <p:nvSpPr>
          <p:cNvPr id="3" name="Footer Placeholder 2">
            <a:extLst>
              <a:ext uri="{FF2B5EF4-FFF2-40B4-BE49-F238E27FC236}">
                <a16:creationId xmlns:a16="http://schemas.microsoft.com/office/drawing/2014/main" id="{4CE392C2-7BC1-44B1-9B27-52EA25404956}"/>
              </a:ext>
            </a:extLst>
          </p:cNvPr>
          <p:cNvSpPr>
            <a:spLocks noGrp="1"/>
          </p:cNvSpPr>
          <p:nvPr>
            <p:ph type="ftr" sz="quarter" idx="10"/>
          </p:nvPr>
        </p:nvSpPr>
        <p:spPr/>
        <p:txBody>
          <a:bodyPr/>
          <a:lstStyle/>
          <a:p>
            <a:endParaRPr lang="de-DE" dirty="0"/>
          </a:p>
        </p:txBody>
      </p:sp>
      <p:sp>
        <p:nvSpPr>
          <p:cNvPr id="4" name="Slide Number Placeholder 3">
            <a:extLst>
              <a:ext uri="{FF2B5EF4-FFF2-40B4-BE49-F238E27FC236}">
                <a16:creationId xmlns:a16="http://schemas.microsoft.com/office/drawing/2014/main" id="{C619E3BD-1228-483E-BA5F-AAE26F210F4C}"/>
              </a:ext>
            </a:extLst>
          </p:cNvPr>
          <p:cNvSpPr>
            <a:spLocks noGrp="1"/>
          </p:cNvSpPr>
          <p:nvPr>
            <p:ph type="sldNum" sz="quarter" idx="11"/>
          </p:nvPr>
        </p:nvSpPr>
        <p:spPr/>
        <p:txBody>
          <a:bodyPr/>
          <a:lstStyle/>
          <a:p>
            <a:fld id="{F89DD9CB-275F-4CA2-9703-A265EA73BB11}" type="slidenum">
              <a:rPr lang="de-DE" smtClean="0"/>
              <a:pPr/>
              <a:t>‹#›</a:t>
            </a:fld>
            <a:endParaRPr lang="de-DE" dirty="0"/>
          </a:p>
        </p:txBody>
      </p:sp>
      <p:sp>
        <p:nvSpPr>
          <p:cNvPr id="8" name="Rectangle 7">
            <a:extLst>
              <a:ext uri="{FF2B5EF4-FFF2-40B4-BE49-F238E27FC236}">
                <a16:creationId xmlns:a16="http://schemas.microsoft.com/office/drawing/2014/main" id="{CCD5ADB2-417A-4030-A18C-5C94E476C4F0}"/>
              </a:ext>
            </a:extLst>
          </p:cNvPr>
          <p:cNvSpPr/>
          <p:nvPr userDrawn="1"/>
        </p:nvSpPr>
        <p:spPr>
          <a:xfrm>
            <a:off x="839787" y="1797667"/>
            <a:ext cx="11026147" cy="2862322"/>
          </a:xfrm>
          <a:prstGeom prst="rect">
            <a:avLst/>
          </a:prstGeom>
        </p:spPr>
        <p:txBody>
          <a:bodyPr wrap="square">
            <a:spAutoFit/>
          </a:bodyPr>
          <a:lstStyle/>
          <a:p>
            <a:pPr algn="just" fontAlgn="t"/>
            <a:r>
              <a:rPr lang="en-US" sz="1000" dirty="0"/>
              <a:t>D</a:t>
            </a:r>
            <a:r>
              <a:rPr lang="de-DE" sz="1000" dirty="0"/>
              <a:t>iese Allgemeinen Geschäftsbedingungen ("AGB") gelten für die Nutzung des Portals „Digitale Lernwerkstatt“ (das „Portal“). Die AGB regeln das Verhältnis zwischen der Accenture Holding GmbH &amp; Co. KG als den Betreibern des Portals ("Accenture") und dem jeweiligen Nutzer ("Nutzer"). "Inhalt(e)" bedeutet Bilder, Videos, Präsentationen und sonstige Schulungsunterlagen, diese stehen unter der Lizenz Creative Commons BY NC ND auf dem Portal zur Verfügung. Accenture kann diese Bedingungen jederzeit und ohne Ankündigung anpassen. Accenture behält sich das Recht vor, den Nutzungsvertrag jederzeit und ohne Angabe von Gründen zu kündigen und die weitere Nutzung der Website zu untersagen, es besteht kein Anspruch zur Nutzung des Portals. Das Massenkopieren der bereitgestellten Inhalte ist untersagt sofern keine ausdrückliche Erlaubnis durch Accenture erteilt wurde. Die Zusammenstellung der Inhalte ist als kollektives Werk entsprechend internationaler Konventionen und Gesetze zum geistigen Eigentum urheberrechtlich geschützt. Alle bereitgestellten Inhalte auf dem Portal werden unter der Lizenz Creative Commons BY NC ND zur Verfügung gestellt. Die Inhalte können kostenlos für nicht kommerzielle Anwendungen in digitaler oder gedruckter Form verwendet werden. Zur Nutzung für kommerzielle Zwecke ist die vorherige Zustimmung von Accenture einzuholen. Der Nutzer ist für die Art und Weise der Verwendung der bereitgestellten Inhalte und der Beachtung der Nutzungsbedingungen verlinkter Plattformen und Webseiten selbst verantwortlich. Der Nutzer stellt Accenture von sämtlichen Ansprüchen frei, die Dritte gegenüber Accenture geltend machen aufgrund einer Verletzung ihrer Rechte durch die Nutzung der über das Portal zur Verfügung stehenden Inhalte. Der Nutzer übernimmt hierbei die Kosten einer notwendigen Rechtsverteidigung von Accenture einschließlich sämtlicher Gerichts- und Anwaltskosten. Dies gilt dann nicht, wenn die Rechtsverletzung nicht durch schuldhaftes Verhalten des Nutzers verursacht wurde. Der Nutzer ist verpflichtet, Accenture für den Fall einer Inanspruchnahme durch Dritte unverzüglich, wahrheitsgemäß und vollständig sämtliche ihm zur Verfügung stehende Informationen mitzuteilen, die für eine Prüfung der Ansprüche und eine Verteidigung erforderlich sind. Darüber hinausgehende Schadensersatzansprüche von Accenture gegenüber dem Nutzer bleiben unberührt. Sämtliche Inhalte, die auf dem Portal bereitgestellt werden, wurden und werden mit äußerster Sorgfalt erstellt und regelmäßig überprüft. Accenture übernimmt jedoch keinerlei Gewähr für die Aktualität, Korrektheit, Vollständigkeit oder Qualität der Inhalte sowie für Links oder Webseiten Dritter. Die Inhalte der Digitalen Lernwerkstatt stellen keine Rechtsberatung dar. Haftungsansprüche gegen Accenture oder mit ihr verbundene Unternehmen, welche sich auf Schäden materieller oder ideeller Art beziehen, die durch die Nutzung oder Nichtnutzung der bereitgestellten Inhalte bzw. durch die Nutzung fehlerhafter und unvollständiger Informationen verursacht wurden, sind, soweit gesetzlich zulässig, ausgeschlossen. Sollten einzelne Bestimmungen dieser Nutzungsbedingungen ganz oder teilweise nicht rechtswirksam sein oder ihre Rechtswirksamkeit später verlieren, wird die Gültigkeit der Nutzungsbedingungen im Übrigen nicht berührt. Auf das Vertragsverhältnis zwischen den Nutzern und Accenture findet das Recht der Bundesrepublik Deutschland Anwendung. Soweit zulässig, wird als Gerichtsstand Frankfurt a.M. vereinbart.</a:t>
            </a:r>
          </a:p>
        </p:txBody>
      </p:sp>
      <p:sp>
        <p:nvSpPr>
          <p:cNvPr id="9" name="TextBox 8">
            <a:extLst>
              <a:ext uri="{FF2B5EF4-FFF2-40B4-BE49-F238E27FC236}">
                <a16:creationId xmlns:a16="http://schemas.microsoft.com/office/drawing/2014/main" id="{45923B89-4043-4B09-A767-FADA044ADB4A}"/>
              </a:ext>
            </a:extLst>
          </p:cNvPr>
          <p:cNvSpPr txBox="1"/>
          <p:nvPr userDrawn="1"/>
        </p:nvSpPr>
        <p:spPr>
          <a:xfrm>
            <a:off x="839788" y="668676"/>
            <a:ext cx="11026147" cy="769441"/>
          </a:xfrm>
          <a:prstGeom prst="rect">
            <a:avLst/>
          </a:prstGeom>
          <a:noFill/>
        </p:spPr>
        <p:txBody>
          <a:bodyPr wrap="square" rtlCol="0">
            <a:spAutoFit/>
          </a:bodyPr>
          <a:lstStyle/>
          <a:p>
            <a:r>
              <a:rPr lang="de-DE" sz="4400" b="0" dirty="0">
                <a:latin typeface="+mj-lt"/>
              </a:rPr>
              <a:t>Nutzungsbedingungen – Digitale Lernwerkstatt</a:t>
            </a:r>
          </a:p>
        </p:txBody>
      </p:sp>
    </p:spTree>
    <p:extLst>
      <p:ext uri="{BB962C8B-B14F-4D97-AF65-F5344CB8AC3E}">
        <p14:creationId xmlns:p14="http://schemas.microsoft.com/office/powerpoint/2010/main" val="57208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weis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17DF-A610-40F2-A6AF-5E51D9D54254}"/>
              </a:ext>
            </a:extLst>
          </p:cNvPr>
          <p:cNvSpPr>
            <a:spLocks noGrp="1"/>
          </p:cNvSpPr>
          <p:nvPr>
            <p:ph type="title"/>
          </p:nvPr>
        </p:nvSpPr>
        <p:spPr>
          <a:xfrm>
            <a:off x="838200" y="406881"/>
            <a:ext cx="10515600" cy="1325563"/>
          </a:xfrm>
        </p:spPr>
        <p:txBody>
          <a:bodyPr/>
          <a:lstStyle>
            <a:lvl1pPr>
              <a:defRPr>
                <a:latin typeface="+mj-lt"/>
              </a:defRPr>
            </a:lvl1pPr>
          </a:lstStyle>
          <a:p>
            <a:r>
              <a:rPr lang="en-US" dirty="0"/>
              <a:t>Click to edit Master title style</a:t>
            </a:r>
            <a:endParaRPr lang="de-DE" dirty="0"/>
          </a:p>
        </p:txBody>
      </p:sp>
      <p:sp>
        <p:nvSpPr>
          <p:cNvPr id="3" name="Content Placeholder 2">
            <a:extLst>
              <a:ext uri="{FF2B5EF4-FFF2-40B4-BE49-F238E27FC236}">
                <a16:creationId xmlns:a16="http://schemas.microsoft.com/office/drawing/2014/main" id="{159A34BA-1F3A-4C9E-9AB3-14C3B39CC1F1}"/>
              </a:ext>
            </a:extLst>
          </p:cNvPr>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5" name="Footer Placeholder 4">
            <a:extLst>
              <a:ext uri="{FF2B5EF4-FFF2-40B4-BE49-F238E27FC236}">
                <a16:creationId xmlns:a16="http://schemas.microsoft.com/office/drawing/2014/main" id="{49ADEE16-D874-453C-B10F-6FC0551C3495}"/>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A669C2BF-4604-4162-8C72-6FC43E836F2A}"/>
              </a:ext>
            </a:extLst>
          </p:cNvPr>
          <p:cNvSpPr>
            <a:spLocks noGrp="1"/>
          </p:cNvSpPr>
          <p:nvPr>
            <p:ph type="sldNum" sz="quarter" idx="12"/>
          </p:nvPr>
        </p:nvSpPr>
        <p:spPr/>
        <p:txBody>
          <a:bodyPr/>
          <a:lstStyle/>
          <a:p>
            <a:fld id="{F89DD9CB-275F-4CA2-9703-A265EA73BB11}" type="slidenum">
              <a:rPr lang="de-DE" smtClean="0"/>
              <a:t>‹#›</a:t>
            </a:fld>
            <a:endParaRPr lang="de-DE"/>
          </a:p>
        </p:txBody>
      </p:sp>
    </p:spTree>
    <p:extLst>
      <p:ext uri="{BB962C8B-B14F-4D97-AF65-F5344CB8AC3E}">
        <p14:creationId xmlns:p14="http://schemas.microsoft.com/office/powerpoint/2010/main" val="238271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weis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17DF-A610-40F2-A6AF-5E51D9D54254}"/>
              </a:ext>
            </a:extLst>
          </p:cNvPr>
          <p:cNvSpPr>
            <a:spLocks noGrp="1"/>
          </p:cNvSpPr>
          <p:nvPr>
            <p:ph type="title"/>
          </p:nvPr>
        </p:nvSpPr>
        <p:spPr>
          <a:xfrm>
            <a:off x="838200" y="406881"/>
            <a:ext cx="10515600" cy="1325563"/>
          </a:xfrm>
        </p:spPr>
        <p:txBody>
          <a:bodyPr/>
          <a:lstStyle>
            <a:lvl1pPr>
              <a:defRPr>
                <a:latin typeface="+mj-lt"/>
              </a:defRPr>
            </a:lvl1pPr>
          </a:lstStyle>
          <a:p>
            <a:r>
              <a:rPr lang="en-US" dirty="0"/>
              <a:t>Click to edit Master title style</a:t>
            </a:r>
            <a:endParaRPr lang="de-DE" dirty="0"/>
          </a:p>
        </p:txBody>
      </p:sp>
      <p:sp>
        <p:nvSpPr>
          <p:cNvPr id="5" name="Footer Placeholder 4">
            <a:extLst>
              <a:ext uri="{FF2B5EF4-FFF2-40B4-BE49-F238E27FC236}">
                <a16:creationId xmlns:a16="http://schemas.microsoft.com/office/drawing/2014/main" id="{49ADEE16-D874-453C-B10F-6FC0551C3495}"/>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A669C2BF-4604-4162-8C72-6FC43E836F2A}"/>
              </a:ext>
            </a:extLst>
          </p:cNvPr>
          <p:cNvSpPr>
            <a:spLocks noGrp="1"/>
          </p:cNvSpPr>
          <p:nvPr>
            <p:ph type="sldNum" sz="quarter" idx="12"/>
          </p:nvPr>
        </p:nvSpPr>
        <p:spPr/>
        <p:txBody>
          <a:bodyPr/>
          <a:lstStyle/>
          <a:p>
            <a:fld id="{F89DD9CB-275F-4CA2-9703-A265EA73BB11}" type="slidenum">
              <a:rPr lang="de-DE" smtClean="0"/>
              <a:t>‹#›</a:t>
            </a:fld>
            <a:endParaRPr lang="de-DE"/>
          </a:p>
        </p:txBody>
      </p:sp>
    </p:spTree>
    <p:extLst>
      <p:ext uri="{BB962C8B-B14F-4D97-AF65-F5344CB8AC3E}">
        <p14:creationId xmlns:p14="http://schemas.microsoft.com/office/powerpoint/2010/main" val="3367794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lamp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17DF-A610-40F2-A6AF-5E51D9D54254}"/>
              </a:ext>
            </a:extLst>
          </p:cNvPr>
          <p:cNvSpPr>
            <a:spLocks noGrp="1"/>
          </p:cNvSpPr>
          <p:nvPr>
            <p:ph type="title"/>
          </p:nvPr>
        </p:nvSpPr>
        <p:spPr>
          <a:xfrm>
            <a:off x="838200" y="406881"/>
            <a:ext cx="10515600" cy="1325563"/>
          </a:xfrm>
        </p:spPr>
        <p:txBody>
          <a:bodyPr/>
          <a:lstStyle>
            <a:lvl1pPr>
              <a:defRPr>
                <a:latin typeface="+mj-lt"/>
              </a:defRPr>
            </a:lvl1pPr>
          </a:lstStyle>
          <a:p>
            <a:r>
              <a:rPr lang="en-US" dirty="0"/>
              <a:t>Click to edit Master title style</a:t>
            </a:r>
            <a:endParaRPr lang="de-DE" dirty="0"/>
          </a:p>
        </p:txBody>
      </p:sp>
      <p:sp>
        <p:nvSpPr>
          <p:cNvPr id="3" name="Content Placeholder 2">
            <a:extLst>
              <a:ext uri="{FF2B5EF4-FFF2-40B4-BE49-F238E27FC236}">
                <a16:creationId xmlns:a16="http://schemas.microsoft.com/office/drawing/2014/main" id="{159A34BA-1F3A-4C9E-9AB3-14C3B39CC1F1}"/>
              </a:ext>
            </a:extLst>
          </p:cNvPr>
          <p:cNvSpPr>
            <a:spLocks noGrp="1"/>
          </p:cNvSpPr>
          <p:nvPr>
            <p:ph idx="1"/>
          </p:nvPr>
        </p:nvSpPr>
        <p:spPr/>
        <p:txBody>
          <a:bodyPr>
            <a:normAutofit/>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5" name="Footer Placeholder 4">
            <a:extLst>
              <a:ext uri="{FF2B5EF4-FFF2-40B4-BE49-F238E27FC236}">
                <a16:creationId xmlns:a16="http://schemas.microsoft.com/office/drawing/2014/main" id="{49ADEE16-D874-453C-B10F-6FC0551C3495}"/>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A669C2BF-4604-4162-8C72-6FC43E836F2A}"/>
              </a:ext>
            </a:extLst>
          </p:cNvPr>
          <p:cNvSpPr>
            <a:spLocks noGrp="1"/>
          </p:cNvSpPr>
          <p:nvPr>
            <p:ph type="sldNum" sz="quarter" idx="12"/>
          </p:nvPr>
        </p:nvSpPr>
        <p:spPr/>
        <p:txBody>
          <a:bodyPr/>
          <a:lstStyle/>
          <a:p>
            <a:fld id="{F89DD9CB-275F-4CA2-9703-A265EA73BB11}" type="slidenum">
              <a:rPr lang="de-DE" smtClean="0"/>
              <a:t>‹#›</a:t>
            </a:fld>
            <a:endParaRPr lang="de-DE"/>
          </a:p>
        </p:txBody>
      </p:sp>
      <p:pic>
        <p:nvPicPr>
          <p:cNvPr id="7" name="Content Placeholder 3">
            <a:extLst>
              <a:ext uri="{FF2B5EF4-FFF2-40B4-BE49-F238E27FC236}">
                <a16:creationId xmlns:a16="http://schemas.microsoft.com/office/drawing/2014/main" id="{C936FF59-91C5-4476-88BE-0937B3EBD974}"/>
              </a:ext>
            </a:extLst>
          </p:cNvPr>
          <p:cNvPicPr>
            <a:picLocks noChangeAspect="1"/>
          </p:cNvPicPr>
          <p:nvPr userDrawn="1"/>
        </p:nvPicPr>
        <p:blipFill rotWithShape="1">
          <a:blip r:embed="rId2" cstate="screen">
            <a:alphaModFix amt="69000"/>
            <a:extLst>
              <a:ext uri="{28A0092B-C50C-407E-A947-70E740481C1C}">
                <a14:useLocalDpi xmlns:a14="http://schemas.microsoft.com/office/drawing/2010/main"/>
              </a:ext>
            </a:extLst>
          </a:blip>
          <a:srcRect/>
          <a:stretch/>
        </p:blipFill>
        <p:spPr>
          <a:xfrm>
            <a:off x="7946720" y="533400"/>
            <a:ext cx="4899640" cy="5791200"/>
          </a:xfrm>
          <a:prstGeom prst="rect">
            <a:avLst/>
          </a:prstGeom>
        </p:spPr>
      </p:pic>
    </p:spTree>
    <p:extLst>
      <p:ext uri="{BB962C8B-B14F-4D97-AF65-F5344CB8AC3E}">
        <p14:creationId xmlns:p14="http://schemas.microsoft.com/office/powerpoint/2010/main" val="1302810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mädche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90DF46-9CDA-4101-9D9C-5E93CC9EADC7}"/>
              </a:ext>
            </a:extLst>
          </p:cNvPr>
          <p:cNvPicPr>
            <a:picLocks noChangeAspect="1"/>
          </p:cNvPicPr>
          <p:nvPr userDrawn="1"/>
        </p:nvPicPr>
        <p:blipFill rotWithShape="1">
          <a:blip r:embed="rId2" cstate="screen">
            <a:alphaModFix amt="45000"/>
            <a:extLst>
              <a:ext uri="{28A0092B-C50C-407E-A947-70E740481C1C}">
                <a14:useLocalDpi xmlns:a14="http://schemas.microsoft.com/office/drawing/2010/main"/>
              </a:ext>
            </a:extLst>
          </a:blip>
          <a:srcRect/>
          <a:stretch/>
        </p:blipFill>
        <p:spPr>
          <a:xfrm>
            <a:off x="1541907" y="1235829"/>
            <a:ext cx="10331116" cy="5958153"/>
          </a:xfrm>
          <a:prstGeom prst="rect">
            <a:avLst/>
          </a:prstGeom>
        </p:spPr>
      </p:pic>
      <p:sp>
        <p:nvSpPr>
          <p:cNvPr id="2" name="Title 1">
            <a:extLst>
              <a:ext uri="{FF2B5EF4-FFF2-40B4-BE49-F238E27FC236}">
                <a16:creationId xmlns:a16="http://schemas.microsoft.com/office/drawing/2014/main" id="{0ACE6ACA-6389-4F9F-A2D1-F2EDCECFBA34}"/>
              </a:ext>
            </a:extLst>
          </p:cNvPr>
          <p:cNvSpPr>
            <a:spLocks noGrp="1"/>
          </p:cNvSpPr>
          <p:nvPr>
            <p:ph type="title"/>
          </p:nvPr>
        </p:nvSpPr>
        <p:spPr>
          <a:xfrm>
            <a:off x="839788" y="407655"/>
            <a:ext cx="10515600" cy="1325563"/>
          </a:xfrm>
        </p:spPr>
        <p:txBody>
          <a:bodyPr/>
          <a:lstStyle>
            <a:lvl1pPr>
              <a:defRPr>
                <a:latin typeface="+mj-lt"/>
              </a:defRPr>
            </a:lvl1pPr>
          </a:lstStyle>
          <a:p>
            <a:r>
              <a:rPr lang="en-US" dirty="0"/>
              <a:t>Click to edit Master title style</a:t>
            </a:r>
            <a:endParaRPr lang="de-DE" dirty="0"/>
          </a:p>
        </p:txBody>
      </p:sp>
      <p:sp>
        <p:nvSpPr>
          <p:cNvPr id="4" name="Footer Placeholder 3">
            <a:extLst>
              <a:ext uri="{FF2B5EF4-FFF2-40B4-BE49-F238E27FC236}">
                <a16:creationId xmlns:a16="http://schemas.microsoft.com/office/drawing/2014/main" id="{15B5713A-563D-4C90-A029-87050068CEA6}"/>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3BCB8BDE-8687-4BF4-BF9A-6FC334D0759E}"/>
              </a:ext>
            </a:extLst>
          </p:cNvPr>
          <p:cNvSpPr>
            <a:spLocks noGrp="1"/>
          </p:cNvSpPr>
          <p:nvPr>
            <p:ph type="sldNum" sz="quarter" idx="12"/>
          </p:nvPr>
        </p:nvSpPr>
        <p:spPr/>
        <p:txBody>
          <a:bodyPr/>
          <a:lstStyle/>
          <a:p>
            <a:fld id="{F89DD9CB-275F-4CA2-9703-A265EA73BB11}" type="slidenum">
              <a:rPr lang="de-DE" smtClean="0"/>
              <a:t>‹#›</a:t>
            </a:fld>
            <a:endParaRPr lang="de-DE"/>
          </a:p>
        </p:txBody>
      </p:sp>
      <p:sp>
        <p:nvSpPr>
          <p:cNvPr id="8" name="Content Placeholder 2">
            <a:extLst>
              <a:ext uri="{FF2B5EF4-FFF2-40B4-BE49-F238E27FC236}">
                <a16:creationId xmlns:a16="http://schemas.microsoft.com/office/drawing/2014/main" id="{E3430721-D2B7-4010-86A0-5E7186DE052B}"/>
              </a:ext>
            </a:extLst>
          </p:cNvPr>
          <p:cNvSpPr>
            <a:spLocks noGrp="1"/>
          </p:cNvSpPr>
          <p:nvPr>
            <p:ph idx="1"/>
          </p:nvPr>
        </p:nvSpPr>
        <p:spPr>
          <a:xfrm>
            <a:off x="838200" y="1823300"/>
            <a:ext cx="10515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Tree>
    <p:extLst>
      <p:ext uri="{BB962C8B-B14F-4D97-AF65-F5344CB8AC3E}">
        <p14:creationId xmlns:p14="http://schemas.microsoft.com/office/powerpoint/2010/main" val="3222040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rob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E6ACA-6389-4F9F-A2D1-F2EDCECFBA34}"/>
              </a:ext>
            </a:extLst>
          </p:cNvPr>
          <p:cNvSpPr>
            <a:spLocks noGrp="1"/>
          </p:cNvSpPr>
          <p:nvPr>
            <p:ph type="title"/>
          </p:nvPr>
        </p:nvSpPr>
        <p:spPr/>
        <p:txBody>
          <a:bodyPr/>
          <a:lstStyle>
            <a:lvl1pPr>
              <a:defRPr>
                <a:latin typeface="+mj-lt"/>
              </a:defRPr>
            </a:lvl1pPr>
          </a:lstStyle>
          <a:p>
            <a:r>
              <a:rPr lang="en-US" dirty="0"/>
              <a:t>Click to edit Master title style</a:t>
            </a:r>
            <a:endParaRPr lang="de-DE" dirty="0"/>
          </a:p>
        </p:txBody>
      </p:sp>
      <p:sp>
        <p:nvSpPr>
          <p:cNvPr id="4" name="Footer Placeholder 3">
            <a:extLst>
              <a:ext uri="{FF2B5EF4-FFF2-40B4-BE49-F238E27FC236}">
                <a16:creationId xmlns:a16="http://schemas.microsoft.com/office/drawing/2014/main" id="{15B5713A-563D-4C90-A029-87050068CEA6}"/>
              </a:ext>
            </a:extLst>
          </p:cNvPr>
          <p:cNvSpPr>
            <a:spLocks noGrp="1"/>
          </p:cNvSpPr>
          <p:nvPr>
            <p:ph type="ftr" sz="quarter" idx="11"/>
          </p:nvPr>
        </p:nvSpPr>
        <p:spPr/>
        <p:txBody>
          <a:bodyPr/>
          <a:lstStyle/>
          <a:p>
            <a:endParaRPr lang="de-DE" dirty="0"/>
          </a:p>
        </p:txBody>
      </p:sp>
      <p:sp>
        <p:nvSpPr>
          <p:cNvPr id="5" name="Slide Number Placeholder 4">
            <a:extLst>
              <a:ext uri="{FF2B5EF4-FFF2-40B4-BE49-F238E27FC236}">
                <a16:creationId xmlns:a16="http://schemas.microsoft.com/office/drawing/2014/main" id="{3BCB8BDE-8687-4BF4-BF9A-6FC334D0759E}"/>
              </a:ext>
            </a:extLst>
          </p:cNvPr>
          <p:cNvSpPr>
            <a:spLocks noGrp="1"/>
          </p:cNvSpPr>
          <p:nvPr>
            <p:ph type="sldNum" sz="quarter" idx="12"/>
          </p:nvPr>
        </p:nvSpPr>
        <p:spPr/>
        <p:txBody>
          <a:bodyPr/>
          <a:lstStyle/>
          <a:p>
            <a:fld id="{F89DD9CB-275F-4CA2-9703-A265EA73BB11}" type="slidenum">
              <a:rPr lang="de-DE" smtClean="0"/>
              <a:t>‹#›</a:t>
            </a:fld>
            <a:endParaRPr lang="de-DE"/>
          </a:p>
        </p:txBody>
      </p:sp>
      <p:pic>
        <p:nvPicPr>
          <p:cNvPr id="7" name="Picture 6">
            <a:extLst>
              <a:ext uri="{FF2B5EF4-FFF2-40B4-BE49-F238E27FC236}">
                <a16:creationId xmlns:a16="http://schemas.microsoft.com/office/drawing/2014/main" id="{E290DF46-9CDA-4101-9D9C-5E93CC9EADC7}"/>
              </a:ext>
            </a:extLst>
          </p:cNvPr>
          <p:cNvPicPr>
            <a:picLocks noChangeAspect="1"/>
          </p:cNvPicPr>
          <p:nvPr userDrawn="1"/>
        </p:nvPicPr>
        <p:blipFill>
          <a:blip r:embed="rId2" cstate="screen">
            <a:alphaModFix amt="30000"/>
            <a:extLst>
              <a:ext uri="{28A0092B-C50C-407E-A947-70E740481C1C}">
                <a14:useLocalDpi xmlns:a14="http://schemas.microsoft.com/office/drawing/2010/main"/>
              </a:ext>
            </a:extLst>
          </a:blip>
          <a:stretch>
            <a:fillRect/>
          </a:stretch>
        </p:blipFill>
        <p:spPr>
          <a:xfrm>
            <a:off x="5107405" y="2187074"/>
            <a:ext cx="7006390" cy="4670926"/>
          </a:xfrm>
          <a:prstGeom prst="rect">
            <a:avLst/>
          </a:prstGeom>
        </p:spPr>
      </p:pic>
      <p:sp>
        <p:nvSpPr>
          <p:cNvPr id="8" name="Content Placeholder 2">
            <a:extLst>
              <a:ext uri="{FF2B5EF4-FFF2-40B4-BE49-F238E27FC236}">
                <a16:creationId xmlns:a16="http://schemas.microsoft.com/office/drawing/2014/main" id="{36B00A57-F87D-4563-8CDE-4290D0B2A0DB}"/>
              </a:ext>
            </a:extLst>
          </p:cNvPr>
          <p:cNvSpPr>
            <a:spLocks noGrp="1"/>
          </p:cNvSpPr>
          <p:nvPr>
            <p:ph idx="1"/>
          </p:nvPr>
        </p:nvSpPr>
        <p:spPr>
          <a:xfrm>
            <a:off x="838200" y="1823300"/>
            <a:ext cx="10515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Tree>
    <p:extLst>
      <p:ext uri="{BB962C8B-B14F-4D97-AF65-F5344CB8AC3E}">
        <p14:creationId xmlns:p14="http://schemas.microsoft.com/office/powerpoint/2010/main" val="914407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des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90DF46-9CDA-4101-9D9C-5E93CC9EADC7}"/>
              </a:ext>
            </a:extLst>
          </p:cNvPr>
          <p:cNvPicPr>
            <a:picLocks noChangeAspect="1"/>
          </p:cNvPicPr>
          <p:nvPr userDrawn="1"/>
        </p:nvPicPr>
        <p:blipFill rotWithShape="1">
          <a:blip r:embed="rId2" cstate="screen">
            <a:alphaModFix amt="30000"/>
            <a:extLst>
              <a:ext uri="{28A0092B-C50C-407E-A947-70E740481C1C}">
                <a14:useLocalDpi xmlns:a14="http://schemas.microsoft.com/office/drawing/2010/main"/>
              </a:ext>
            </a:extLst>
          </a:blip>
          <a:srcRect/>
          <a:stretch/>
        </p:blipFill>
        <p:spPr>
          <a:xfrm>
            <a:off x="-1190847" y="1"/>
            <a:ext cx="13673822" cy="7806036"/>
          </a:xfrm>
          <a:prstGeom prst="rect">
            <a:avLst/>
          </a:prstGeom>
        </p:spPr>
      </p:pic>
      <p:sp>
        <p:nvSpPr>
          <p:cNvPr id="2" name="Title 1">
            <a:extLst>
              <a:ext uri="{FF2B5EF4-FFF2-40B4-BE49-F238E27FC236}">
                <a16:creationId xmlns:a16="http://schemas.microsoft.com/office/drawing/2014/main" id="{0ACE6ACA-6389-4F9F-A2D1-F2EDCECFBA34}"/>
              </a:ext>
            </a:extLst>
          </p:cNvPr>
          <p:cNvSpPr>
            <a:spLocks noGrp="1"/>
          </p:cNvSpPr>
          <p:nvPr>
            <p:ph type="title"/>
          </p:nvPr>
        </p:nvSpPr>
        <p:spPr/>
        <p:txBody>
          <a:bodyPr/>
          <a:lstStyle>
            <a:lvl1pPr>
              <a:defRPr>
                <a:latin typeface="+mj-lt"/>
              </a:defRPr>
            </a:lvl1pPr>
          </a:lstStyle>
          <a:p>
            <a:r>
              <a:rPr lang="en-US" dirty="0"/>
              <a:t>Click to edit Master title style</a:t>
            </a:r>
            <a:endParaRPr lang="de-DE" dirty="0"/>
          </a:p>
        </p:txBody>
      </p:sp>
      <p:sp>
        <p:nvSpPr>
          <p:cNvPr id="4" name="Footer Placeholder 3">
            <a:extLst>
              <a:ext uri="{FF2B5EF4-FFF2-40B4-BE49-F238E27FC236}">
                <a16:creationId xmlns:a16="http://schemas.microsoft.com/office/drawing/2014/main" id="{15B5713A-563D-4C90-A029-87050068CEA6}"/>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3BCB8BDE-8687-4BF4-BF9A-6FC334D0759E}"/>
              </a:ext>
            </a:extLst>
          </p:cNvPr>
          <p:cNvSpPr>
            <a:spLocks noGrp="1"/>
          </p:cNvSpPr>
          <p:nvPr>
            <p:ph type="sldNum" sz="quarter" idx="12"/>
          </p:nvPr>
        </p:nvSpPr>
        <p:spPr/>
        <p:txBody>
          <a:bodyPr/>
          <a:lstStyle/>
          <a:p>
            <a:fld id="{F89DD9CB-275F-4CA2-9703-A265EA73BB11}" type="slidenum">
              <a:rPr lang="de-DE" smtClean="0"/>
              <a:t>‹#›</a:t>
            </a:fld>
            <a:endParaRPr lang="de-DE"/>
          </a:p>
        </p:txBody>
      </p:sp>
      <p:sp>
        <p:nvSpPr>
          <p:cNvPr id="8" name="Content Placeholder 2">
            <a:extLst>
              <a:ext uri="{FF2B5EF4-FFF2-40B4-BE49-F238E27FC236}">
                <a16:creationId xmlns:a16="http://schemas.microsoft.com/office/drawing/2014/main" id="{132188ED-3C6F-4F67-A105-8C03509F561B}"/>
              </a:ext>
            </a:extLst>
          </p:cNvPr>
          <p:cNvSpPr>
            <a:spLocks noGrp="1"/>
          </p:cNvSpPr>
          <p:nvPr>
            <p:ph idx="1"/>
          </p:nvPr>
        </p:nvSpPr>
        <p:spPr>
          <a:xfrm>
            <a:off x="838200" y="1823300"/>
            <a:ext cx="10515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Tree>
    <p:extLst>
      <p:ext uri="{BB962C8B-B14F-4D97-AF65-F5344CB8AC3E}">
        <p14:creationId xmlns:p14="http://schemas.microsoft.com/office/powerpoint/2010/main" val="2076100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8607C3-555C-45A0-B869-F68D168E18A9}"/>
              </a:ext>
            </a:extLst>
          </p:cNvPr>
          <p:cNvSpPr>
            <a:spLocks noGrp="1"/>
          </p:cNvSpPr>
          <p:nvPr>
            <p:ph type="title"/>
          </p:nvPr>
        </p:nvSpPr>
        <p:spPr>
          <a:xfrm>
            <a:off x="839788" y="406881"/>
            <a:ext cx="10515600" cy="1325563"/>
          </a:xfrm>
          <a:prstGeom prst="rect">
            <a:avLst/>
          </a:prstGeom>
        </p:spPr>
        <p:txBody>
          <a:bodyPr vert="horz" lIns="91440" tIns="45720" rIns="91440" bIns="45720" rtlCol="0" anchor="ctr">
            <a:normAutofit/>
          </a:bodyPr>
          <a:lstStyle/>
          <a:p>
            <a:r>
              <a:rPr lang="en-US" dirty="0"/>
              <a:t>Click to edit Master title style</a:t>
            </a:r>
            <a:endParaRPr lang="de-DE" dirty="0"/>
          </a:p>
        </p:txBody>
      </p:sp>
      <p:sp>
        <p:nvSpPr>
          <p:cNvPr id="3" name="Text Placeholder 2">
            <a:extLst>
              <a:ext uri="{FF2B5EF4-FFF2-40B4-BE49-F238E27FC236}">
                <a16:creationId xmlns:a16="http://schemas.microsoft.com/office/drawing/2014/main" id="{1342A2DA-926E-40FE-B89A-1DE5350EDBFC}"/>
              </a:ext>
            </a:extLst>
          </p:cNvPr>
          <p:cNvSpPr>
            <a:spLocks noGrp="1"/>
          </p:cNvSpPr>
          <p:nvPr>
            <p:ph type="body" idx="1"/>
          </p:nvPr>
        </p:nvSpPr>
        <p:spPr>
          <a:xfrm>
            <a:off x="838200" y="182330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5" name="Footer Placeholder 4">
            <a:extLst>
              <a:ext uri="{FF2B5EF4-FFF2-40B4-BE49-F238E27FC236}">
                <a16:creationId xmlns:a16="http://schemas.microsoft.com/office/drawing/2014/main" id="{FA364330-BABD-4D47-8B0E-3DCB244492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solidFill>
              </a:defRPr>
            </a:lvl1pPr>
          </a:lstStyle>
          <a:p>
            <a:endParaRPr lang="de-DE" dirty="0"/>
          </a:p>
        </p:txBody>
      </p:sp>
      <p:sp>
        <p:nvSpPr>
          <p:cNvPr id="6" name="Slide Number Placeholder 5">
            <a:extLst>
              <a:ext uri="{FF2B5EF4-FFF2-40B4-BE49-F238E27FC236}">
                <a16:creationId xmlns:a16="http://schemas.microsoft.com/office/drawing/2014/main" id="{36D7C054-5C6D-418A-86B0-75D6F87E05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F89DD9CB-275F-4CA2-9703-A265EA73BB11}" type="slidenum">
              <a:rPr lang="de-DE" smtClean="0"/>
              <a:pPr/>
              <a:t>‹#›</a:t>
            </a:fld>
            <a:endParaRPr lang="de-DE" dirty="0"/>
          </a:p>
        </p:txBody>
      </p:sp>
      <p:sp>
        <p:nvSpPr>
          <p:cNvPr id="7" name="AMC_Footer">
            <a:extLst>
              <a:ext uri="{FF2B5EF4-FFF2-40B4-BE49-F238E27FC236}">
                <a16:creationId xmlns:a16="http://schemas.microsoft.com/office/drawing/2014/main" id="{443E2237-3185-4EF4-93C9-450F95060995}"/>
              </a:ext>
            </a:extLst>
          </p:cNvPr>
          <p:cNvSpPr txBox="1">
            <a:spLocks/>
          </p:cNvSpPr>
          <p:nvPr userDrawn="1"/>
        </p:nvSpPr>
        <p:spPr>
          <a:xfrm>
            <a:off x="838200" y="6420366"/>
            <a:ext cx="2941384" cy="602217"/>
          </a:xfrm>
          <a:prstGeom prst="rect">
            <a:avLst/>
          </a:prstGeom>
        </p:spPr>
        <p:txBody>
          <a:bodyPr lIns="0" tIns="27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marL="0" marR="0" lvl="0" indent="0" algn="l" defTabSz="81533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effectLst/>
                <a:uLnTx/>
                <a:uFillTx/>
                <a:latin typeface="+mn-lt"/>
                <a:ea typeface="+mn-ea"/>
                <a:cs typeface="+mn-cs"/>
              </a:rPr>
              <a:t>Copyright © 2019 Accenture  All rights reserved</a:t>
            </a:r>
            <a:r>
              <a:rPr kumimoji="0" lang="de-DE" sz="1000" b="0" i="0" u="none" strike="noStrike" kern="1200" cap="none" spc="0" normalizeH="0" baseline="0" noProof="0" dirty="0">
                <a:ln>
                  <a:noFill/>
                </a:ln>
                <a:solidFill>
                  <a:srgbClr val="919191"/>
                </a:solidFill>
                <a:effectLst/>
                <a:uLnTx/>
                <a:uFillTx/>
                <a:latin typeface="+mn-lt"/>
                <a:ea typeface="+mn-ea"/>
                <a:cs typeface="+mn-cs"/>
              </a:rPr>
              <a:t>.</a:t>
            </a:r>
          </a:p>
        </p:txBody>
      </p:sp>
    </p:spTree>
    <p:extLst>
      <p:ext uri="{BB962C8B-B14F-4D97-AF65-F5344CB8AC3E}">
        <p14:creationId xmlns:p14="http://schemas.microsoft.com/office/powerpoint/2010/main" val="3434445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7" r:id="rId3"/>
    <p:sldLayoutId id="2147483665" r:id="rId4"/>
    <p:sldLayoutId id="2147483686" r:id="rId5"/>
    <p:sldLayoutId id="2147483684" r:id="rId6"/>
    <p:sldLayoutId id="2147483662" r:id="rId7"/>
    <p:sldLayoutId id="2147483654" r:id="rId8"/>
    <p:sldLayoutId id="2147483661" r:id="rId9"/>
    <p:sldLayoutId id="2147483652" r:id="rId10"/>
    <p:sldLayoutId id="2147483688" r:id="rId11"/>
    <p:sldLayoutId id="2147483663" r:id="rId12"/>
    <p:sldLayoutId id="2147483672" r:id="rId13"/>
    <p:sldLayoutId id="2147483680" r:id="rId14"/>
    <p:sldLayoutId id="2147483685" r:id="rId15"/>
    <p:sldLayoutId id="2147483655" r:id="rId16"/>
    <p:sldLayoutId id="2147483664" r:id="rId17"/>
    <p:sldLayoutId id="214748368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597" userDrawn="1">
          <p15:clr>
            <a:srgbClr val="F26B43"/>
          </p15:clr>
        </p15:guide>
        <p15:guide id="3" pos="529" userDrawn="1">
          <p15:clr>
            <a:srgbClr val="F26B43"/>
          </p15:clr>
        </p15:guide>
        <p15:guide id="4" pos="733" userDrawn="1">
          <p15:clr>
            <a:srgbClr val="F26B43"/>
          </p15:clr>
        </p15:guide>
        <p15:guide id="5" orient="horz" pos="52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8607C3-555C-45A0-B869-F68D168E18A9}"/>
              </a:ext>
            </a:extLst>
          </p:cNvPr>
          <p:cNvSpPr>
            <a:spLocks noGrp="1"/>
          </p:cNvSpPr>
          <p:nvPr>
            <p:ph type="title"/>
          </p:nvPr>
        </p:nvSpPr>
        <p:spPr>
          <a:xfrm>
            <a:off x="839788" y="406881"/>
            <a:ext cx="10515600" cy="1325563"/>
          </a:xfrm>
          <a:prstGeom prst="rect">
            <a:avLst/>
          </a:prstGeom>
        </p:spPr>
        <p:txBody>
          <a:bodyPr vert="horz" lIns="91440" tIns="45720" rIns="91440" bIns="45720" rtlCol="0" anchor="ctr">
            <a:normAutofit/>
          </a:bodyPr>
          <a:lstStyle/>
          <a:p>
            <a:r>
              <a:rPr lang="en-US" dirty="0"/>
              <a:t>Click to edit Master title style</a:t>
            </a:r>
            <a:endParaRPr lang="de-DE" dirty="0"/>
          </a:p>
        </p:txBody>
      </p:sp>
      <p:sp>
        <p:nvSpPr>
          <p:cNvPr id="3" name="Text Placeholder 2">
            <a:extLst>
              <a:ext uri="{FF2B5EF4-FFF2-40B4-BE49-F238E27FC236}">
                <a16:creationId xmlns:a16="http://schemas.microsoft.com/office/drawing/2014/main" id="{1342A2DA-926E-40FE-B89A-1DE5350EDBFC}"/>
              </a:ext>
            </a:extLst>
          </p:cNvPr>
          <p:cNvSpPr>
            <a:spLocks noGrp="1"/>
          </p:cNvSpPr>
          <p:nvPr>
            <p:ph type="body" idx="1"/>
          </p:nvPr>
        </p:nvSpPr>
        <p:spPr>
          <a:xfrm>
            <a:off x="838200" y="182330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5" name="Footer Placeholder 4">
            <a:extLst>
              <a:ext uri="{FF2B5EF4-FFF2-40B4-BE49-F238E27FC236}">
                <a16:creationId xmlns:a16="http://schemas.microsoft.com/office/drawing/2014/main" id="{FA364330-BABD-4D47-8B0E-3DCB244492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solidFill>
              </a:defRPr>
            </a:lvl1pPr>
          </a:lstStyle>
          <a:p>
            <a:endParaRPr lang="de-DE" dirty="0"/>
          </a:p>
        </p:txBody>
      </p:sp>
      <p:sp>
        <p:nvSpPr>
          <p:cNvPr id="6" name="Slide Number Placeholder 5">
            <a:extLst>
              <a:ext uri="{FF2B5EF4-FFF2-40B4-BE49-F238E27FC236}">
                <a16:creationId xmlns:a16="http://schemas.microsoft.com/office/drawing/2014/main" id="{36D7C054-5C6D-418A-86B0-75D6F87E05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F89DD9CB-275F-4CA2-9703-A265EA73BB11}" type="slidenum">
              <a:rPr lang="de-DE" smtClean="0"/>
              <a:pPr/>
              <a:t>‹#›</a:t>
            </a:fld>
            <a:endParaRPr lang="de-DE" dirty="0"/>
          </a:p>
        </p:txBody>
      </p:sp>
      <p:sp>
        <p:nvSpPr>
          <p:cNvPr id="7" name="AMC_Footer">
            <a:extLst>
              <a:ext uri="{FF2B5EF4-FFF2-40B4-BE49-F238E27FC236}">
                <a16:creationId xmlns:a16="http://schemas.microsoft.com/office/drawing/2014/main" id="{443E2237-3185-4EF4-93C9-450F95060995}"/>
              </a:ext>
            </a:extLst>
          </p:cNvPr>
          <p:cNvSpPr txBox="1">
            <a:spLocks/>
          </p:cNvSpPr>
          <p:nvPr userDrawn="1"/>
        </p:nvSpPr>
        <p:spPr>
          <a:xfrm>
            <a:off x="838200" y="6420366"/>
            <a:ext cx="2941384" cy="602217"/>
          </a:xfrm>
          <a:prstGeom prst="rect">
            <a:avLst/>
          </a:prstGeom>
        </p:spPr>
        <p:txBody>
          <a:bodyPr lIns="0" tIns="27000"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marL="0" marR="0" lvl="0" indent="0" algn="l" defTabSz="81533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effectLst/>
                <a:uLnTx/>
                <a:uFillTx/>
                <a:latin typeface="+mn-lt"/>
                <a:ea typeface="+mn-ea"/>
                <a:cs typeface="+mn-cs"/>
              </a:rPr>
              <a:t>Copyright © 2019 Accenture  All rights reserved</a:t>
            </a:r>
            <a:r>
              <a:rPr kumimoji="0" lang="de-DE" sz="1000" b="0" i="0" u="none" strike="noStrike" kern="1200" cap="none" spc="0" normalizeH="0" baseline="0" noProof="0" dirty="0">
                <a:ln>
                  <a:noFill/>
                </a:ln>
                <a:solidFill>
                  <a:srgbClr val="919191"/>
                </a:solidFill>
                <a:effectLst/>
                <a:uLnTx/>
                <a:uFillTx/>
                <a:latin typeface="+mn-lt"/>
                <a:ea typeface="+mn-ea"/>
                <a:cs typeface="+mn-cs"/>
              </a:rPr>
              <a:t>.</a:t>
            </a:r>
          </a:p>
        </p:txBody>
      </p:sp>
    </p:spTree>
    <p:extLst>
      <p:ext uri="{BB962C8B-B14F-4D97-AF65-F5344CB8AC3E}">
        <p14:creationId xmlns:p14="http://schemas.microsoft.com/office/powerpoint/2010/main" val="149687583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97">
          <p15:clr>
            <a:srgbClr val="F26B43"/>
          </p15:clr>
        </p15:guide>
        <p15:guide id="3" pos="529">
          <p15:clr>
            <a:srgbClr val="F26B43"/>
          </p15:clr>
        </p15:guide>
        <p15:guide id="4" pos="733">
          <p15:clr>
            <a:srgbClr val="F26B43"/>
          </p15:clr>
        </p15:guide>
        <p15:guide id="5" orient="horz" pos="52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mailto:j.becker@gmx.de"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A17C3-0BB7-4FD5-A030-8BDBDCE99E39}"/>
              </a:ext>
            </a:extLst>
          </p:cNvPr>
          <p:cNvSpPr>
            <a:spLocks noGrp="1"/>
          </p:cNvSpPr>
          <p:nvPr>
            <p:ph type="ctrTitle"/>
          </p:nvPr>
        </p:nvSpPr>
        <p:spPr/>
        <p:txBody>
          <a:bodyPr/>
          <a:lstStyle/>
          <a:p>
            <a:r>
              <a:rPr lang="de-DE"/>
              <a:t>E-Mails schreiben</a:t>
            </a:r>
          </a:p>
        </p:txBody>
      </p:sp>
      <p:sp>
        <p:nvSpPr>
          <p:cNvPr id="3" name="Subtitle 2">
            <a:extLst>
              <a:ext uri="{FF2B5EF4-FFF2-40B4-BE49-F238E27FC236}">
                <a16:creationId xmlns:a16="http://schemas.microsoft.com/office/drawing/2014/main" id="{D85011CB-BA09-4722-AF06-B9ADBC4C282F}"/>
              </a:ext>
            </a:extLst>
          </p:cNvPr>
          <p:cNvSpPr>
            <a:spLocks noGrp="1"/>
          </p:cNvSpPr>
          <p:nvPr>
            <p:ph type="subTitle" idx="1"/>
          </p:nvPr>
        </p:nvSpPr>
        <p:spPr>
          <a:xfrm>
            <a:off x="839788" y="3527092"/>
            <a:ext cx="9144000" cy="1655762"/>
          </a:xfrm>
        </p:spPr>
        <p:txBody>
          <a:bodyPr/>
          <a:lstStyle/>
          <a:p>
            <a:r>
              <a:rPr lang="de-DE"/>
              <a:t>Wie schreibe ich eine gute E-Mail?</a:t>
            </a:r>
          </a:p>
          <a:p>
            <a:r>
              <a:rPr lang="de-DE"/>
              <a:t>Worauf muss ich achten?</a:t>
            </a:r>
          </a:p>
          <a:p>
            <a:endParaRPr lang="de-DE"/>
          </a:p>
        </p:txBody>
      </p:sp>
    </p:spTree>
    <p:extLst>
      <p:ext uri="{BB962C8B-B14F-4D97-AF65-F5344CB8AC3E}">
        <p14:creationId xmlns:p14="http://schemas.microsoft.com/office/powerpoint/2010/main" val="3762387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77EE8-EBD6-4FA6-8FF9-57FF9FDEC0C2}"/>
              </a:ext>
            </a:extLst>
          </p:cNvPr>
          <p:cNvSpPr>
            <a:spLocks noGrp="1"/>
          </p:cNvSpPr>
          <p:nvPr>
            <p:ph type="title"/>
          </p:nvPr>
        </p:nvSpPr>
        <p:spPr/>
        <p:txBody>
          <a:bodyPr/>
          <a:lstStyle/>
          <a:p>
            <a:r>
              <a:rPr lang="de-DE" b="1">
                <a:solidFill>
                  <a:schemeClr val="accent4"/>
                </a:solidFill>
              </a:rPr>
              <a:t>Übung </a:t>
            </a:r>
          </a:p>
        </p:txBody>
      </p:sp>
      <p:sp>
        <p:nvSpPr>
          <p:cNvPr id="3" name="Content Placeholder 2">
            <a:extLst>
              <a:ext uri="{FF2B5EF4-FFF2-40B4-BE49-F238E27FC236}">
                <a16:creationId xmlns:a16="http://schemas.microsoft.com/office/drawing/2014/main" id="{3EA20317-4D9F-49DC-8314-9288A3DBF4AD}"/>
              </a:ext>
            </a:extLst>
          </p:cNvPr>
          <p:cNvSpPr>
            <a:spLocks noGrp="1"/>
          </p:cNvSpPr>
          <p:nvPr>
            <p:ph idx="1"/>
          </p:nvPr>
        </p:nvSpPr>
        <p:spPr/>
        <p:txBody>
          <a:bodyPr/>
          <a:lstStyle/>
          <a:p>
            <a:r>
              <a:rPr lang="de-DE"/>
              <a:t>Schreibe eine E-Mail an einen Arbeitgeber, ob gerade eine freie Stelle für ein </a:t>
            </a:r>
            <a:r>
              <a:rPr lang="de-DE" b="1"/>
              <a:t>Praktikum</a:t>
            </a:r>
            <a:r>
              <a:rPr lang="de-DE"/>
              <a:t> frei wäre und du deine Bewerbungsunterlagen schicken könntest.</a:t>
            </a:r>
          </a:p>
          <a:p>
            <a:endParaRPr lang="de-DE"/>
          </a:p>
          <a:p>
            <a:r>
              <a:rPr lang="de-DE"/>
              <a:t>Setze deine </a:t>
            </a:r>
            <a:r>
              <a:rPr lang="de-DE" b="1"/>
              <a:t>Signatur</a:t>
            </a:r>
            <a:r>
              <a:rPr lang="de-DE"/>
              <a:t> unter die E-Mail für einen guten Eindruck!</a:t>
            </a:r>
          </a:p>
          <a:p>
            <a:pPr marL="0" indent="0">
              <a:buNone/>
            </a:pPr>
            <a:endParaRPr lang="de-DE"/>
          </a:p>
        </p:txBody>
      </p:sp>
    </p:spTree>
    <p:extLst>
      <p:ext uri="{BB962C8B-B14F-4D97-AF65-F5344CB8AC3E}">
        <p14:creationId xmlns:p14="http://schemas.microsoft.com/office/powerpoint/2010/main" val="75929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46E60-B732-440F-95FE-BD6F46B3E16A}"/>
              </a:ext>
            </a:extLst>
          </p:cNvPr>
          <p:cNvSpPr>
            <a:spLocks noGrp="1"/>
          </p:cNvSpPr>
          <p:nvPr>
            <p:ph type="title"/>
          </p:nvPr>
        </p:nvSpPr>
        <p:spPr/>
        <p:txBody>
          <a:bodyPr/>
          <a:lstStyle/>
          <a:p>
            <a:r>
              <a:rPr lang="de-DE" b="1">
                <a:solidFill>
                  <a:schemeClr val="accent4"/>
                </a:solidFill>
              </a:rPr>
              <a:t>Wie schreibe ich eine Bewerbungsmail?</a:t>
            </a:r>
          </a:p>
        </p:txBody>
      </p:sp>
      <p:sp>
        <p:nvSpPr>
          <p:cNvPr id="4" name="Rectangle 3">
            <a:extLst>
              <a:ext uri="{FF2B5EF4-FFF2-40B4-BE49-F238E27FC236}">
                <a16:creationId xmlns:a16="http://schemas.microsoft.com/office/drawing/2014/main" id="{A68B4FA0-E7D9-4FC7-81BE-48D0FED679B1}"/>
              </a:ext>
            </a:extLst>
          </p:cNvPr>
          <p:cNvSpPr/>
          <p:nvPr/>
        </p:nvSpPr>
        <p:spPr>
          <a:xfrm>
            <a:off x="986614" y="2470833"/>
            <a:ext cx="3492344" cy="307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spcAft>
                <a:spcPts val="600"/>
              </a:spcAft>
            </a:pPr>
            <a:r>
              <a:rPr lang="de-DE" sz="1400" b="1" dirty="0">
                <a:solidFill>
                  <a:schemeClr val="tx1"/>
                </a:solidFill>
              </a:rPr>
              <a:t>Murat.Schenker@Betrieb.de</a:t>
            </a:r>
            <a:endParaRPr lang="de-DE" sz="1400" b="1" dirty="0"/>
          </a:p>
        </p:txBody>
      </p:sp>
      <p:sp>
        <p:nvSpPr>
          <p:cNvPr id="5" name="Rectangle 4">
            <a:extLst>
              <a:ext uri="{FF2B5EF4-FFF2-40B4-BE49-F238E27FC236}">
                <a16:creationId xmlns:a16="http://schemas.microsoft.com/office/drawing/2014/main" id="{D7B195D2-49A8-450F-9C61-9D77BBF2A18F}"/>
              </a:ext>
            </a:extLst>
          </p:cNvPr>
          <p:cNvSpPr/>
          <p:nvPr/>
        </p:nvSpPr>
        <p:spPr>
          <a:xfrm>
            <a:off x="972008" y="3282473"/>
            <a:ext cx="6546392" cy="2708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spcAft>
                <a:spcPts val="600"/>
              </a:spcAft>
            </a:pPr>
            <a:r>
              <a:rPr lang="de-DE" sz="1400" dirty="0">
                <a:solidFill>
                  <a:schemeClr val="tx1"/>
                </a:solidFill>
              </a:rPr>
              <a:t>Sehr geehrter Herr Schenker,</a:t>
            </a:r>
          </a:p>
          <a:p>
            <a:pPr>
              <a:spcAft>
                <a:spcPts val="600"/>
              </a:spcAft>
            </a:pPr>
            <a:endParaRPr lang="de-DE" sz="1400" dirty="0">
              <a:solidFill>
                <a:schemeClr val="tx1"/>
              </a:solidFill>
            </a:endParaRPr>
          </a:p>
          <a:p>
            <a:pPr>
              <a:spcAft>
                <a:spcPts val="600"/>
              </a:spcAft>
            </a:pPr>
            <a:r>
              <a:rPr lang="de-DE" sz="1400" dirty="0">
                <a:solidFill>
                  <a:schemeClr val="tx1"/>
                </a:solidFill>
              </a:rPr>
              <a:t>hiermit möchte ich mich für Ihre ausgeschriebene Praktikumsstelle für den Zeitraum 15.02.-13.03.2016 bewerben. Im Anhang füge ich mein Anschreiben mit Lebenslauf und meine Zeugnisse bei. </a:t>
            </a:r>
          </a:p>
          <a:p>
            <a:pPr>
              <a:spcAft>
                <a:spcPts val="600"/>
              </a:spcAft>
            </a:pPr>
            <a:r>
              <a:rPr lang="de-DE" sz="1400" dirty="0">
                <a:solidFill>
                  <a:schemeClr val="tx1"/>
                </a:solidFill>
              </a:rPr>
              <a:t>Sollten Sie weitere Informationen benötigen, stehe ich Ihnen selbstverständlich zur Verfügung. Ich freue mich auf Ihre Rückmeldung</a:t>
            </a:r>
            <a:r>
              <a:rPr lang="de-DE" sz="1400">
                <a:solidFill>
                  <a:schemeClr val="tx1"/>
                </a:solidFill>
              </a:rPr>
              <a:t>. </a:t>
            </a:r>
          </a:p>
          <a:p>
            <a:pPr>
              <a:spcAft>
                <a:spcPts val="600"/>
              </a:spcAft>
            </a:pPr>
            <a:endParaRPr lang="de-DE" sz="1400" dirty="0">
              <a:solidFill>
                <a:schemeClr val="tx1"/>
              </a:solidFill>
            </a:endParaRPr>
          </a:p>
          <a:p>
            <a:pPr>
              <a:spcAft>
                <a:spcPts val="600"/>
              </a:spcAft>
            </a:pPr>
            <a:r>
              <a:rPr lang="de-DE" sz="1400" dirty="0">
                <a:solidFill>
                  <a:schemeClr val="tx1"/>
                </a:solidFill>
              </a:rPr>
              <a:t>Mit freundlichen Grüßen</a:t>
            </a:r>
          </a:p>
          <a:p>
            <a:pPr>
              <a:spcAft>
                <a:spcPts val="600"/>
              </a:spcAft>
            </a:pPr>
            <a:r>
              <a:rPr lang="de-DE" sz="1400">
                <a:solidFill>
                  <a:schemeClr val="tx1"/>
                </a:solidFill>
              </a:rPr>
              <a:t>Sarah Berger</a:t>
            </a:r>
            <a:endParaRPr lang="de-DE" sz="1400" dirty="0">
              <a:solidFill>
                <a:schemeClr val="tx1"/>
              </a:solidFill>
            </a:endParaRPr>
          </a:p>
        </p:txBody>
      </p:sp>
      <p:grpSp>
        <p:nvGrpSpPr>
          <p:cNvPr id="6" name="Group 5">
            <a:extLst>
              <a:ext uri="{FF2B5EF4-FFF2-40B4-BE49-F238E27FC236}">
                <a16:creationId xmlns:a16="http://schemas.microsoft.com/office/drawing/2014/main" id="{BAA323FD-96B4-40CD-B807-35FD14E86B1E}"/>
              </a:ext>
            </a:extLst>
          </p:cNvPr>
          <p:cNvGrpSpPr/>
          <p:nvPr/>
        </p:nvGrpSpPr>
        <p:grpSpPr>
          <a:xfrm>
            <a:off x="946800" y="2253600"/>
            <a:ext cx="10054800" cy="3920400"/>
            <a:chOff x="420190" y="1124215"/>
            <a:chExt cx="4827247" cy="4693402"/>
          </a:xfrm>
        </p:grpSpPr>
        <p:sp>
          <p:nvSpPr>
            <p:cNvPr id="11" name="Rectangle 10">
              <a:extLst>
                <a:ext uri="{FF2B5EF4-FFF2-40B4-BE49-F238E27FC236}">
                  <a16:creationId xmlns:a16="http://schemas.microsoft.com/office/drawing/2014/main" id="{729D1A27-54D7-4684-BCA9-A45D8E027782}"/>
                </a:ext>
              </a:extLst>
            </p:cNvPr>
            <p:cNvSpPr/>
            <p:nvPr/>
          </p:nvSpPr>
          <p:spPr>
            <a:xfrm>
              <a:off x="427612" y="1128663"/>
              <a:ext cx="4819825" cy="4688954"/>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 name="Straight Connector 6">
              <a:extLst>
                <a:ext uri="{FF2B5EF4-FFF2-40B4-BE49-F238E27FC236}">
                  <a16:creationId xmlns:a16="http://schemas.microsoft.com/office/drawing/2014/main" id="{AABB7E20-2780-471D-832D-657BC22CB903}"/>
                </a:ext>
              </a:extLst>
            </p:cNvPr>
            <p:cNvCxnSpPr>
              <a:cxnSpLocks/>
            </p:cNvCxnSpPr>
            <p:nvPr/>
          </p:nvCxnSpPr>
          <p:spPr>
            <a:xfrm>
              <a:off x="420191" y="2108117"/>
              <a:ext cx="4819825" cy="17916"/>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0840EF6-9B8F-4708-B458-141DF32D0C6B}"/>
                </a:ext>
              </a:extLst>
            </p:cNvPr>
            <p:cNvSpPr/>
            <p:nvPr/>
          </p:nvSpPr>
          <p:spPr>
            <a:xfrm>
              <a:off x="420192" y="1124215"/>
              <a:ext cx="4819825" cy="30646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Neue Nachricht</a:t>
              </a:r>
            </a:p>
          </p:txBody>
        </p:sp>
        <p:cxnSp>
          <p:nvCxnSpPr>
            <p:cNvPr id="9" name="Straight Connector 8">
              <a:extLst>
                <a:ext uri="{FF2B5EF4-FFF2-40B4-BE49-F238E27FC236}">
                  <a16:creationId xmlns:a16="http://schemas.microsoft.com/office/drawing/2014/main" id="{F206AE35-BD26-424D-BC54-B2925EF3E460}"/>
                </a:ext>
              </a:extLst>
            </p:cNvPr>
            <p:cNvCxnSpPr>
              <a:cxnSpLocks/>
            </p:cNvCxnSpPr>
            <p:nvPr/>
          </p:nvCxnSpPr>
          <p:spPr>
            <a:xfrm>
              <a:off x="420192" y="1753921"/>
              <a:ext cx="4819825" cy="17916"/>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C951A6C-3914-4F72-85B6-F83D289B8FB6}"/>
                </a:ext>
              </a:extLst>
            </p:cNvPr>
            <p:cNvCxnSpPr>
              <a:cxnSpLocks/>
            </p:cNvCxnSpPr>
            <p:nvPr/>
          </p:nvCxnSpPr>
          <p:spPr>
            <a:xfrm>
              <a:off x="420190" y="5341294"/>
              <a:ext cx="4819825" cy="17916"/>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8008570C-9CFA-4092-80AF-39E62054896D}"/>
                </a:ext>
              </a:extLst>
            </p:cNvPr>
            <p:cNvSpPr/>
            <p:nvPr/>
          </p:nvSpPr>
          <p:spPr>
            <a:xfrm>
              <a:off x="3890897" y="5453559"/>
              <a:ext cx="1177447" cy="292940"/>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Senden</a:t>
              </a:r>
            </a:p>
          </p:txBody>
        </p:sp>
      </p:grpSp>
      <p:sp>
        <p:nvSpPr>
          <p:cNvPr id="13" name="Rectangle 12">
            <a:extLst>
              <a:ext uri="{FF2B5EF4-FFF2-40B4-BE49-F238E27FC236}">
                <a16:creationId xmlns:a16="http://schemas.microsoft.com/office/drawing/2014/main" id="{02C60D8F-51E9-4842-BA92-5005F572ABFD}"/>
              </a:ext>
            </a:extLst>
          </p:cNvPr>
          <p:cNvSpPr/>
          <p:nvPr/>
        </p:nvSpPr>
        <p:spPr>
          <a:xfrm>
            <a:off x="986612" y="2823638"/>
            <a:ext cx="5486021" cy="261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spcAft>
                <a:spcPts val="600"/>
              </a:spcAft>
            </a:pPr>
            <a:r>
              <a:rPr lang="de-DE" sz="1400" b="1" dirty="0">
                <a:solidFill>
                  <a:schemeClr val="tx1"/>
                </a:solidFill>
              </a:rPr>
              <a:t>Bewerbung um eine Praktikumsstelle 15.02.-13.03.2016</a:t>
            </a:r>
            <a:endParaRPr lang="de-DE" sz="1400" b="1" dirty="0"/>
          </a:p>
        </p:txBody>
      </p:sp>
    </p:spTree>
    <p:extLst>
      <p:ext uri="{BB962C8B-B14F-4D97-AF65-F5344CB8AC3E}">
        <p14:creationId xmlns:p14="http://schemas.microsoft.com/office/powerpoint/2010/main" val="1718737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5D87F6D-9E08-4525-91AA-07E22041FBA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9876294">
            <a:off x="1995917" y="5841981"/>
            <a:ext cx="346753" cy="321453"/>
          </a:xfrm>
          <a:prstGeom prst="rect">
            <a:avLst/>
          </a:prstGeom>
        </p:spPr>
      </p:pic>
      <p:sp>
        <p:nvSpPr>
          <p:cNvPr id="2" name="Title 1">
            <a:extLst>
              <a:ext uri="{FF2B5EF4-FFF2-40B4-BE49-F238E27FC236}">
                <a16:creationId xmlns:a16="http://schemas.microsoft.com/office/drawing/2014/main" id="{714D81BF-6988-45D3-9D6D-D72BAFFA2305}"/>
              </a:ext>
            </a:extLst>
          </p:cNvPr>
          <p:cNvSpPr>
            <a:spLocks noGrp="1"/>
          </p:cNvSpPr>
          <p:nvPr>
            <p:ph type="title"/>
          </p:nvPr>
        </p:nvSpPr>
        <p:spPr/>
        <p:txBody>
          <a:bodyPr/>
          <a:lstStyle/>
          <a:p>
            <a:r>
              <a:rPr lang="de-DE" b="1">
                <a:solidFill>
                  <a:schemeClr val="accent4"/>
                </a:solidFill>
              </a:rPr>
              <a:t>Wie hänge ich Dokumente an?</a:t>
            </a:r>
          </a:p>
        </p:txBody>
      </p:sp>
      <p:sp>
        <p:nvSpPr>
          <p:cNvPr id="4" name="Rectangle 3">
            <a:extLst>
              <a:ext uri="{FF2B5EF4-FFF2-40B4-BE49-F238E27FC236}">
                <a16:creationId xmlns:a16="http://schemas.microsoft.com/office/drawing/2014/main" id="{9072122A-FC1B-48EB-95C7-539EF1E57ECF}"/>
              </a:ext>
            </a:extLst>
          </p:cNvPr>
          <p:cNvSpPr/>
          <p:nvPr/>
        </p:nvSpPr>
        <p:spPr>
          <a:xfrm>
            <a:off x="6807201" y="2226868"/>
            <a:ext cx="3469728" cy="1323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spcAft>
                <a:spcPts val="600"/>
              </a:spcAft>
            </a:pPr>
            <a:r>
              <a:rPr lang="de-DE" sz="2000" dirty="0">
                <a:solidFill>
                  <a:schemeClr val="tx1"/>
                </a:solidFill>
              </a:rPr>
              <a:t>Klicke auf die Büroklammer und wähle das Dokument aus, das du an die Mail anhängen möchtest (Bild, </a:t>
            </a:r>
            <a:r>
              <a:rPr lang="de-DE" sz="2000">
                <a:solidFill>
                  <a:schemeClr val="tx1"/>
                </a:solidFill>
              </a:rPr>
              <a:t>Datei).</a:t>
            </a:r>
            <a:endParaRPr lang="de-DE" sz="2000" dirty="0"/>
          </a:p>
        </p:txBody>
      </p:sp>
      <p:pic>
        <p:nvPicPr>
          <p:cNvPr id="5" name="Picture 4">
            <a:extLst>
              <a:ext uri="{FF2B5EF4-FFF2-40B4-BE49-F238E27FC236}">
                <a16:creationId xmlns:a16="http://schemas.microsoft.com/office/drawing/2014/main" id="{44039119-E0D0-4857-991A-8B5C49AEA15E}"/>
              </a:ext>
            </a:extLst>
          </p:cNvPr>
          <p:cNvPicPr>
            <a:picLocks noChangeAspect="1"/>
          </p:cNvPicPr>
          <p:nvPr/>
        </p:nvPicPr>
        <p:blipFill>
          <a:blip r:embed="rId3"/>
          <a:stretch>
            <a:fillRect/>
          </a:stretch>
        </p:blipFill>
        <p:spPr>
          <a:xfrm>
            <a:off x="7052217" y="3918098"/>
            <a:ext cx="2219325" cy="2057400"/>
          </a:xfrm>
          <a:prstGeom prst="rect">
            <a:avLst/>
          </a:prstGeom>
        </p:spPr>
      </p:pic>
      <p:grpSp>
        <p:nvGrpSpPr>
          <p:cNvPr id="6" name="Group 5">
            <a:extLst>
              <a:ext uri="{FF2B5EF4-FFF2-40B4-BE49-F238E27FC236}">
                <a16:creationId xmlns:a16="http://schemas.microsoft.com/office/drawing/2014/main" id="{94A2697F-55C1-4CA7-8D52-2C93C0E3C88E}"/>
              </a:ext>
            </a:extLst>
          </p:cNvPr>
          <p:cNvGrpSpPr/>
          <p:nvPr/>
        </p:nvGrpSpPr>
        <p:grpSpPr>
          <a:xfrm>
            <a:off x="1772378" y="1732444"/>
            <a:ext cx="4673098" cy="4585471"/>
            <a:chOff x="420190" y="1124215"/>
            <a:chExt cx="4827247" cy="4693402"/>
          </a:xfrm>
        </p:grpSpPr>
        <p:cxnSp>
          <p:nvCxnSpPr>
            <p:cNvPr id="7" name="Straight Connector 6">
              <a:extLst>
                <a:ext uri="{FF2B5EF4-FFF2-40B4-BE49-F238E27FC236}">
                  <a16:creationId xmlns:a16="http://schemas.microsoft.com/office/drawing/2014/main" id="{6548A3EF-6404-4011-A30E-46C64951ADEF}"/>
                </a:ext>
              </a:extLst>
            </p:cNvPr>
            <p:cNvCxnSpPr>
              <a:cxnSpLocks/>
            </p:cNvCxnSpPr>
            <p:nvPr/>
          </p:nvCxnSpPr>
          <p:spPr>
            <a:xfrm>
              <a:off x="420191" y="2108117"/>
              <a:ext cx="4819825" cy="17916"/>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CF44B28-2FBA-4B83-9EF3-5CD43AF5BB22}"/>
                </a:ext>
              </a:extLst>
            </p:cNvPr>
            <p:cNvSpPr/>
            <p:nvPr/>
          </p:nvSpPr>
          <p:spPr>
            <a:xfrm>
              <a:off x="420192" y="1124215"/>
              <a:ext cx="4819825" cy="30646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Neue Nachricht</a:t>
              </a:r>
            </a:p>
          </p:txBody>
        </p:sp>
        <p:cxnSp>
          <p:nvCxnSpPr>
            <p:cNvPr id="9" name="Straight Connector 8">
              <a:extLst>
                <a:ext uri="{FF2B5EF4-FFF2-40B4-BE49-F238E27FC236}">
                  <a16:creationId xmlns:a16="http://schemas.microsoft.com/office/drawing/2014/main" id="{4650FAB0-D898-4553-B95A-D48397D0BBE9}"/>
                </a:ext>
              </a:extLst>
            </p:cNvPr>
            <p:cNvCxnSpPr>
              <a:cxnSpLocks/>
            </p:cNvCxnSpPr>
            <p:nvPr/>
          </p:nvCxnSpPr>
          <p:spPr>
            <a:xfrm>
              <a:off x="420192" y="1753921"/>
              <a:ext cx="4819825" cy="17916"/>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D337A80-170D-4277-8CD4-AAF580C681CC}"/>
                </a:ext>
              </a:extLst>
            </p:cNvPr>
            <p:cNvCxnSpPr>
              <a:cxnSpLocks/>
            </p:cNvCxnSpPr>
            <p:nvPr/>
          </p:nvCxnSpPr>
          <p:spPr>
            <a:xfrm>
              <a:off x="420190" y="5341294"/>
              <a:ext cx="4819825" cy="17916"/>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9FF04D1-A8E1-41EB-BC8C-675A964601D2}"/>
                </a:ext>
              </a:extLst>
            </p:cNvPr>
            <p:cNvSpPr/>
            <p:nvPr/>
          </p:nvSpPr>
          <p:spPr>
            <a:xfrm>
              <a:off x="427612" y="1128663"/>
              <a:ext cx="4819825" cy="4688954"/>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tangle: Rounded Corners 11">
              <a:extLst>
                <a:ext uri="{FF2B5EF4-FFF2-40B4-BE49-F238E27FC236}">
                  <a16:creationId xmlns:a16="http://schemas.microsoft.com/office/drawing/2014/main" id="{13E60B38-1721-4CB4-A36E-9DB3EBA4F76A}"/>
                </a:ext>
              </a:extLst>
            </p:cNvPr>
            <p:cNvSpPr/>
            <p:nvPr/>
          </p:nvSpPr>
          <p:spPr>
            <a:xfrm>
              <a:off x="3890897" y="5453559"/>
              <a:ext cx="1177447" cy="292940"/>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Senden</a:t>
              </a:r>
            </a:p>
          </p:txBody>
        </p:sp>
      </p:grpSp>
      <p:cxnSp>
        <p:nvCxnSpPr>
          <p:cNvPr id="13" name="Straight Arrow Connector 12">
            <a:extLst>
              <a:ext uri="{FF2B5EF4-FFF2-40B4-BE49-F238E27FC236}">
                <a16:creationId xmlns:a16="http://schemas.microsoft.com/office/drawing/2014/main" id="{5029E444-630F-445C-A121-9FEF9980DA52}"/>
              </a:ext>
            </a:extLst>
          </p:cNvPr>
          <p:cNvCxnSpPr/>
          <p:nvPr/>
        </p:nvCxnSpPr>
        <p:spPr>
          <a:xfrm flipH="1">
            <a:off x="2172118" y="4756081"/>
            <a:ext cx="53162" cy="818707"/>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35B8B96-0CCC-440E-ABF2-FB950CE4A9F2}"/>
              </a:ext>
            </a:extLst>
          </p:cNvPr>
          <p:cNvCxnSpPr>
            <a:cxnSpLocks/>
            <a:stCxn id="15" idx="6"/>
          </p:cNvCxnSpPr>
          <p:nvPr/>
        </p:nvCxnSpPr>
        <p:spPr>
          <a:xfrm>
            <a:off x="2390610" y="5993813"/>
            <a:ext cx="2978583" cy="0"/>
          </a:xfrm>
          <a:prstGeom prst="line">
            <a:avLst/>
          </a:prstGeom>
        </p:spPr>
        <p:style>
          <a:lnRef idx="1">
            <a:schemeClr val="accent4"/>
          </a:lnRef>
          <a:fillRef idx="0">
            <a:schemeClr val="accent4"/>
          </a:fillRef>
          <a:effectRef idx="0">
            <a:schemeClr val="accent4"/>
          </a:effectRef>
          <a:fontRef idx="minor">
            <a:schemeClr val="tx1"/>
          </a:fontRef>
        </p:style>
      </p:cxnSp>
      <p:sp>
        <p:nvSpPr>
          <p:cNvPr id="15" name="Oval 14">
            <a:extLst>
              <a:ext uri="{FF2B5EF4-FFF2-40B4-BE49-F238E27FC236}">
                <a16:creationId xmlns:a16="http://schemas.microsoft.com/office/drawing/2014/main" id="{775BEBA6-E983-4DCD-B703-87A8AD01FE94}"/>
              </a:ext>
            </a:extLst>
          </p:cNvPr>
          <p:cNvSpPr/>
          <p:nvPr/>
        </p:nvSpPr>
        <p:spPr>
          <a:xfrm>
            <a:off x="1873375" y="5740849"/>
            <a:ext cx="517235" cy="505928"/>
          </a:xfrm>
          <a:prstGeom prst="ellipse">
            <a:avLst/>
          </a:prstGeom>
          <a:solidFill>
            <a:schemeClr val="accent4">
              <a:alpha val="3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5075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FB5FF-939C-471F-9B33-1617C29667E4}"/>
              </a:ext>
            </a:extLst>
          </p:cNvPr>
          <p:cNvSpPr>
            <a:spLocks noGrp="1"/>
          </p:cNvSpPr>
          <p:nvPr>
            <p:ph type="title"/>
          </p:nvPr>
        </p:nvSpPr>
        <p:spPr/>
        <p:txBody>
          <a:bodyPr/>
          <a:lstStyle/>
          <a:p>
            <a:r>
              <a:rPr lang="de-DE" b="1">
                <a:solidFill>
                  <a:schemeClr val="accent4"/>
                </a:solidFill>
              </a:rPr>
              <a:t>Worauf müsst ihr achten?</a:t>
            </a:r>
          </a:p>
        </p:txBody>
      </p:sp>
      <p:sp>
        <p:nvSpPr>
          <p:cNvPr id="4" name="Rectangle 3">
            <a:extLst>
              <a:ext uri="{FF2B5EF4-FFF2-40B4-BE49-F238E27FC236}">
                <a16:creationId xmlns:a16="http://schemas.microsoft.com/office/drawing/2014/main" id="{3003D1B7-3792-4954-93A7-F40AE839C2E2}"/>
              </a:ext>
            </a:extLst>
          </p:cNvPr>
          <p:cNvSpPr/>
          <p:nvPr/>
        </p:nvSpPr>
        <p:spPr>
          <a:xfrm>
            <a:off x="951527" y="1831639"/>
            <a:ext cx="8111666" cy="3988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285750" indent="-285750">
              <a:spcAft>
                <a:spcPts val="600"/>
              </a:spcAft>
              <a:buFont typeface="Arial" panose="020B0604020202020204" pitchFamily="34" charset="0"/>
              <a:buChar char="•"/>
            </a:pPr>
            <a:r>
              <a:rPr lang="de-DE" dirty="0">
                <a:solidFill>
                  <a:schemeClr val="tx1"/>
                </a:solidFill>
              </a:rPr>
              <a:t>Stimmt der Empfänger?</a:t>
            </a:r>
            <a:endParaRPr lang="de-DE" sz="1600" dirty="0"/>
          </a:p>
        </p:txBody>
      </p:sp>
      <p:sp>
        <p:nvSpPr>
          <p:cNvPr id="5" name="Rectangle 4">
            <a:extLst>
              <a:ext uri="{FF2B5EF4-FFF2-40B4-BE49-F238E27FC236}">
                <a16:creationId xmlns:a16="http://schemas.microsoft.com/office/drawing/2014/main" id="{D577A198-1CCD-4986-A63C-10B872551010}"/>
              </a:ext>
            </a:extLst>
          </p:cNvPr>
          <p:cNvSpPr/>
          <p:nvPr/>
        </p:nvSpPr>
        <p:spPr>
          <a:xfrm>
            <a:off x="940893" y="2337124"/>
            <a:ext cx="7179074" cy="646331"/>
          </a:xfrm>
          <a:prstGeom prst="rect">
            <a:avLst/>
          </a:prstGeom>
        </p:spPr>
        <p:txBody>
          <a:bodyPr wrap="square">
            <a:spAutoFit/>
          </a:bodyPr>
          <a:lstStyle/>
          <a:p>
            <a:pPr marL="285750" indent="-285750">
              <a:spcAft>
                <a:spcPts val="600"/>
              </a:spcAft>
              <a:buFont typeface="Arial" panose="020B0604020202020204" pitchFamily="34" charset="0"/>
              <a:buChar char="•"/>
            </a:pPr>
            <a:r>
              <a:rPr lang="de-DE" dirty="0"/>
              <a:t>Vertraut ihr dem Empfänger? </a:t>
            </a:r>
            <a:r>
              <a:rPr lang="de-DE" dirty="0">
                <a:sym typeface="Wingdings" panose="05000000000000000000" pitchFamily="2" charset="2"/>
              </a:rPr>
              <a:t> Wahl der </a:t>
            </a:r>
            <a:r>
              <a:rPr lang="de-DE">
                <a:sym typeface="Wingdings" panose="05000000000000000000" pitchFamily="2" charset="2"/>
              </a:rPr>
              <a:t>E-Mail </a:t>
            </a:r>
            <a:br>
              <a:rPr lang="de-DE">
                <a:sym typeface="Wingdings" panose="05000000000000000000" pitchFamily="2" charset="2"/>
              </a:rPr>
            </a:br>
            <a:r>
              <a:rPr lang="de-DE">
                <a:sym typeface="Wingdings" panose="05000000000000000000" pitchFamily="2" charset="2"/>
              </a:rPr>
              <a:t>Adresse</a:t>
            </a:r>
            <a:endParaRPr lang="de-DE" dirty="0"/>
          </a:p>
        </p:txBody>
      </p:sp>
      <p:sp>
        <p:nvSpPr>
          <p:cNvPr id="6" name="Rectangle 5">
            <a:extLst>
              <a:ext uri="{FF2B5EF4-FFF2-40B4-BE49-F238E27FC236}">
                <a16:creationId xmlns:a16="http://schemas.microsoft.com/office/drawing/2014/main" id="{4F5D7F7F-385E-4126-AB00-85EEA932DD7B}"/>
              </a:ext>
            </a:extLst>
          </p:cNvPr>
          <p:cNvSpPr/>
          <p:nvPr/>
        </p:nvSpPr>
        <p:spPr>
          <a:xfrm>
            <a:off x="940889" y="3108377"/>
            <a:ext cx="5669249" cy="369332"/>
          </a:xfrm>
          <a:prstGeom prst="rect">
            <a:avLst/>
          </a:prstGeom>
        </p:spPr>
        <p:txBody>
          <a:bodyPr wrap="square">
            <a:spAutoFit/>
          </a:bodyPr>
          <a:lstStyle/>
          <a:p>
            <a:pPr marL="285750" indent="-285750">
              <a:spcAft>
                <a:spcPts val="600"/>
              </a:spcAft>
              <a:buFont typeface="Arial" panose="020B0604020202020204" pitchFamily="34" charset="0"/>
              <a:buChar char="•"/>
            </a:pPr>
            <a:r>
              <a:rPr lang="de-DE" dirty="0"/>
              <a:t>Lässt die Betreffzeile auf den Inhalt schließen?</a:t>
            </a:r>
          </a:p>
        </p:txBody>
      </p:sp>
      <p:sp>
        <p:nvSpPr>
          <p:cNvPr id="7" name="Rectangle 6">
            <a:extLst>
              <a:ext uri="{FF2B5EF4-FFF2-40B4-BE49-F238E27FC236}">
                <a16:creationId xmlns:a16="http://schemas.microsoft.com/office/drawing/2014/main" id="{F664700D-ED76-4372-8173-269B2E553715}"/>
              </a:ext>
            </a:extLst>
          </p:cNvPr>
          <p:cNvSpPr/>
          <p:nvPr/>
        </p:nvSpPr>
        <p:spPr>
          <a:xfrm>
            <a:off x="951527" y="3589371"/>
            <a:ext cx="7848925" cy="646331"/>
          </a:xfrm>
          <a:prstGeom prst="rect">
            <a:avLst/>
          </a:prstGeom>
        </p:spPr>
        <p:txBody>
          <a:bodyPr wrap="square">
            <a:spAutoFit/>
          </a:bodyPr>
          <a:lstStyle/>
          <a:p>
            <a:pPr marL="285750" indent="-285750">
              <a:spcAft>
                <a:spcPts val="600"/>
              </a:spcAft>
              <a:buFont typeface="Arial" panose="020B0604020202020204" pitchFamily="34" charset="0"/>
              <a:buChar char="•"/>
            </a:pPr>
            <a:r>
              <a:rPr lang="de-DE" dirty="0"/>
              <a:t>Wird im ersten Absatz klar, was ich </a:t>
            </a:r>
            <a:r>
              <a:rPr lang="de-DE"/>
              <a:t>vom </a:t>
            </a:r>
            <a:br>
              <a:rPr lang="de-DE"/>
            </a:br>
            <a:r>
              <a:rPr lang="de-DE"/>
              <a:t>Empfänger </a:t>
            </a:r>
            <a:r>
              <a:rPr lang="de-DE" dirty="0"/>
              <a:t>wissen will?</a:t>
            </a:r>
          </a:p>
        </p:txBody>
      </p:sp>
      <p:sp>
        <p:nvSpPr>
          <p:cNvPr id="8" name="Rectangle 7">
            <a:extLst>
              <a:ext uri="{FF2B5EF4-FFF2-40B4-BE49-F238E27FC236}">
                <a16:creationId xmlns:a16="http://schemas.microsoft.com/office/drawing/2014/main" id="{31A5B795-F3A6-4C1A-BF43-40DAE583FB21}"/>
              </a:ext>
            </a:extLst>
          </p:cNvPr>
          <p:cNvSpPr/>
          <p:nvPr/>
        </p:nvSpPr>
        <p:spPr>
          <a:xfrm>
            <a:off x="940890" y="4844092"/>
            <a:ext cx="5669249" cy="369332"/>
          </a:xfrm>
          <a:prstGeom prst="rect">
            <a:avLst/>
          </a:prstGeom>
        </p:spPr>
        <p:txBody>
          <a:bodyPr wrap="square">
            <a:spAutoFit/>
          </a:bodyPr>
          <a:lstStyle/>
          <a:p>
            <a:pPr marL="285750" indent="-285750">
              <a:spcAft>
                <a:spcPts val="600"/>
              </a:spcAft>
              <a:buFont typeface="Arial" panose="020B0604020202020204" pitchFamily="34" charset="0"/>
              <a:buChar char="•"/>
            </a:pPr>
            <a:r>
              <a:rPr lang="de-DE" dirty="0"/>
              <a:t>Bleiben für den Empfänger Fragen offen?</a:t>
            </a:r>
          </a:p>
        </p:txBody>
      </p:sp>
      <p:sp>
        <p:nvSpPr>
          <p:cNvPr id="9" name="Rectangle 8">
            <a:extLst>
              <a:ext uri="{FF2B5EF4-FFF2-40B4-BE49-F238E27FC236}">
                <a16:creationId xmlns:a16="http://schemas.microsoft.com/office/drawing/2014/main" id="{731498D5-14EE-4E48-9222-461762BD3949}"/>
              </a:ext>
            </a:extLst>
          </p:cNvPr>
          <p:cNvSpPr/>
          <p:nvPr/>
        </p:nvSpPr>
        <p:spPr>
          <a:xfrm>
            <a:off x="940889" y="5333559"/>
            <a:ext cx="5669249" cy="369332"/>
          </a:xfrm>
          <a:prstGeom prst="rect">
            <a:avLst/>
          </a:prstGeom>
        </p:spPr>
        <p:txBody>
          <a:bodyPr wrap="square">
            <a:spAutoFit/>
          </a:bodyPr>
          <a:lstStyle/>
          <a:p>
            <a:pPr marL="285750" indent="-285750">
              <a:spcAft>
                <a:spcPts val="600"/>
              </a:spcAft>
              <a:buFont typeface="Arial" panose="020B0604020202020204" pitchFamily="34" charset="0"/>
              <a:buChar char="•"/>
            </a:pPr>
            <a:r>
              <a:rPr lang="de-DE" dirty="0"/>
              <a:t>Sind Anhänge beigefügt?</a:t>
            </a:r>
          </a:p>
        </p:txBody>
      </p:sp>
      <p:sp>
        <p:nvSpPr>
          <p:cNvPr id="10" name="Rectangle 9">
            <a:extLst>
              <a:ext uri="{FF2B5EF4-FFF2-40B4-BE49-F238E27FC236}">
                <a16:creationId xmlns:a16="http://schemas.microsoft.com/office/drawing/2014/main" id="{92372E50-56CC-425E-A811-60BD98277BAE}"/>
              </a:ext>
            </a:extLst>
          </p:cNvPr>
          <p:cNvSpPr/>
          <p:nvPr/>
        </p:nvSpPr>
        <p:spPr>
          <a:xfrm>
            <a:off x="940889" y="5804899"/>
            <a:ext cx="4768921" cy="369332"/>
          </a:xfrm>
          <a:prstGeom prst="rect">
            <a:avLst/>
          </a:prstGeom>
        </p:spPr>
        <p:txBody>
          <a:bodyPr wrap="square">
            <a:spAutoFit/>
          </a:bodyPr>
          <a:lstStyle/>
          <a:p>
            <a:pPr marL="285750" indent="-285750">
              <a:spcAft>
                <a:spcPts val="600"/>
              </a:spcAft>
              <a:buFont typeface="Arial" panose="020B0604020202020204" pitchFamily="34" charset="0"/>
              <a:buChar char="•"/>
            </a:pPr>
            <a:r>
              <a:rPr lang="de-DE" b="1"/>
              <a:t>Nochmal: Stimmt </a:t>
            </a:r>
            <a:r>
              <a:rPr lang="de-DE" b="1" dirty="0"/>
              <a:t>der Empfänger?</a:t>
            </a:r>
          </a:p>
        </p:txBody>
      </p:sp>
      <p:sp>
        <p:nvSpPr>
          <p:cNvPr id="11" name="Rectangle 10">
            <a:extLst>
              <a:ext uri="{FF2B5EF4-FFF2-40B4-BE49-F238E27FC236}">
                <a16:creationId xmlns:a16="http://schemas.microsoft.com/office/drawing/2014/main" id="{5D93BC15-404E-4BFC-B13A-180DF2DE523B}"/>
              </a:ext>
            </a:extLst>
          </p:cNvPr>
          <p:cNvSpPr/>
          <p:nvPr/>
        </p:nvSpPr>
        <p:spPr>
          <a:xfrm>
            <a:off x="940891" y="4347364"/>
            <a:ext cx="5669249" cy="369332"/>
          </a:xfrm>
          <a:prstGeom prst="rect">
            <a:avLst/>
          </a:prstGeom>
        </p:spPr>
        <p:txBody>
          <a:bodyPr wrap="square">
            <a:spAutoFit/>
          </a:bodyPr>
          <a:lstStyle/>
          <a:p>
            <a:pPr marL="285750" indent="-285750">
              <a:spcAft>
                <a:spcPts val="600"/>
              </a:spcAft>
              <a:buFont typeface="Arial" panose="020B0604020202020204" pitchFamily="34" charset="0"/>
              <a:buChar char="•"/>
            </a:pPr>
            <a:r>
              <a:rPr lang="de-DE" dirty="0"/>
              <a:t>Schreibe ich höflich und fehlerfrei?</a:t>
            </a:r>
          </a:p>
        </p:txBody>
      </p:sp>
      <p:pic>
        <p:nvPicPr>
          <p:cNvPr id="12" name="Picture 11">
            <a:extLst>
              <a:ext uri="{FF2B5EF4-FFF2-40B4-BE49-F238E27FC236}">
                <a16:creationId xmlns:a16="http://schemas.microsoft.com/office/drawing/2014/main" id="{D0AD8F5A-D23E-4436-8E32-C3851D55F89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18814" y="1100332"/>
            <a:ext cx="3028330" cy="4978077"/>
          </a:xfrm>
          <a:prstGeom prst="rect">
            <a:avLst/>
          </a:prstGeom>
        </p:spPr>
      </p:pic>
    </p:spTree>
    <p:extLst>
      <p:ext uri="{BB962C8B-B14F-4D97-AF65-F5344CB8AC3E}">
        <p14:creationId xmlns:p14="http://schemas.microsoft.com/office/powerpoint/2010/main" val="113277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5D0D0-90A8-42AC-9DEA-927E331C9D4B}"/>
              </a:ext>
            </a:extLst>
          </p:cNvPr>
          <p:cNvSpPr>
            <a:spLocks noGrp="1"/>
          </p:cNvSpPr>
          <p:nvPr>
            <p:ph type="title"/>
          </p:nvPr>
        </p:nvSpPr>
        <p:spPr/>
        <p:txBody>
          <a:bodyPr/>
          <a:lstStyle/>
          <a:p>
            <a:r>
              <a:rPr lang="de-DE" b="1" dirty="0"/>
              <a:t>Check Point</a:t>
            </a:r>
          </a:p>
        </p:txBody>
      </p:sp>
      <p:sp>
        <p:nvSpPr>
          <p:cNvPr id="3" name="Content Placeholder 2">
            <a:extLst>
              <a:ext uri="{FF2B5EF4-FFF2-40B4-BE49-F238E27FC236}">
                <a16:creationId xmlns:a16="http://schemas.microsoft.com/office/drawing/2014/main" id="{8427C6CF-74DD-4F1A-9D3F-540B3DC23A27}"/>
              </a:ext>
            </a:extLst>
          </p:cNvPr>
          <p:cNvSpPr>
            <a:spLocks noGrp="1"/>
          </p:cNvSpPr>
          <p:nvPr>
            <p:ph idx="1"/>
          </p:nvPr>
        </p:nvSpPr>
        <p:spPr/>
        <p:txBody>
          <a:bodyPr/>
          <a:lstStyle/>
          <a:p>
            <a:r>
              <a:rPr lang="de-DE" sz="2800"/>
              <a:t>Beachte die </a:t>
            </a:r>
            <a:r>
              <a:rPr lang="de-DE" sz="2800" b="1"/>
              <a:t>Formalitäten</a:t>
            </a:r>
            <a:r>
              <a:rPr lang="de-DE" sz="2800"/>
              <a:t> beim Verfassen einer E-Mail</a:t>
            </a:r>
          </a:p>
          <a:p>
            <a:r>
              <a:rPr lang="de-DE" sz="2800"/>
              <a:t>Drücke dich </a:t>
            </a:r>
            <a:r>
              <a:rPr lang="de-DE" sz="2800" b="1"/>
              <a:t>genau und fehlerfrei </a:t>
            </a:r>
            <a:r>
              <a:rPr lang="de-DE" sz="2800"/>
              <a:t>aus</a:t>
            </a:r>
            <a:endParaRPr lang="de-DE" sz="2800" dirty="0">
              <a:solidFill>
                <a:srgbClr val="000000"/>
              </a:solidFill>
              <a:cs typeface="Arial" pitchFamily="34" charset="0"/>
            </a:endParaRPr>
          </a:p>
          <a:p>
            <a:r>
              <a:rPr lang="de-DE" sz="2800" b="1">
                <a:solidFill>
                  <a:srgbClr val="000000"/>
                </a:solidFill>
                <a:cs typeface="Arial" pitchFamily="34" charset="0"/>
              </a:rPr>
              <a:t>Überprüfe den Empfänger und den Anhang, bevor du eine </a:t>
            </a:r>
            <a:br>
              <a:rPr lang="de-DE" sz="2800" b="1">
                <a:solidFill>
                  <a:srgbClr val="000000"/>
                </a:solidFill>
                <a:cs typeface="Arial" pitchFamily="34" charset="0"/>
              </a:rPr>
            </a:br>
            <a:r>
              <a:rPr lang="de-DE" sz="2800" b="1">
                <a:solidFill>
                  <a:srgbClr val="000000"/>
                </a:solidFill>
                <a:cs typeface="Arial" pitchFamily="34" charset="0"/>
              </a:rPr>
              <a:t>E-Mail sendest</a:t>
            </a:r>
          </a:p>
          <a:p>
            <a:endParaRPr lang="de-DE" dirty="0"/>
          </a:p>
        </p:txBody>
      </p:sp>
    </p:spTree>
    <p:extLst>
      <p:ext uri="{BB962C8B-B14F-4D97-AF65-F5344CB8AC3E}">
        <p14:creationId xmlns:p14="http://schemas.microsoft.com/office/powerpoint/2010/main" val="3264871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CC1009-DF27-440C-9BB2-36EF05D42074}"/>
              </a:ext>
            </a:extLst>
          </p:cNvPr>
          <p:cNvSpPr txBox="1"/>
          <p:nvPr/>
        </p:nvSpPr>
        <p:spPr>
          <a:xfrm>
            <a:off x="731203" y="2659559"/>
            <a:ext cx="492827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400" b="1" i="0" u="none" strike="noStrike" kern="1200" cap="none" spc="0" normalizeH="0" baseline="0" noProof="0">
                <a:ln>
                  <a:noFill/>
                </a:ln>
                <a:solidFill>
                  <a:srgbClr val="FFC000"/>
                </a:solidFill>
                <a:effectLst/>
                <a:uLnTx/>
                <a:uFillTx/>
                <a:latin typeface="Calibri Light" panose="020F0302020204030204"/>
                <a:ea typeface="+mn-ea"/>
                <a:cs typeface="+mn-cs"/>
              </a:rPr>
              <a:t>Habt ihr Fragen?</a:t>
            </a:r>
          </a:p>
        </p:txBody>
      </p:sp>
    </p:spTree>
    <p:extLst>
      <p:ext uri="{BB962C8B-B14F-4D97-AF65-F5344CB8AC3E}">
        <p14:creationId xmlns:p14="http://schemas.microsoft.com/office/powerpoint/2010/main" val="2509724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AAE7B7-E7D7-488E-BC88-DD160A7C673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9DD9CB-275F-4CA2-9703-A265EA73BB1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2595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AD59A4-E2C1-4D27-8C0C-31E54292BFAA}"/>
              </a:ext>
            </a:extLst>
          </p:cNvPr>
          <p:cNvSpPr>
            <a:spLocks noGrp="1"/>
          </p:cNvSpPr>
          <p:nvPr>
            <p:ph idx="1"/>
          </p:nvPr>
        </p:nvSpPr>
        <p:spPr/>
        <p:txBody>
          <a:bodyPr/>
          <a:lstStyle/>
          <a:p>
            <a:r>
              <a:rPr lang="de-DE" dirty="0"/>
              <a:t>Vermittlung folgender Aspekte:</a:t>
            </a:r>
          </a:p>
          <a:p>
            <a:pPr marL="342900" indent="-342900">
              <a:buFont typeface="Arial" panose="020B0604020202020204" pitchFamily="34" charset="0"/>
              <a:buChar char="•"/>
            </a:pPr>
            <a:r>
              <a:rPr lang="de-DE" sz="2000"/>
              <a:t>Wie man eine passende E-Mails verfasst und an verschiedene Empfänger adressiert</a:t>
            </a:r>
          </a:p>
          <a:p>
            <a:pPr marL="342900" indent="-342900">
              <a:buFont typeface="Arial" panose="020B0604020202020204" pitchFamily="34" charset="0"/>
              <a:buChar char="•"/>
            </a:pPr>
            <a:r>
              <a:rPr lang="de-DE" sz="2000"/>
              <a:t>Wie man Dokumente an eine E-Mail anhängt</a:t>
            </a:r>
          </a:p>
          <a:p>
            <a:pPr marL="342900" indent="-342900">
              <a:buFont typeface="Arial" panose="020B0604020202020204" pitchFamily="34" charset="0"/>
              <a:buChar char="•"/>
            </a:pPr>
            <a:r>
              <a:rPr lang="de-DE" sz="2000"/>
              <a:t>Wissen, worauf man beim Verfassen einer E-Mail achten muss </a:t>
            </a:r>
          </a:p>
          <a:p>
            <a:pPr marL="342900" indent="-342900">
              <a:buFont typeface="Arial" panose="020B0604020202020204" pitchFamily="34" charset="0"/>
              <a:buChar char="•"/>
            </a:pPr>
            <a:endParaRPr lang="de-DE" sz="2000" dirty="0"/>
          </a:p>
        </p:txBody>
      </p:sp>
      <p:sp>
        <p:nvSpPr>
          <p:cNvPr id="3" name="Content Placeholder 2">
            <a:extLst>
              <a:ext uri="{FF2B5EF4-FFF2-40B4-BE49-F238E27FC236}">
                <a16:creationId xmlns:a16="http://schemas.microsoft.com/office/drawing/2014/main" id="{C53EEF96-889E-4C45-BE68-A8AD1F9A83D6}"/>
              </a:ext>
            </a:extLst>
          </p:cNvPr>
          <p:cNvSpPr>
            <a:spLocks noGrp="1"/>
          </p:cNvSpPr>
          <p:nvPr>
            <p:ph idx="17"/>
          </p:nvPr>
        </p:nvSpPr>
        <p:spPr>
          <a:xfrm>
            <a:off x="838200" y="3703157"/>
            <a:ext cx="9625314" cy="2732368"/>
          </a:xfrm>
        </p:spPr>
        <p:txBody>
          <a:bodyPr/>
          <a:lstStyle/>
          <a:p>
            <a:r>
              <a:rPr lang="de-DE" dirty="0"/>
              <a:t>Voraussetzungen</a:t>
            </a:r>
            <a:r>
              <a:rPr lang="de-DE"/>
              <a:t>: 1.13 – E-Mail-Postfach anlegen</a:t>
            </a:r>
            <a:endParaRPr lang="de-DE" dirty="0"/>
          </a:p>
          <a:p>
            <a:r>
              <a:rPr lang="de-DE" dirty="0"/>
              <a:t>Empfohlen für:                                                                           Vorbereitung:</a:t>
            </a:r>
          </a:p>
        </p:txBody>
      </p:sp>
      <p:sp>
        <p:nvSpPr>
          <p:cNvPr id="5" name="Text Placeholder 4">
            <a:extLst>
              <a:ext uri="{FF2B5EF4-FFF2-40B4-BE49-F238E27FC236}">
                <a16:creationId xmlns:a16="http://schemas.microsoft.com/office/drawing/2014/main" id="{C7CF4C2B-D538-47B4-A204-28A29BEF3C72}"/>
              </a:ext>
            </a:extLst>
          </p:cNvPr>
          <p:cNvSpPr>
            <a:spLocks noGrp="1"/>
          </p:cNvSpPr>
          <p:nvPr>
            <p:ph type="body" sz="quarter" idx="16"/>
          </p:nvPr>
        </p:nvSpPr>
        <p:spPr/>
        <p:txBody>
          <a:bodyPr/>
          <a:lstStyle/>
          <a:p>
            <a:pPr marL="285750" indent="-285750">
              <a:lnSpc>
                <a:spcPct val="100000"/>
              </a:lnSpc>
            </a:pPr>
            <a:r>
              <a:rPr lang="de-DE" sz="1400" dirty="0">
                <a:solidFill>
                  <a:srgbClr val="000000"/>
                </a:solidFill>
              </a:rPr>
              <a:t>Gymnasium </a:t>
            </a:r>
          </a:p>
          <a:p>
            <a:pPr marL="285750" indent="-285750">
              <a:lnSpc>
                <a:spcPct val="100000"/>
              </a:lnSpc>
            </a:pPr>
            <a:r>
              <a:rPr lang="de-DE" sz="1400" dirty="0">
                <a:solidFill>
                  <a:srgbClr val="000000"/>
                </a:solidFill>
              </a:rPr>
              <a:t>Realschule</a:t>
            </a:r>
          </a:p>
          <a:p>
            <a:pPr marL="285750" indent="-285750">
              <a:lnSpc>
                <a:spcPct val="100000"/>
              </a:lnSpc>
            </a:pPr>
            <a:r>
              <a:rPr lang="de-DE" sz="1400" dirty="0">
                <a:solidFill>
                  <a:srgbClr val="000000"/>
                </a:solidFill>
              </a:rPr>
              <a:t>Hauptschule</a:t>
            </a:r>
          </a:p>
          <a:p>
            <a:pPr marL="285750" indent="-285750">
              <a:lnSpc>
                <a:spcPct val="100000"/>
              </a:lnSpc>
            </a:pPr>
            <a:r>
              <a:rPr lang="de-DE" sz="1400" dirty="0">
                <a:solidFill>
                  <a:srgbClr val="000000"/>
                </a:solidFill>
              </a:rPr>
              <a:t>Berufsschule</a:t>
            </a:r>
          </a:p>
          <a:p>
            <a:pPr marL="285750" indent="-285750">
              <a:lnSpc>
                <a:spcPct val="100000"/>
              </a:lnSpc>
            </a:pPr>
            <a:r>
              <a:rPr lang="de-DE" sz="1400" dirty="0">
                <a:solidFill>
                  <a:srgbClr val="000000"/>
                </a:solidFill>
              </a:rPr>
              <a:t>12-14 Jahre</a:t>
            </a:r>
          </a:p>
          <a:p>
            <a:pPr marL="285750" indent="-285750">
              <a:lnSpc>
                <a:spcPct val="100000"/>
              </a:lnSpc>
            </a:pPr>
            <a:r>
              <a:rPr lang="de-DE" sz="1400" dirty="0">
                <a:solidFill>
                  <a:srgbClr val="000000"/>
                </a:solidFill>
              </a:rPr>
              <a:t>14-16 Jahre</a:t>
            </a:r>
          </a:p>
          <a:p>
            <a:pPr marL="285750" indent="-285750">
              <a:lnSpc>
                <a:spcPct val="100000"/>
              </a:lnSpc>
            </a:pPr>
            <a:r>
              <a:rPr lang="de-DE" sz="1400" dirty="0">
                <a:solidFill>
                  <a:srgbClr val="000000"/>
                </a:solidFill>
              </a:rPr>
              <a:t>Ab 16 Jahren</a:t>
            </a:r>
          </a:p>
          <a:p>
            <a:endParaRPr lang="de-DE" dirty="0"/>
          </a:p>
        </p:txBody>
      </p:sp>
      <p:sp>
        <p:nvSpPr>
          <p:cNvPr id="8" name="Text Placeholder 7">
            <a:extLst>
              <a:ext uri="{FF2B5EF4-FFF2-40B4-BE49-F238E27FC236}">
                <a16:creationId xmlns:a16="http://schemas.microsoft.com/office/drawing/2014/main" id="{390E9722-9D19-41AC-B61E-15DABCC6B57E}"/>
              </a:ext>
            </a:extLst>
          </p:cNvPr>
          <p:cNvSpPr txBox="1">
            <a:spLocks noGrp="1"/>
          </p:cNvSpPr>
          <p:nvPr>
            <p:ph type="body" sz="quarter" idx="14"/>
          </p:nvPr>
        </p:nvSpPr>
        <p:spPr>
          <a:xfrm>
            <a:off x="8465978" y="4198511"/>
            <a:ext cx="2276842" cy="1896930"/>
          </a:xfrm>
          <a:prstGeom prst="rect">
            <a:avLst/>
          </a:prstGeom>
          <a:noFill/>
        </p:spPr>
        <p:txBody>
          <a:bodyPr wrap="none" rtlCol="0">
            <a:spAutoFit/>
          </a:bodyPr>
          <a:lstStyle/>
          <a:p>
            <a:pPr marL="285750" indent="-285750">
              <a:buFont typeface="Wingdings" panose="05000000000000000000" pitchFamily="2" charset="2"/>
              <a:buChar char="ü"/>
            </a:pPr>
            <a:r>
              <a:rPr lang="de-DE" sz="1400" dirty="0">
                <a:solidFill>
                  <a:srgbClr val="000000"/>
                </a:solidFill>
              </a:rPr>
              <a:t>Beamer und Leinwand</a:t>
            </a:r>
          </a:p>
          <a:p>
            <a:pPr marL="285750" indent="-285750">
              <a:buFont typeface="Wingdings" panose="05000000000000000000" pitchFamily="2" charset="2"/>
              <a:buChar char="ü"/>
            </a:pPr>
            <a:r>
              <a:rPr lang="de-DE" sz="1400" dirty="0">
                <a:solidFill>
                  <a:srgbClr val="000000"/>
                </a:solidFill>
              </a:rPr>
              <a:t>Computerraum</a:t>
            </a:r>
          </a:p>
          <a:p>
            <a:pPr marL="285750" indent="-285750">
              <a:buFont typeface="Wingdings" panose="05000000000000000000" pitchFamily="2" charset="2"/>
              <a:buChar char="ü"/>
            </a:pPr>
            <a:r>
              <a:rPr lang="de-DE" sz="1400" dirty="0">
                <a:solidFill>
                  <a:srgbClr val="000000"/>
                </a:solidFill>
              </a:rPr>
              <a:t>Ausdruck Übungsblätter </a:t>
            </a:r>
          </a:p>
          <a:p>
            <a:pPr marL="285750" indent="-285750">
              <a:buFont typeface="Wingdings" panose="05000000000000000000" pitchFamily="2" charset="2"/>
              <a:buChar char="ü"/>
            </a:pPr>
            <a:r>
              <a:rPr lang="de-DE" sz="1400" dirty="0">
                <a:solidFill>
                  <a:srgbClr val="000000"/>
                </a:solidFill>
              </a:rPr>
              <a:t>Schreibutensilien</a:t>
            </a:r>
          </a:p>
          <a:p>
            <a:pPr marL="285750" indent="-285750">
              <a:buFont typeface="Wingdings" panose="05000000000000000000" pitchFamily="2" charset="2"/>
              <a:buChar char="ü"/>
            </a:pPr>
            <a:r>
              <a:rPr lang="de-DE" sz="1400">
                <a:solidFill>
                  <a:srgbClr val="000000"/>
                </a:solidFill>
              </a:rPr>
              <a:t>Flipchart/</a:t>
            </a:r>
            <a:r>
              <a:rPr lang="de-DE" sz="1400" dirty="0">
                <a:solidFill>
                  <a:srgbClr val="000000"/>
                </a:solidFill>
              </a:rPr>
              <a:t>Tafel</a:t>
            </a:r>
          </a:p>
          <a:p>
            <a:pPr marL="285750" indent="-285750">
              <a:buFont typeface="Wingdings" panose="05000000000000000000" pitchFamily="2" charset="2"/>
              <a:buChar char="ü"/>
            </a:pPr>
            <a:r>
              <a:rPr lang="de-DE" sz="1400" dirty="0">
                <a:solidFill>
                  <a:srgbClr val="000000"/>
                </a:solidFill>
              </a:rPr>
              <a:t>Plakate  </a:t>
            </a:r>
            <a:endParaRPr lang="de-DE" sz="1600" dirty="0">
              <a:solidFill>
                <a:srgbClr val="000000"/>
              </a:solidFill>
            </a:endParaRPr>
          </a:p>
        </p:txBody>
      </p:sp>
    </p:spTree>
    <p:extLst>
      <p:ext uri="{BB962C8B-B14F-4D97-AF65-F5344CB8AC3E}">
        <p14:creationId xmlns:p14="http://schemas.microsoft.com/office/powerpoint/2010/main" val="4159834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5B240F-3DAD-4DA2-B5D7-A690C6C37995}"/>
              </a:ext>
            </a:extLst>
          </p:cNvPr>
          <p:cNvSpPr>
            <a:spLocks noGrp="1"/>
          </p:cNvSpPr>
          <p:nvPr>
            <p:ph type="title"/>
          </p:nvPr>
        </p:nvSpPr>
        <p:spPr/>
        <p:txBody>
          <a:bodyPr/>
          <a:lstStyle/>
          <a:p>
            <a:r>
              <a:rPr lang="de-DE" b="1">
                <a:solidFill>
                  <a:schemeClr val="accent4"/>
                </a:solidFill>
              </a:rPr>
              <a:t>Wie schreibe ich eine E-Mail? </a:t>
            </a:r>
          </a:p>
        </p:txBody>
      </p:sp>
      <p:sp>
        <p:nvSpPr>
          <p:cNvPr id="8" name="Content Placeholder 7">
            <a:extLst>
              <a:ext uri="{FF2B5EF4-FFF2-40B4-BE49-F238E27FC236}">
                <a16:creationId xmlns:a16="http://schemas.microsoft.com/office/drawing/2014/main" id="{C2F3AE1C-99C7-4460-97C3-2C75F965A9D2}"/>
              </a:ext>
            </a:extLst>
          </p:cNvPr>
          <p:cNvSpPr>
            <a:spLocks noGrp="1"/>
          </p:cNvSpPr>
          <p:nvPr>
            <p:ph idx="1"/>
          </p:nvPr>
        </p:nvSpPr>
        <p:spPr>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spcAft>
                <a:spcPts val="600"/>
              </a:spcAft>
            </a:pPr>
            <a:r>
              <a:rPr lang="de-DE" sz="2000" b="1" dirty="0">
                <a:solidFill>
                  <a:schemeClr val="tx1"/>
                </a:solidFill>
              </a:rPr>
              <a:t>Empfänger: </a:t>
            </a:r>
            <a:r>
              <a:rPr lang="de-DE" sz="2000" dirty="0">
                <a:solidFill>
                  <a:schemeClr val="tx1"/>
                </a:solidFill>
              </a:rPr>
              <a:t>Wer bekommt die Mail? </a:t>
            </a:r>
          </a:p>
          <a:p>
            <a:pPr>
              <a:spcAft>
                <a:spcPts val="600"/>
              </a:spcAft>
            </a:pPr>
            <a:endParaRPr lang="de-DE" sz="2000" b="1" dirty="0">
              <a:solidFill>
                <a:schemeClr val="tx1"/>
              </a:solidFill>
            </a:endParaRPr>
          </a:p>
          <a:p>
            <a:pPr>
              <a:spcAft>
                <a:spcPts val="600"/>
              </a:spcAft>
            </a:pPr>
            <a:r>
              <a:rPr lang="de-DE" sz="2000" b="1" dirty="0">
                <a:solidFill>
                  <a:schemeClr val="tx1"/>
                </a:solidFill>
              </a:rPr>
              <a:t>Betreff: </a:t>
            </a:r>
            <a:r>
              <a:rPr lang="de-DE" sz="2000" dirty="0">
                <a:solidFill>
                  <a:schemeClr val="tx1"/>
                </a:solidFill>
              </a:rPr>
              <a:t>Worum geht es?</a:t>
            </a:r>
          </a:p>
          <a:p>
            <a:pPr>
              <a:spcAft>
                <a:spcPts val="600"/>
              </a:spcAft>
            </a:pPr>
            <a:endParaRPr lang="de-DE" sz="2000" b="1" dirty="0">
              <a:solidFill>
                <a:schemeClr val="tx1"/>
              </a:solidFill>
            </a:endParaRPr>
          </a:p>
          <a:p>
            <a:pPr>
              <a:spcAft>
                <a:spcPts val="600"/>
              </a:spcAft>
            </a:pPr>
            <a:r>
              <a:rPr lang="de-DE" sz="2000" b="1" dirty="0">
                <a:solidFill>
                  <a:schemeClr val="tx1"/>
                </a:solidFill>
              </a:rPr>
              <a:t>Nachricht: </a:t>
            </a:r>
            <a:r>
              <a:rPr lang="de-DE" sz="2000" dirty="0">
                <a:solidFill>
                  <a:schemeClr val="tx1"/>
                </a:solidFill>
              </a:rPr>
              <a:t>Freundlich oder präzise?</a:t>
            </a:r>
          </a:p>
          <a:p>
            <a:pPr>
              <a:spcAft>
                <a:spcPts val="600"/>
              </a:spcAft>
            </a:pPr>
            <a:endParaRPr lang="de-DE" sz="2000" b="1" dirty="0">
              <a:solidFill>
                <a:schemeClr val="tx1"/>
              </a:solidFill>
            </a:endParaRPr>
          </a:p>
          <a:p>
            <a:pPr>
              <a:spcAft>
                <a:spcPts val="600"/>
              </a:spcAft>
            </a:pPr>
            <a:r>
              <a:rPr lang="de-DE" sz="2000" b="1" dirty="0">
                <a:solidFill>
                  <a:schemeClr val="tx1"/>
                </a:solidFill>
              </a:rPr>
              <a:t>Welche offenen Fragen könnte der Empfänger haben?</a:t>
            </a:r>
            <a:endParaRPr lang="de-DE" sz="2000" b="1" dirty="0"/>
          </a:p>
        </p:txBody>
      </p:sp>
      <p:grpSp>
        <p:nvGrpSpPr>
          <p:cNvPr id="9" name="Group 8">
            <a:extLst>
              <a:ext uri="{FF2B5EF4-FFF2-40B4-BE49-F238E27FC236}">
                <a16:creationId xmlns:a16="http://schemas.microsoft.com/office/drawing/2014/main" id="{916B56FF-3AD9-4593-8E24-C18CE382A289}"/>
              </a:ext>
            </a:extLst>
          </p:cNvPr>
          <p:cNvGrpSpPr/>
          <p:nvPr/>
        </p:nvGrpSpPr>
        <p:grpSpPr>
          <a:xfrm>
            <a:off x="7172325" y="1819540"/>
            <a:ext cx="4448175" cy="4351337"/>
            <a:chOff x="420190" y="1124215"/>
            <a:chExt cx="4827247" cy="4693402"/>
          </a:xfrm>
        </p:grpSpPr>
        <p:grpSp>
          <p:nvGrpSpPr>
            <p:cNvPr id="10" name="Group 9">
              <a:extLst>
                <a:ext uri="{FF2B5EF4-FFF2-40B4-BE49-F238E27FC236}">
                  <a16:creationId xmlns:a16="http://schemas.microsoft.com/office/drawing/2014/main" id="{D6218ECE-25FE-4D5C-9629-BE5F95F32A00}"/>
                </a:ext>
              </a:extLst>
            </p:cNvPr>
            <p:cNvGrpSpPr/>
            <p:nvPr/>
          </p:nvGrpSpPr>
          <p:grpSpPr>
            <a:xfrm>
              <a:off x="420190" y="1124215"/>
              <a:ext cx="4827247" cy="4693402"/>
              <a:chOff x="420190" y="1124215"/>
              <a:chExt cx="4827247" cy="4693402"/>
            </a:xfrm>
          </p:grpSpPr>
          <p:cxnSp>
            <p:nvCxnSpPr>
              <p:cNvPr id="14" name="Straight Connector 13">
                <a:extLst>
                  <a:ext uri="{FF2B5EF4-FFF2-40B4-BE49-F238E27FC236}">
                    <a16:creationId xmlns:a16="http://schemas.microsoft.com/office/drawing/2014/main" id="{BB3A0ACA-67CC-4BC0-9D1E-2BC955AD4E7F}"/>
                  </a:ext>
                </a:extLst>
              </p:cNvPr>
              <p:cNvCxnSpPr>
                <a:cxnSpLocks/>
              </p:cNvCxnSpPr>
              <p:nvPr/>
            </p:nvCxnSpPr>
            <p:spPr>
              <a:xfrm>
                <a:off x="420191" y="2108117"/>
                <a:ext cx="4819825" cy="17916"/>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072CB112-5C2D-4B4A-A1DF-BD987D23BA15}"/>
                  </a:ext>
                </a:extLst>
              </p:cNvPr>
              <p:cNvSpPr/>
              <p:nvPr/>
            </p:nvSpPr>
            <p:spPr>
              <a:xfrm>
                <a:off x="420192" y="1124215"/>
                <a:ext cx="4819825" cy="30646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Neue Nachricht</a:t>
                </a:r>
              </a:p>
            </p:txBody>
          </p:sp>
          <p:cxnSp>
            <p:nvCxnSpPr>
              <p:cNvPr id="16" name="Straight Connector 15">
                <a:extLst>
                  <a:ext uri="{FF2B5EF4-FFF2-40B4-BE49-F238E27FC236}">
                    <a16:creationId xmlns:a16="http://schemas.microsoft.com/office/drawing/2014/main" id="{50D59532-04ED-4FB6-9D0C-0E426B078CDB}"/>
                  </a:ext>
                </a:extLst>
              </p:cNvPr>
              <p:cNvCxnSpPr>
                <a:cxnSpLocks/>
              </p:cNvCxnSpPr>
              <p:nvPr/>
            </p:nvCxnSpPr>
            <p:spPr>
              <a:xfrm>
                <a:off x="420192" y="1753921"/>
                <a:ext cx="4819825" cy="17916"/>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268A35F-6B89-428D-9851-AC90141AA337}"/>
                  </a:ext>
                </a:extLst>
              </p:cNvPr>
              <p:cNvCxnSpPr>
                <a:cxnSpLocks/>
              </p:cNvCxnSpPr>
              <p:nvPr/>
            </p:nvCxnSpPr>
            <p:spPr>
              <a:xfrm>
                <a:off x="420190" y="5341294"/>
                <a:ext cx="4819825" cy="17916"/>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5F00681C-A3EE-4AD5-AD6E-2A337820991F}"/>
                  </a:ext>
                </a:extLst>
              </p:cNvPr>
              <p:cNvSpPr/>
              <p:nvPr/>
            </p:nvSpPr>
            <p:spPr>
              <a:xfrm>
                <a:off x="427612" y="1128663"/>
                <a:ext cx="4819825" cy="4688954"/>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tangle: Rounded Corners 18">
                <a:extLst>
                  <a:ext uri="{FF2B5EF4-FFF2-40B4-BE49-F238E27FC236}">
                    <a16:creationId xmlns:a16="http://schemas.microsoft.com/office/drawing/2014/main" id="{34CAFD9A-795D-4598-8DBD-089F748793CD}"/>
                  </a:ext>
                </a:extLst>
              </p:cNvPr>
              <p:cNvSpPr/>
              <p:nvPr/>
            </p:nvSpPr>
            <p:spPr>
              <a:xfrm>
                <a:off x="3890897" y="5453559"/>
                <a:ext cx="1177447" cy="292940"/>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Senden</a:t>
                </a:r>
              </a:p>
            </p:txBody>
          </p:sp>
        </p:grpSp>
        <p:sp>
          <p:nvSpPr>
            <p:cNvPr id="11" name="Rectangle 10">
              <a:extLst>
                <a:ext uri="{FF2B5EF4-FFF2-40B4-BE49-F238E27FC236}">
                  <a16:creationId xmlns:a16="http://schemas.microsoft.com/office/drawing/2014/main" id="{FDDAA586-BB33-4F23-A34E-F7A66DE0163F}"/>
                </a:ext>
              </a:extLst>
            </p:cNvPr>
            <p:cNvSpPr/>
            <p:nvPr/>
          </p:nvSpPr>
          <p:spPr>
            <a:xfrm>
              <a:off x="570632" y="1448545"/>
              <a:ext cx="1195537" cy="211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00" dirty="0">
                  <a:solidFill>
                    <a:schemeClr val="bg2">
                      <a:lumMod val="75000"/>
                    </a:schemeClr>
                  </a:solidFill>
                </a:rPr>
                <a:t>Empfänger: </a:t>
              </a:r>
              <a:endParaRPr lang="de-DE" dirty="0"/>
            </a:p>
          </p:txBody>
        </p:sp>
        <p:sp>
          <p:nvSpPr>
            <p:cNvPr id="12" name="Rectangle 11">
              <a:extLst>
                <a:ext uri="{FF2B5EF4-FFF2-40B4-BE49-F238E27FC236}">
                  <a16:creationId xmlns:a16="http://schemas.microsoft.com/office/drawing/2014/main" id="{479F77BE-585F-4077-800E-89211CAA8F02}"/>
                </a:ext>
              </a:extLst>
            </p:cNvPr>
            <p:cNvSpPr/>
            <p:nvPr/>
          </p:nvSpPr>
          <p:spPr>
            <a:xfrm>
              <a:off x="570633" y="1790511"/>
              <a:ext cx="964504" cy="255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00" dirty="0">
                  <a:solidFill>
                    <a:schemeClr val="bg2">
                      <a:lumMod val="75000"/>
                    </a:schemeClr>
                  </a:solidFill>
                </a:rPr>
                <a:t>Betreff: </a:t>
              </a:r>
              <a:r>
                <a:rPr lang="de-DE" dirty="0"/>
                <a:t>r</a:t>
              </a:r>
            </a:p>
          </p:txBody>
        </p:sp>
        <p:sp>
          <p:nvSpPr>
            <p:cNvPr id="13" name="Rectangle 12">
              <a:extLst>
                <a:ext uri="{FF2B5EF4-FFF2-40B4-BE49-F238E27FC236}">
                  <a16:creationId xmlns:a16="http://schemas.microsoft.com/office/drawing/2014/main" id="{2AE7F675-8366-406B-9616-D9AD24FAA5A5}"/>
                </a:ext>
              </a:extLst>
            </p:cNvPr>
            <p:cNvSpPr/>
            <p:nvPr/>
          </p:nvSpPr>
          <p:spPr>
            <a:xfrm>
              <a:off x="570632" y="2299021"/>
              <a:ext cx="2034781" cy="370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a:solidFill>
                    <a:schemeClr val="bg2">
                      <a:lumMod val="25000"/>
                    </a:schemeClr>
                  </a:solidFill>
                </a:rPr>
                <a:t>Nachricht</a:t>
              </a:r>
              <a:endParaRPr lang="de-DE" sz="2800" dirty="0">
                <a:solidFill>
                  <a:schemeClr val="bg2">
                    <a:lumMod val="25000"/>
                  </a:schemeClr>
                </a:solidFill>
              </a:endParaRPr>
            </a:p>
          </p:txBody>
        </p:sp>
      </p:grpSp>
    </p:spTree>
    <p:extLst>
      <p:ext uri="{BB962C8B-B14F-4D97-AF65-F5344CB8AC3E}">
        <p14:creationId xmlns:p14="http://schemas.microsoft.com/office/powerpoint/2010/main" val="1144972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C77FEE-265F-4A62-B8F1-A29C12F509D1}"/>
              </a:ext>
            </a:extLst>
          </p:cNvPr>
          <p:cNvSpPr>
            <a:spLocks noGrp="1"/>
          </p:cNvSpPr>
          <p:nvPr>
            <p:ph type="title"/>
          </p:nvPr>
        </p:nvSpPr>
        <p:spPr/>
        <p:txBody>
          <a:bodyPr/>
          <a:lstStyle/>
          <a:p>
            <a:r>
              <a:rPr lang="de-DE" b="1">
                <a:solidFill>
                  <a:schemeClr val="accent4"/>
                </a:solidFill>
              </a:rPr>
              <a:t>An wen schreibe ich?</a:t>
            </a:r>
          </a:p>
        </p:txBody>
      </p:sp>
      <p:pic>
        <p:nvPicPr>
          <p:cNvPr id="6" name="Picture 5">
            <a:extLst>
              <a:ext uri="{FF2B5EF4-FFF2-40B4-BE49-F238E27FC236}">
                <a16:creationId xmlns:a16="http://schemas.microsoft.com/office/drawing/2014/main" id="{6DDAA855-F4BB-4DAB-A741-6B2685D598F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70953" y="1664671"/>
            <a:ext cx="2743583" cy="1047896"/>
          </a:xfrm>
          <a:prstGeom prst="rect">
            <a:avLst/>
          </a:prstGeom>
        </p:spPr>
      </p:pic>
      <p:sp>
        <p:nvSpPr>
          <p:cNvPr id="7" name="Rectangle 6">
            <a:extLst>
              <a:ext uri="{FF2B5EF4-FFF2-40B4-BE49-F238E27FC236}">
                <a16:creationId xmlns:a16="http://schemas.microsoft.com/office/drawing/2014/main" id="{9926275E-BDDD-4279-AC81-8EC523A412B2}"/>
              </a:ext>
            </a:extLst>
          </p:cNvPr>
          <p:cNvSpPr/>
          <p:nvPr/>
        </p:nvSpPr>
        <p:spPr>
          <a:xfrm>
            <a:off x="5380221" y="2765001"/>
            <a:ext cx="1558465"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spcAft>
                <a:spcPts val="600"/>
              </a:spcAft>
            </a:pPr>
            <a:r>
              <a:rPr lang="de-DE" sz="2000" b="1" dirty="0">
                <a:solidFill>
                  <a:schemeClr val="tx1"/>
                </a:solidFill>
              </a:rPr>
              <a:t>Empfänger</a:t>
            </a:r>
            <a:endParaRPr lang="de-DE" sz="2000" b="1" dirty="0"/>
          </a:p>
        </p:txBody>
      </p:sp>
      <p:sp>
        <p:nvSpPr>
          <p:cNvPr id="8" name="Rectangle 7">
            <a:extLst>
              <a:ext uri="{FF2B5EF4-FFF2-40B4-BE49-F238E27FC236}">
                <a16:creationId xmlns:a16="http://schemas.microsoft.com/office/drawing/2014/main" id="{A8AA518B-78E5-4D90-AE3B-F978F9729569}"/>
              </a:ext>
            </a:extLst>
          </p:cNvPr>
          <p:cNvSpPr/>
          <p:nvPr/>
        </p:nvSpPr>
        <p:spPr>
          <a:xfrm>
            <a:off x="3172962" y="3435561"/>
            <a:ext cx="740586"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spcAft>
                <a:spcPts val="600"/>
              </a:spcAft>
            </a:pPr>
            <a:r>
              <a:rPr lang="de-DE" sz="2000" b="1" dirty="0">
                <a:solidFill>
                  <a:schemeClr val="tx1"/>
                </a:solidFill>
              </a:rPr>
              <a:t>An</a:t>
            </a:r>
            <a:endParaRPr lang="de-DE" sz="2000" b="1" dirty="0"/>
          </a:p>
        </p:txBody>
      </p:sp>
      <p:sp>
        <p:nvSpPr>
          <p:cNvPr id="9" name="Rectangle 8">
            <a:extLst>
              <a:ext uri="{FF2B5EF4-FFF2-40B4-BE49-F238E27FC236}">
                <a16:creationId xmlns:a16="http://schemas.microsoft.com/office/drawing/2014/main" id="{FBDE191A-4458-4318-ACB4-D9F2EFABBB49}"/>
              </a:ext>
            </a:extLst>
          </p:cNvPr>
          <p:cNvSpPr/>
          <p:nvPr/>
        </p:nvSpPr>
        <p:spPr>
          <a:xfrm>
            <a:off x="5789161" y="3435560"/>
            <a:ext cx="740586"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spcAft>
                <a:spcPts val="600"/>
              </a:spcAft>
            </a:pPr>
            <a:r>
              <a:rPr lang="de-DE" sz="2000" b="1" dirty="0">
                <a:solidFill>
                  <a:schemeClr val="tx1"/>
                </a:solidFill>
              </a:rPr>
              <a:t>Cc</a:t>
            </a:r>
            <a:endParaRPr lang="de-DE" sz="2000" b="1" dirty="0"/>
          </a:p>
        </p:txBody>
      </p:sp>
      <p:sp>
        <p:nvSpPr>
          <p:cNvPr id="10" name="Rectangle 9">
            <a:extLst>
              <a:ext uri="{FF2B5EF4-FFF2-40B4-BE49-F238E27FC236}">
                <a16:creationId xmlns:a16="http://schemas.microsoft.com/office/drawing/2014/main" id="{19978FDC-3356-4660-8165-B22C38053DFF}"/>
              </a:ext>
            </a:extLst>
          </p:cNvPr>
          <p:cNvSpPr/>
          <p:nvPr/>
        </p:nvSpPr>
        <p:spPr>
          <a:xfrm>
            <a:off x="8405360" y="3444409"/>
            <a:ext cx="1271898"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spcAft>
                <a:spcPts val="600"/>
              </a:spcAft>
            </a:pPr>
            <a:r>
              <a:rPr lang="de-DE" sz="2000" b="1" dirty="0">
                <a:solidFill>
                  <a:schemeClr val="tx1"/>
                </a:solidFill>
              </a:rPr>
              <a:t>Bcc</a:t>
            </a:r>
            <a:endParaRPr lang="de-DE" sz="2000" b="1" dirty="0"/>
          </a:p>
        </p:txBody>
      </p:sp>
      <p:sp>
        <p:nvSpPr>
          <p:cNvPr id="11" name="Rectangle 10">
            <a:extLst>
              <a:ext uri="{FF2B5EF4-FFF2-40B4-BE49-F238E27FC236}">
                <a16:creationId xmlns:a16="http://schemas.microsoft.com/office/drawing/2014/main" id="{E8CC376F-3DD2-41A2-859E-2EFC3F5435BC}"/>
              </a:ext>
            </a:extLst>
          </p:cNvPr>
          <p:cNvSpPr/>
          <p:nvPr/>
        </p:nvSpPr>
        <p:spPr>
          <a:xfrm>
            <a:off x="2542000" y="3868745"/>
            <a:ext cx="2128953" cy="1908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spcAft>
                <a:spcPts val="600"/>
              </a:spcAft>
            </a:pPr>
            <a:r>
              <a:rPr lang="de-DE" dirty="0">
                <a:solidFill>
                  <a:schemeClr val="tx1"/>
                </a:solidFill>
              </a:rPr>
              <a:t>Hauptempfänger</a:t>
            </a:r>
          </a:p>
          <a:p>
            <a:pPr>
              <a:spcAft>
                <a:spcPts val="600"/>
              </a:spcAft>
            </a:pPr>
            <a:r>
              <a:rPr lang="de-DE" dirty="0">
                <a:solidFill>
                  <a:schemeClr val="tx1"/>
                </a:solidFill>
              </a:rPr>
              <a:t>Für sie/ihn ist die Nachricht gedacht</a:t>
            </a:r>
          </a:p>
          <a:p>
            <a:pPr>
              <a:spcAft>
                <a:spcPts val="600"/>
              </a:spcAft>
            </a:pPr>
            <a:r>
              <a:rPr lang="de-DE" dirty="0">
                <a:solidFill>
                  <a:schemeClr val="tx1"/>
                </a:solidFill>
              </a:rPr>
              <a:t>Empfänger soll “handeln” oder “reagieren”</a:t>
            </a:r>
          </a:p>
        </p:txBody>
      </p:sp>
      <p:cxnSp>
        <p:nvCxnSpPr>
          <p:cNvPr id="12" name="Elbow Connector 3">
            <a:extLst>
              <a:ext uri="{FF2B5EF4-FFF2-40B4-BE49-F238E27FC236}">
                <a16:creationId xmlns:a16="http://schemas.microsoft.com/office/drawing/2014/main" id="{228B48A0-6B89-41E3-AC8B-AC4E7D546D7B}"/>
              </a:ext>
            </a:extLst>
          </p:cNvPr>
          <p:cNvCxnSpPr/>
          <p:nvPr/>
        </p:nvCxnSpPr>
        <p:spPr>
          <a:xfrm rot="5400000">
            <a:off x="4716130" y="1992238"/>
            <a:ext cx="270450" cy="2616199"/>
          </a:xfrm>
          <a:prstGeom prst="bentConnector3">
            <a:avLst>
              <a:gd name="adj1" fmla="val 52348"/>
            </a:avLst>
          </a:prstGeom>
        </p:spPr>
        <p:style>
          <a:lnRef idx="1">
            <a:schemeClr val="dk1"/>
          </a:lnRef>
          <a:fillRef idx="0">
            <a:schemeClr val="dk1"/>
          </a:fillRef>
          <a:effectRef idx="0">
            <a:schemeClr val="dk1"/>
          </a:effectRef>
          <a:fontRef idx="minor">
            <a:schemeClr val="tx1"/>
          </a:fontRef>
        </p:style>
      </p:cxnSp>
      <p:cxnSp>
        <p:nvCxnSpPr>
          <p:cNvPr id="13" name="Elbow Connector 10">
            <a:extLst>
              <a:ext uri="{FF2B5EF4-FFF2-40B4-BE49-F238E27FC236}">
                <a16:creationId xmlns:a16="http://schemas.microsoft.com/office/drawing/2014/main" id="{C281C77B-C175-45CD-B259-68AEF650AC03}"/>
              </a:ext>
            </a:extLst>
          </p:cNvPr>
          <p:cNvCxnSpPr>
            <a:stCxn id="7" idx="2"/>
            <a:endCxn id="10" idx="0"/>
          </p:cNvCxnSpPr>
          <p:nvPr/>
        </p:nvCxnSpPr>
        <p:spPr>
          <a:xfrm rot="16200000" flipH="1">
            <a:off x="7460732" y="1863832"/>
            <a:ext cx="279298" cy="2881855"/>
          </a:xfrm>
          <a:prstGeom prst="bentConnector3">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1412C517-E107-4ABC-AE39-BD70F09875D8}"/>
              </a:ext>
            </a:extLst>
          </p:cNvPr>
          <p:cNvCxnSpPr/>
          <p:nvPr/>
        </p:nvCxnSpPr>
        <p:spPr>
          <a:xfrm>
            <a:off x="6159453" y="3165110"/>
            <a:ext cx="0" cy="270449"/>
          </a:xfrm>
          <a:prstGeom prst="line">
            <a:avLst/>
          </a:prstGeom>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B1478074-6A78-41FE-B0EB-A8534F543CCF}"/>
              </a:ext>
            </a:extLst>
          </p:cNvPr>
          <p:cNvSpPr/>
          <p:nvPr/>
        </p:nvSpPr>
        <p:spPr>
          <a:xfrm>
            <a:off x="5174897" y="3877859"/>
            <a:ext cx="2146296" cy="1277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spcAft>
                <a:spcPts val="600"/>
              </a:spcAft>
            </a:pPr>
            <a:r>
              <a:rPr lang="de-DE">
                <a:solidFill>
                  <a:schemeClr val="tx1"/>
                </a:solidFill>
              </a:rPr>
              <a:t>Zweiter Empfänger</a:t>
            </a:r>
          </a:p>
          <a:p>
            <a:pPr>
              <a:spcAft>
                <a:spcPts val="600"/>
              </a:spcAft>
            </a:pPr>
            <a:r>
              <a:rPr lang="de-DE">
                <a:solidFill>
                  <a:schemeClr val="tx1"/>
                </a:solidFill>
              </a:rPr>
              <a:t>Zur Kenntnis, aber ohne Handlungsbedarf</a:t>
            </a:r>
            <a:endParaRPr lang="de-DE" dirty="0">
              <a:solidFill>
                <a:schemeClr val="tx1"/>
              </a:solidFill>
            </a:endParaRPr>
          </a:p>
        </p:txBody>
      </p:sp>
      <p:sp>
        <p:nvSpPr>
          <p:cNvPr id="16" name="Rectangle 15">
            <a:extLst>
              <a:ext uri="{FF2B5EF4-FFF2-40B4-BE49-F238E27FC236}">
                <a16:creationId xmlns:a16="http://schemas.microsoft.com/office/drawing/2014/main" id="{CA40D24E-473C-4C09-9ECE-3D1C1F2EE351}"/>
              </a:ext>
            </a:extLst>
          </p:cNvPr>
          <p:cNvSpPr/>
          <p:nvPr/>
        </p:nvSpPr>
        <p:spPr>
          <a:xfrm>
            <a:off x="8134848" y="3864326"/>
            <a:ext cx="1952373" cy="1277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spcAft>
                <a:spcPts val="600"/>
              </a:spcAft>
            </a:pPr>
            <a:r>
              <a:rPr lang="de-DE" dirty="0">
                <a:solidFill>
                  <a:schemeClr val="tx1"/>
                </a:solidFill>
              </a:rPr>
              <a:t>Hauptempfänger</a:t>
            </a:r>
          </a:p>
          <a:p>
            <a:pPr>
              <a:spcAft>
                <a:spcPts val="600"/>
              </a:spcAft>
            </a:pPr>
            <a:r>
              <a:rPr lang="de-DE" dirty="0">
                <a:solidFill>
                  <a:schemeClr val="tx1"/>
                </a:solidFill>
              </a:rPr>
              <a:t>Für sie/ihn ist die Nachricht gedacht</a:t>
            </a:r>
          </a:p>
        </p:txBody>
      </p:sp>
      <p:sp>
        <p:nvSpPr>
          <p:cNvPr id="17" name="Rectangle 16">
            <a:extLst>
              <a:ext uri="{FF2B5EF4-FFF2-40B4-BE49-F238E27FC236}">
                <a16:creationId xmlns:a16="http://schemas.microsoft.com/office/drawing/2014/main" id="{70683E9E-2AF1-4970-8AC6-72E41D348666}"/>
              </a:ext>
            </a:extLst>
          </p:cNvPr>
          <p:cNvSpPr/>
          <p:nvPr/>
        </p:nvSpPr>
        <p:spPr>
          <a:xfrm>
            <a:off x="2775905" y="5810577"/>
            <a:ext cx="4850579"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spcAft>
                <a:spcPts val="600"/>
              </a:spcAft>
            </a:pPr>
            <a:r>
              <a:rPr lang="de-DE" b="1" dirty="0">
                <a:solidFill>
                  <a:schemeClr val="accent4">
                    <a:lumMod val="60000"/>
                    <a:lumOff val="40000"/>
                  </a:schemeClr>
                </a:solidFill>
              </a:rPr>
              <a:t>Alle sehen, wer die Mail bekommt</a:t>
            </a:r>
          </a:p>
        </p:txBody>
      </p:sp>
      <p:sp>
        <p:nvSpPr>
          <p:cNvPr id="18" name="Rectangle 17">
            <a:extLst>
              <a:ext uri="{FF2B5EF4-FFF2-40B4-BE49-F238E27FC236}">
                <a16:creationId xmlns:a16="http://schemas.microsoft.com/office/drawing/2014/main" id="{2215FD4E-AD98-45EC-BA95-3C2116DF409D}"/>
              </a:ext>
            </a:extLst>
          </p:cNvPr>
          <p:cNvSpPr/>
          <p:nvPr/>
        </p:nvSpPr>
        <p:spPr>
          <a:xfrm>
            <a:off x="7995394" y="5469182"/>
            <a:ext cx="2426014" cy="92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spcAft>
                <a:spcPts val="600"/>
              </a:spcAft>
            </a:pPr>
            <a:r>
              <a:rPr lang="de-DE" b="1" dirty="0">
                <a:solidFill>
                  <a:schemeClr val="accent4">
                    <a:lumMod val="60000"/>
                    <a:lumOff val="40000"/>
                  </a:schemeClr>
                </a:solidFill>
              </a:rPr>
              <a:t>Empfänger sehen nicht, an wen die Mail noch geschickt wird</a:t>
            </a:r>
          </a:p>
        </p:txBody>
      </p:sp>
    </p:spTree>
    <p:extLst>
      <p:ext uri="{BB962C8B-B14F-4D97-AF65-F5344CB8AC3E}">
        <p14:creationId xmlns:p14="http://schemas.microsoft.com/office/powerpoint/2010/main" val="3718589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1E821C6B-CCFF-40D8-B968-BDDB8B1563F9}"/>
              </a:ext>
            </a:extLst>
          </p:cNvPr>
          <p:cNvSpPr/>
          <p:nvPr/>
        </p:nvSpPr>
        <p:spPr>
          <a:xfrm>
            <a:off x="1953715" y="1928990"/>
            <a:ext cx="2568213" cy="261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spcAft>
                <a:spcPts val="600"/>
              </a:spcAft>
            </a:pPr>
            <a:r>
              <a:rPr lang="de-DE" sz="1100" b="1" dirty="0">
                <a:solidFill>
                  <a:schemeClr val="tx1"/>
                </a:solidFill>
              </a:rPr>
              <a:t>Laura.heise@web.de</a:t>
            </a:r>
            <a:endParaRPr lang="de-DE" sz="1100" b="1" dirty="0"/>
          </a:p>
        </p:txBody>
      </p:sp>
      <p:sp>
        <p:nvSpPr>
          <p:cNvPr id="26" name="Rectangle 25">
            <a:extLst>
              <a:ext uri="{FF2B5EF4-FFF2-40B4-BE49-F238E27FC236}">
                <a16:creationId xmlns:a16="http://schemas.microsoft.com/office/drawing/2014/main" id="{EF304554-3935-4AC1-9CB1-30932BD72D2B}"/>
              </a:ext>
            </a:extLst>
          </p:cNvPr>
          <p:cNvSpPr/>
          <p:nvPr/>
        </p:nvSpPr>
        <p:spPr>
          <a:xfrm>
            <a:off x="2004520" y="2252142"/>
            <a:ext cx="438644" cy="261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spcAft>
                <a:spcPts val="600"/>
              </a:spcAft>
            </a:pPr>
            <a:r>
              <a:rPr lang="de-DE" sz="1100" b="1" dirty="0">
                <a:solidFill>
                  <a:schemeClr val="tx1"/>
                </a:solidFill>
              </a:rPr>
              <a:t>Hi</a:t>
            </a:r>
            <a:endParaRPr lang="de-DE" sz="1100" b="1" dirty="0"/>
          </a:p>
        </p:txBody>
      </p:sp>
      <p:sp>
        <p:nvSpPr>
          <p:cNvPr id="2" name="Title 1">
            <a:extLst>
              <a:ext uri="{FF2B5EF4-FFF2-40B4-BE49-F238E27FC236}">
                <a16:creationId xmlns:a16="http://schemas.microsoft.com/office/drawing/2014/main" id="{3FD196E9-DCDB-42C5-AA66-0ADC5419E177}"/>
              </a:ext>
            </a:extLst>
          </p:cNvPr>
          <p:cNvSpPr>
            <a:spLocks noGrp="1"/>
          </p:cNvSpPr>
          <p:nvPr>
            <p:ph type="title"/>
          </p:nvPr>
        </p:nvSpPr>
        <p:spPr/>
        <p:txBody>
          <a:bodyPr/>
          <a:lstStyle/>
          <a:p>
            <a:r>
              <a:rPr lang="de-DE" b="1">
                <a:solidFill>
                  <a:schemeClr val="accent4"/>
                </a:solidFill>
              </a:rPr>
              <a:t>Wie schreibe ich eine E-Mail?</a:t>
            </a:r>
          </a:p>
        </p:txBody>
      </p:sp>
      <p:cxnSp>
        <p:nvCxnSpPr>
          <p:cNvPr id="4" name="Straight Connector 3">
            <a:extLst>
              <a:ext uri="{FF2B5EF4-FFF2-40B4-BE49-F238E27FC236}">
                <a16:creationId xmlns:a16="http://schemas.microsoft.com/office/drawing/2014/main" id="{8479DD1D-DED0-4F54-A829-78652C202E7C}"/>
              </a:ext>
            </a:extLst>
          </p:cNvPr>
          <p:cNvCxnSpPr>
            <a:endCxn id="10" idx="1"/>
          </p:cNvCxnSpPr>
          <p:nvPr/>
        </p:nvCxnSpPr>
        <p:spPr>
          <a:xfrm flipV="1">
            <a:off x="2414094" y="2398037"/>
            <a:ext cx="5129706" cy="2263"/>
          </a:xfrm>
          <a:prstGeom prst="line">
            <a:avLst/>
          </a:prstGeom>
        </p:spPr>
        <p:style>
          <a:lnRef idx="1">
            <a:schemeClr val="accent4"/>
          </a:lnRef>
          <a:fillRef idx="0">
            <a:schemeClr val="accent4"/>
          </a:fillRef>
          <a:effectRef idx="0">
            <a:schemeClr val="accent4"/>
          </a:effectRef>
          <a:fontRef idx="minor">
            <a:schemeClr val="tx1"/>
          </a:fontRef>
        </p:style>
      </p:cxnSp>
      <p:cxnSp>
        <p:nvCxnSpPr>
          <p:cNvPr id="5" name="Straight Connector 4">
            <a:extLst>
              <a:ext uri="{FF2B5EF4-FFF2-40B4-BE49-F238E27FC236}">
                <a16:creationId xmlns:a16="http://schemas.microsoft.com/office/drawing/2014/main" id="{9571EE48-29DD-4265-A2C7-861AE3328AF0}"/>
              </a:ext>
            </a:extLst>
          </p:cNvPr>
          <p:cNvCxnSpPr>
            <a:endCxn id="11" idx="1"/>
          </p:cNvCxnSpPr>
          <p:nvPr/>
        </p:nvCxnSpPr>
        <p:spPr>
          <a:xfrm flipV="1">
            <a:off x="2718894" y="2832133"/>
            <a:ext cx="4824907" cy="6504"/>
          </a:xfrm>
          <a:prstGeom prst="line">
            <a:avLst/>
          </a:prstGeom>
        </p:spPr>
        <p:style>
          <a:lnRef idx="1">
            <a:schemeClr val="accent4"/>
          </a:lnRef>
          <a:fillRef idx="0">
            <a:schemeClr val="accent4"/>
          </a:fillRef>
          <a:effectRef idx="0">
            <a:schemeClr val="accent4"/>
          </a:effectRef>
          <a:fontRef idx="minor">
            <a:schemeClr val="tx1"/>
          </a:fontRef>
        </p:style>
      </p:cxnSp>
      <p:cxnSp>
        <p:nvCxnSpPr>
          <p:cNvPr id="6" name="Straight Connector 5">
            <a:extLst>
              <a:ext uri="{FF2B5EF4-FFF2-40B4-BE49-F238E27FC236}">
                <a16:creationId xmlns:a16="http://schemas.microsoft.com/office/drawing/2014/main" id="{826EF084-E3B9-4D68-8AE3-4611B7E5CC43}"/>
              </a:ext>
            </a:extLst>
          </p:cNvPr>
          <p:cNvCxnSpPr>
            <a:endCxn id="12" idx="1"/>
          </p:cNvCxnSpPr>
          <p:nvPr/>
        </p:nvCxnSpPr>
        <p:spPr>
          <a:xfrm>
            <a:off x="5543550" y="3497798"/>
            <a:ext cx="2000251" cy="1991"/>
          </a:xfrm>
          <a:prstGeom prst="line">
            <a:avLst/>
          </a:prstGeom>
        </p:spPr>
        <p:style>
          <a:lnRef idx="1">
            <a:schemeClr val="accent4"/>
          </a:lnRef>
          <a:fillRef idx="0">
            <a:schemeClr val="accent4"/>
          </a:fillRef>
          <a:effectRef idx="0">
            <a:schemeClr val="accent4"/>
          </a:effectRef>
          <a:fontRef idx="minor">
            <a:schemeClr val="tx1"/>
          </a:fontRef>
        </p:style>
      </p:cxnSp>
      <p:cxnSp>
        <p:nvCxnSpPr>
          <p:cNvPr id="7" name="Straight Connector 6">
            <a:extLst>
              <a:ext uri="{FF2B5EF4-FFF2-40B4-BE49-F238E27FC236}">
                <a16:creationId xmlns:a16="http://schemas.microsoft.com/office/drawing/2014/main" id="{E5701939-CCC4-4379-92CE-2E7E1F0464A4}"/>
              </a:ext>
            </a:extLst>
          </p:cNvPr>
          <p:cNvCxnSpPr>
            <a:endCxn id="13" idx="1"/>
          </p:cNvCxnSpPr>
          <p:nvPr/>
        </p:nvCxnSpPr>
        <p:spPr>
          <a:xfrm>
            <a:off x="5078571" y="3840945"/>
            <a:ext cx="2465230" cy="132788"/>
          </a:xfrm>
          <a:prstGeom prst="line">
            <a:avLst/>
          </a:prstGeom>
        </p:spPr>
        <p:style>
          <a:lnRef idx="1">
            <a:schemeClr val="accent4"/>
          </a:lnRef>
          <a:fillRef idx="0">
            <a:schemeClr val="accent4"/>
          </a:fillRef>
          <a:effectRef idx="0">
            <a:schemeClr val="accent4"/>
          </a:effectRef>
          <a:fontRef idx="minor">
            <a:schemeClr val="tx1"/>
          </a:fontRef>
        </p:style>
      </p:cxnSp>
      <p:cxnSp>
        <p:nvCxnSpPr>
          <p:cNvPr id="8" name="Straight Connector 7">
            <a:extLst>
              <a:ext uri="{FF2B5EF4-FFF2-40B4-BE49-F238E27FC236}">
                <a16:creationId xmlns:a16="http://schemas.microsoft.com/office/drawing/2014/main" id="{BD8DA452-4E4C-458C-BDE2-140D40B4320C}"/>
              </a:ext>
            </a:extLst>
          </p:cNvPr>
          <p:cNvCxnSpPr>
            <a:endCxn id="14" idx="1"/>
          </p:cNvCxnSpPr>
          <p:nvPr/>
        </p:nvCxnSpPr>
        <p:spPr>
          <a:xfrm>
            <a:off x="6200775" y="4083469"/>
            <a:ext cx="1354333" cy="364209"/>
          </a:xfrm>
          <a:prstGeom prst="line">
            <a:avLst/>
          </a:prstGeom>
        </p:spPr>
        <p:style>
          <a:lnRef idx="1">
            <a:schemeClr val="accent4"/>
          </a:lnRef>
          <a:fillRef idx="0">
            <a:schemeClr val="accent4"/>
          </a:fillRef>
          <a:effectRef idx="0">
            <a:schemeClr val="accent4"/>
          </a:effectRef>
          <a:fontRef idx="minor">
            <a:schemeClr val="tx1"/>
          </a:fontRef>
        </p:style>
      </p:cxnSp>
      <p:cxnSp>
        <p:nvCxnSpPr>
          <p:cNvPr id="9" name="Straight Connector 8">
            <a:extLst>
              <a:ext uri="{FF2B5EF4-FFF2-40B4-BE49-F238E27FC236}">
                <a16:creationId xmlns:a16="http://schemas.microsoft.com/office/drawing/2014/main" id="{2E19CAB1-E80B-4956-81CB-858D65813F5F}"/>
              </a:ext>
            </a:extLst>
          </p:cNvPr>
          <p:cNvCxnSpPr>
            <a:endCxn id="15" idx="1"/>
          </p:cNvCxnSpPr>
          <p:nvPr/>
        </p:nvCxnSpPr>
        <p:spPr>
          <a:xfrm>
            <a:off x="2523631" y="4456572"/>
            <a:ext cx="5020169" cy="602948"/>
          </a:xfrm>
          <a:prstGeom prst="line">
            <a:avLst/>
          </a:prstGeom>
        </p:spPr>
        <p:style>
          <a:lnRef idx="1">
            <a:schemeClr val="accent4"/>
          </a:lnRef>
          <a:fillRef idx="0">
            <a:schemeClr val="accent4"/>
          </a:fillRef>
          <a:effectRef idx="0">
            <a:schemeClr val="accent4"/>
          </a:effectRef>
          <a:fontRef idx="minor">
            <a:schemeClr val="tx1"/>
          </a:fontRef>
        </p:style>
      </p:cxnSp>
      <p:sp>
        <p:nvSpPr>
          <p:cNvPr id="10" name="Rectangle 9">
            <a:extLst>
              <a:ext uri="{FF2B5EF4-FFF2-40B4-BE49-F238E27FC236}">
                <a16:creationId xmlns:a16="http://schemas.microsoft.com/office/drawing/2014/main" id="{A74EB80B-66AF-4904-9136-16361EB6E1A6}"/>
              </a:ext>
            </a:extLst>
          </p:cNvPr>
          <p:cNvSpPr/>
          <p:nvPr/>
        </p:nvSpPr>
        <p:spPr>
          <a:xfrm>
            <a:off x="7543800" y="2197982"/>
            <a:ext cx="2582541"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spcAft>
                <a:spcPts val="600"/>
              </a:spcAft>
            </a:pPr>
            <a:r>
              <a:rPr lang="de-DE" sz="2000" dirty="0">
                <a:solidFill>
                  <a:schemeClr val="accent4"/>
                </a:solidFill>
              </a:rPr>
              <a:t>Unklarer Betreff</a:t>
            </a:r>
          </a:p>
        </p:txBody>
      </p:sp>
      <p:sp>
        <p:nvSpPr>
          <p:cNvPr id="11" name="Rectangle 10">
            <a:extLst>
              <a:ext uri="{FF2B5EF4-FFF2-40B4-BE49-F238E27FC236}">
                <a16:creationId xmlns:a16="http://schemas.microsoft.com/office/drawing/2014/main" id="{53C447CF-54DF-4E4B-AFBF-D080F6155D15}"/>
              </a:ext>
            </a:extLst>
          </p:cNvPr>
          <p:cNvSpPr/>
          <p:nvPr/>
        </p:nvSpPr>
        <p:spPr>
          <a:xfrm>
            <a:off x="7543801" y="2632078"/>
            <a:ext cx="1882134"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spcAft>
                <a:spcPts val="600"/>
              </a:spcAft>
            </a:pPr>
            <a:r>
              <a:rPr lang="de-DE" sz="2000" dirty="0">
                <a:solidFill>
                  <a:schemeClr val="accent4"/>
                </a:solidFill>
              </a:rPr>
              <a:t>Unpersönlich</a:t>
            </a:r>
          </a:p>
        </p:txBody>
      </p:sp>
      <p:sp>
        <p:nvSpPr>
          <p:cNvPr id="12" name="Rectangle 11">
            <a:extLst>
              <a:ext uri="{FF2B5EF4-FFF2-40B4-BE49-F238E27FC236}">
                <a16:creationId xmlns:a16="http://schemas.microsoft.com/office/drawing/2014/main" id="{8ECC9776-ADA0-4FC1-9E5D-66719A7FB7E7}"/>
              </a:ext>
            </a:extLst>
          </p:cNvPr>
          <p:cNvSpPr/>
          <p:nvPr/>
        </p:nvSpPr>
        <p:spPr>
          <a:xfrm>
            <a:off x="7543801" y="3299734"/>
            <a:ext cx="1882134"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spcAft>
                <a:spcPts val="600"/>
              </a:spcAft>
            </a:pPr>
            <a:r>
              <a:rPr lang="de-DE" sz="2000" dirty="0">
                <a:solidFill>
                  <a:schemeClr val="accent4"/>
                </a:solidFill>
              </a:rPr>
              <a:t>Datum unklar</a:t>
            </a:r>
          </a:p>
        </p:txBody>
      </p:sp>
      <p:sp>
        <p:nvSpPr>
          <p:cNvPr id="13" name="Rectangle 12">
            <a:extLst>
              <a:ext uri="{FF2B5EF4-FFF2-40B4-BE49-F238E27FC236}">
                <a16:creationId xmlns:a16="http://schemas.microsoft.com/office/drawing/2014/main" id="{3EF1250B-487C-4B44-84D4-92894AF1513E}"/>
              </a:ext>
            </a:extLst>
          </p:cNvPr>
          <p:cNvSpPr/>
          <p:nvPr/>
        </p:nvSpPr>
        <p:spPr>
          <a:xfrm>
            <a:off x="7543801" y="3773678"/>
            <a:ext cx="1882134"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spcAft>
                <a:spcPts val="600"/>
              </a:spcAft>
            </a:pPr>
            <a:r>
              <a:rPr lang="de-DE" sz="2000" dirty="0">
                <a:solidFill>
                  <a:schemeClr val="accent4"/>
                </a:solidFill>
              </a:rPr>
              <a:t>Ort unklar</a:t>
            </a:r>
          </a:p>
        </p:txBody>
      </p:sp>
      <p:sp>
        <p:nvSpPr>
          <p:cNvPr id="14" name="Rectangle 13">
            <a:extLst>
              <a:ext uri="{FF2B5EF4-FFF2-40B4-BE49-F238E27FC236}">
                <a16:creationId xmlns:a16="http://schemas.microsoft.com/office/drawing/2014/main" id="{9705B098-4BBD-4C47-B099-29BAB7B1C455}"/>
              </a:ext>
            </a:extLst>
          </p:cNvPr>
          <p:cNvSpPr/>
          <p:nvPr/>
        </p:nvSpPr>
        <p:spPr>
          <a:xfrm>
            <a:off x="7555108" y="4247623"/>
            <a:ext cx="2755239"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spcAft>
                <a:spcPts val="600"/>
              </a:spcAft>
            </a:pPr>
            <a:r>
              <a:rPr lang="de-DE" sz="2000" dirty="0">
                <a:solidFill>
                  <a:schemeClr val="accent4"/>
                </a:solidFill>
              </a:rPr>
              <a:t>Aussage unverbindlich</a:t>
            </a:r>
          </a:p>
        </p:txBody>
      </p:sp>
      <p:sp>
        <p:nvSpPr>
          <p:cNvPr id="15" name="Rectangle 14">
            <a:extLst>
              <a:ext uri="{FF2B5EF4-FFF2-40B4-BE49-F238E27FC236}">
                <a16:creationId xmlns:a16="http://schemas.microsoft.com/office/drawing/2014/main" id="{0861EE72-7A76-4735-9A22-9718965A5C17}"/>
              </a:ext>
            </a:extLst>
          </p:cNvPr>
          <p:cNvSpPr/>
          <p:nvPr/>
        </p:nvSpPr>
        <p:spPr>
          <a:xfrm>
            <a:off x="7543800" y="4859465"/>
            <a:ext cx="2755239"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spcAft>
                <a:spcPts val="600"/>
              </a:spcAft>
            </a:pPr>
            <a:r>
              <a:rPr lang="de-DE" sz="2000" dirty="0">
                <a:solidFill>
                  <a:schemeClr val="accent4"/>
                </a:solidFill>
              </a:rPr>
              <a:t>Grußformel fehlt</a:t>
            </a:r>
          </a:p>
        </p:txBody>
      </p:sp>
      <p:grpSp>
        <p:nvGrpSpPr>
          <p:cNvPr id="16" name="Group 15">
            <a:extLst>
              <a:ext uri="{FF2B5EF4-FFF2-40B4-BE49-F238E27FC236}">
                <a16:creationId xmlns:a16="http://schemas.microsoft.com/office/drawing/2014/main" id="{22909840-1123-4E69-A9DA-12D690FC5F65}"/>
              </a:ext>
            </a:extLst>
          </p:cNvPr>
          <p:cNvGrpSpPr/>
          <p:nvPr/>
        </p:nvGrpSpPr>
        <p:grpSpPr>
          <a:xfrm>
            <a:off x="1934665" y="1581415"/>
            <a:ext cx="4827247" cy="4693402"/>
            <a:chOff x="420190" y="1124215"/>
            <a:chExt cx="4827247" cy="4693402"/>
          </a:xfrm>
        </p:grpSpPr>
        <p:cxnSp>
          <p:nvCxnSpPr>
            <p:cNvPr id="17" name="Straight Connector 16">
              <a:extLst>
                <a:ext uri="{FF2B5EF4-FFF2-40B4-BE49-F238E27FC236}">
                  <a16:creationId xmlns:a16="http://schemas.microsoft.com/office/drawing/2014/main" id="{09A3F5BA-9843-45C8-8F63-80884E3180DF}"/>
                </a:ext>
              </a:extLst>
            </p:cNvPr>
            <p:cNvCxnSpPr>
              <a:cxnSpLocks/>
            </p:cNvCxnSpPr>
            <p:nvPr/>
          </p:nvCxnSpPr>
          <p:spPr>
            <a:xfrm>
              <a:off x="420191" y="2108117"/>
              <a:ext cx="4819825" cy="17916"/>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84BA98C-5C7C-4768-8471-41207E6D4482}"/>
                </a:ext>
              </a:extLst>
            </p:cNvPr>
            <p:cNvSpPr/>
            <p:nvPr/>
          </p:nvSpPr>
          <p:spPr>
            <a:xfrm>
              <a:off x="514809" y="2189428"/>
              <a:ext cx="4310556" cy="2984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spcAft>
                  <a:spcPts val="600"/>
                </a:spcAft>
              </a:pPr>
              <a:r>
                <a:rPr lang="de-DE" dirty="0">
                  <a:solidFill>
                    <a:schemeClr val="tx1"/>
                  </a:solidFill>
                </a:rPr>
                <a:t>Hi,</a:t>
              </a:r>
            </a:p>
            <a:p>
              <a:pPr>
                <a:spcAft>
                  <a:spcPts val="600"/>
                </a:spcAft>
              </a:pPr>
              <a:endParaRPr lang="de-DE" dirty="0">
                <a:solidFill>
                  <a:schemeClr val="tx1"/>
                </a:solidFill>
              </a:endParaRPr>
            </a:p>
            <a:p>
              <a:pPr>
                <a:spcAft>
                  <a:spcPts val="600"/>
                </a:spcAft>
              </a:pPr>
              <a:r>
                <a:rPr lang="de-DE" dirty="0">
                  <a:solidFill>
                    <a:schemeClr val="tx1"/>
                  </a:solidFill>
                </a:rPr>
                <a:t>Ich feiere nächste Woche Freitag meinen Geburtstag bei Gabi. Um 18 Uhr geht es los. Du kannst gerne kommen.</a:t>
              </a:r>
            </a:p>
            <a:p>
              <a:pPr>
                <a:spcAft>
                  <a:spcPts val="600"/>
                </a:spcAft>
              </a:pPr>
              <a:endParaRPr lang="de-DE" dirty="0">
                <a:solidFill>
                  <a:schemeClr val="tx1"/>
                </a:solidFill>
              </a:endParaRPr>
            </a:p>
            <a:p>
              <a:pPr>
                <a:spcAft>
                  <a:spcPts val="600"/>
                </a:spcAft>
              </a:pPr>
              <a:r>
                <a:rPr lang="de-DE" dirty="0">
                  <a:solidFill>
                    <a:schemeClr val="tx1"/>
                  </a:solidFill>
                </a:rPr>
                <a:t>Philip</a:t>
              </a:r>
            </a:p>
          </p:txBody>
        </p:sp>
        <p:sp>
          <p:nvSpPr>
            <p:cNvPr id="19" name="Rectangle 18">
              <a:extLst>
                <a:ext uri="{FF2B5EF4-FFF2-40B4-BE49-F238E27FC236}">
                  <a16:creationId xmlns:a16="http://schemas.microsoft.com/office/drawing/2014/main" id="{B3942243-A5B7-4BC5-A955-971CDAB5267E}"/>
                </a:ext>
              </a:extLst>
            </p:cNvPr>
            <p:cNvSpPr/>
            <p:nvPr/>
          </p:nvSpPr>
          <p:spPr>
            <a:xfrm>
              <a:off x="420192" y="1124215"/>
              <a:ext cx="4819825" cy="30646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Neue Nachricht</a:t>
              </a:r>
            </a:p>
          </p:txBody>
        </p:sp>
        <p:cxnSp>
          <p:nvCxnSpPr>
            <p:cNvPr id="20" name="Straight Connector 19">
              <a:extLst>
                <a:ext uri="{FF2B5EF4-FFF2-40B4-BE49-F238E27FC236}">
                  <a16:creationId xmlns:a16="http://schemas.microsoft.com/office/drawing/2014/main" id="{35775DE8-CED6-4DD8-816F-395BFDAF98E7}"/>
                </a:ext>
              </a:extLst>
            </p:cNvPr>
            <p:cNvCxnSpPr>
              <a:cxnSpLocks/>
            </p:cNvCxnSpPr>
            <p:nvPr/>
          </p:nvCxnSpPr>
          <p:spPr>
            <a:xfrm>
              <a:off x="420192" y="1753921"/>
              <a:ext cx="4819825" cy="17916"/>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5B12247-0167-4550-BE7D-5F62C55BD7D5}"/>
                </a:ext>
              </a:extLst>
            </p:cNvPr>
            <p:cNvCxnSpPr>
              <a:cxnSpLocks/>
            </p:cNvCxnSpPr>
            <p:nvPr/>
          </p:nvCxnSpPr>
          <p:spPr>
            <a:xfrm>
              <a:off x="420190" y="5341294"/>
              <a:ext cx="4819825" cy="17916"/>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36E61AE-8E59-431B-906C-1F96AEEB048F}"/>
                </a:ext>
              </a:extLst>
            </p:cNvPr>
            <p:cNvSpPr/>
            <p:nvPr/>
          </p:nvSpPr>
          <p:spPr>
            <a:xfrm>
              <a:off x="427612" y="1128663"/>
              <a:ext cx="4819825" cy="4688954"/>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tangle: Rounded Corners 22">
              <a:extLst>
                <a:ext uri="{FF2B5EF4-FFF2-40B4-BE49-F238E27FC236}">
                  <a16:creationId xmlns:a16="http://schemas.microsoft.com/office/drawing/2014/main" id="{32FDFE1F-C389-45D8-9EBA-163DA6169803}"/>
                </a:ext>
              </a:extLst>
            </p:cNvPr>
            <p:cNvSpPr/>
            <p:nvPr/>
          </p:nvSpPr>
          <p:spPr>
            <a:xfrm>
              <a:off x="3890897" y="5453559"/>
              <a:ext cx="1177447" cy="292940"/>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Senden</a:t>
              </a:r>
            </a:p>
          </p:txBody>
        </p:sp>
      </p:grpSp>
      <p:sp>
        <p:nvSpPr>
          <p:cNvPr id="25" name="Oval 24">
            <a:extLst>
              <a:ext uri="{FF2B5EF4-FFF2-40B4-BE49-F238E27FC236}">
                <a16:creationId xmlns:a16="http://schemas.microsoft.com/office/drawing/2014/main" id="{16F2970F-4B80-4CD2-A721-1F31A64CB87C}"/>
              </a:ext>
            </a:extLst>
          </p:cNvPr>
          <p:cNvSpPr/>
          <p:nvPr/>
        </p:nvSpPr>
        <p:spPr>
          <a:xfrm>
            <a:off x="1992313" y="2192259"/>
            <a:ext cx="390525" cy="382322"/>
          </a:xfrm>
          <a:prstGeom prst="ellipse">
            <a:avLst/>
          </a:prstGeom>
          <a:solidFill>
            <a:schemeClr val="accent4">
              <a:alpha val="3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68654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5E2CC-5350-422D-896C-7D2DBF0A1C9F}"/>
              </a:ext>
            </a:extLst>
          </p:cNvPr>
          <p:cNvSpPr>
            <a:spLocks noGrp="1"/>
          </p:cNvSpPr>
          <p:nvPr>
            <p:ph type="title"/>
          </p:nvPr>
        </p:nvSpPr>
        <p:spPr/>
        <p:txBody>
          <a:bodyPr/>
          <a:lstStyle/>
          <a:p>
            <a:r>
              <a:rPr lang="de-DE" b="1">
                <a:solidFill>
                  <a:schemeClr val="accent4"/>
                </a:solidFill>
              </a:rPr>
              <a:t>Wie schreibe ich eine E-Mail?</a:t>
            </a:r>
          </a:p>
        </p:txBody>
      </p:sp>
      <p:sp>
        <p:nvSpPr>
          <p:cNvPr id="3" name="Content Placeholder 2">
            <a:extLst>
              <a:ext uri="{FF2B5EF4-FFF2-40B4-BE49-F238E27FC236}">
                <a16:creationId xmlns:a16="http://schemas.microsoft.com/office/drawing/2014/main" id="{D466ABAD-B9CC-490F-B5FC-93ADCDCBA188}"/>
              </a:ext>
            </a:extLst>
          </p:cNvPr>
          <p:cNvSpPr>
            <a:spLocks noGrp="1"/>
          </p:cNvSpPr>
          <p:nvPr>
            <p:ph idx="1"/>
          </p:nvPr>
        </p:nvSpPr>
        <p:spPr/>
        <p:txBody>
          <a:bodyPr/>
          <a:lstStyle/>
          <a:p>
            <a:pPr marL="0" indent="0">
              <a:buNone/>
            </a:pPr>
            <a:r>
              <a:rPr lang="de-DE"/>
              <a:t>Wie schreibe ich die perfekte E-Mail für eine </a:t>
            </a:r>
            <a:r>
              <a:rPr lang="de-DE" b="1"/>
              <a:t>Geburtstagseinladung</a:t>
            </a:r>
            <a:r>
              <a:rPr lang="de-DE"/>
              <a:t>?</a:t>
            </a:r>
          </a:p>
        </p:txBody>
      </p:sp>
      <p:sp>
        <p:nvSpPr>
          <p:cNvPr id="4" name="Rectangle 3">
            <a:extLst>
              <a:ext uri="{FF2B5EF4-FFF2-40B4-BE49-F238E27FC236}">
                <a16:creationId xmlns:a16="http://schemas.microsoft.com/office/drawing/2014/main" id="{FD641271-B351-4E8F-BF9D-0ED45203980E}"/>
              </a:ext>
            </a:extLst>
          </p:cNvPr>
          <p:cNvSpPr/>
          <p:nvPr/>
        </p:nvSpPr>
        <p:spPr>
          <a:xfrm>
            <a:off x="1120709" y="2490630"/>
            <a:ext cx="4916226" cy="307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spcAft>
                <a:spcPts val="600"/>
              </a:spcAft>
            </a:pPr>
            <a:r>
              <a:rPr lang="de-DE" sz="1400" b="1" dirty="0">
                <a:solidFill>
                  <a:schemeClr val="tx1"/>
                </a:solidFill>
              </a:rPr>
              <a:t>Laura.heise@web.de</a:t>
            </a:r>
            <a:endParaRPr lang="de-DE" sz="1400" b="1" dirty="0"/>
          </a:p>
        </p:txBody>
      </p:sp>
      <p:sp>
        <p:nvSpPr>
          <p:cNvPr id="5" name="Rectangle 4">
            <a:extLst>
              <a:ext uri="{FF2B5EF4-FFF2-40B4-BE49-F238E27FC236}">
                <a16:creationId xmlns:a16="http://schemas.microsoft.com/office/drawing/2014/main" id="{39329765-168A-4D9B-956A-BC22AB0C41E9}"/>
              </a:ext>
            </a:extLst>
          </p:cNvPr>
          <p:cNvSpPr/>
          <p:nvPr/>
        </p:nvSpPr>
        <p:spPr>
          <a:xfrm>
            <a:off x="1120708" y="2782078"/>
            <a:ext cx="7722756" cy="307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spcAft>
                <a:spcPts val="600"/>
              </a:spcAft>
            </a:pPr>
            <a:r>
              <a:rPr lang="de-DE" sz="1400" b="1" dirty="0">
                <a:solidFill>
                  <a:schemeClr val="tx1"/>
                </a:solidFill>
              </a:rPr>
              <a:t>Einladung zu meiner Geburtstagsfeier am 19. Februar </a:t>
            </a:r>
            <a:endParaRPr lang="de-DE" sz="1400" b="1" dirty="0"/>
          </a:p>
        </p:txBody>
      </p:sp>
      <p:sp>
        <p:nvSpPr>
          <p:cNvPr id="6" name="Rectangle 5">
            <a:extLst>
              <a:ext uri="{FF2B5EF4-FFF2-40B4-BE49-F238E27FC236}">
                <a16:creationId xmlns:a16="http://schemas.microsoft.com/office/drawing/2014/main" id="{61D7246A-D131-412D-A7D3-8CA0C36FE0D8}"/>
              </a:ext>
            </a:extLst>
          </p:cNvPr>
          <p:cNvSpPr/>
          <p:nvPr/>
        </p:nvSpPr>
        <p:spPr>
          <a:xfrm>
            <a:off x="1120707" y="3504435"/>
            <a:ext cx="9215455" cy="20661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spcAft>
                <a:spcPts val="600"/>
              </a:spcAft>
            </a:pPr>
            <a:r>
              <a:rPr lang="de-DE" sz="1400" dirty="0">
                <a:solidFill>
                  <a:schemeClr val="tx1"/>
                </a:solidFill>
              </a:rPr>
              <a:t>Hi Laura,</a:t>
            </a:r>
          </a:p>
          <a:p>
            <a:pPr>
              <a:spcAft>
                <a:spcPts val="600"/>
              </a:spcAft>
            </a:pPr>
            <a:endParaRPr lang="de-DE" sz="1400" dirty="0">
              <a:solidFill>
                <a:schemeClr val="tx1"/>
              </a:solidFill>
            </a:endParaRPr>
          </a:p>
          <a:p>
            <a:pPr>
              <a:spcAft>
                <a:spcPts val="600"/>
              </a:spcAft>
            </a:pPr>
            <a:r>
              <a:rPr lang="de-DE" sz="1400" dirty="0">
                <a:solidFill>
                  <a:schemeClr val="tx1"/>
                </a:solidFill>
              </a:rPr>
              <a:t>Ich feiere am Freitag, den 19. Februar, in der Wiesenstraße 15 bei Gabi meinen Geburtstag. Um 18 Uhr geht es los. Hiermit bist du herzlich eingeladen. Ich würde mich freuen, </a:t>
            </a:r>
            <a:r>
              <a:rPr lang="de-DE" sz="1400">
                <a:solidFill>
                  <a:schemeClr val="tx1"/>
                </a:solidFill>
              </a:rPr>
              <a:t>wenn du </a:t>
            </a:r>
            <a:r>
              <a:rPr lang="de-DE" sz="1400" dirty="0">
                <a:solidFill>
                  <a:schemeClr val="tx1"/>
                </a:solidFill>
              </a:rPr>
              <a:t>kommst!</a:t>
            </a:r>
          </a:p>
          <a:p>
            <a:pPr>
              <a:spcAft>
                <a:spcPts val="600"/>
              </a:spcAft>
            </a:pPr>
            <a:endParaRPr lang="de-DE" sz="1400" dirty="0">
              <a:solidFill>
                <a:schemeClr val="tx1"/>
              </a:solidFill>
            </a:endParaRPr>
          </a:p>
          <a:p>
            <a:pPr>
              <a:spcAft>
                <a:spcPts val="600"/>
              </a:spcAft>
            </a:pPr>
            <a:r>
              <a:rPr lang="de-DE" sz="1400" dirty="0">
                <a:solidFill>
                  <a:schemeClr val="tx1"/>
                </a:solidFill>
              </a:rPr>
              <a:t>Liebe Grüße</a:t>
            </a:r>
          </a:p>
          <a:p>
            <a:pPr>
              <a:spcAft>
                <a:spcPts val="600"/>
              </a:spcAft>
            </a:pPr>
            <a:r>
              <a:rPr lang="de-DE" sz="1400" dirty="0">
                <a:solidFill>
                  <a:schemeClr val="tx1"/>
                </a:solidFill>
              </a:rPr>
              <a:t>Philip</a:t>
            </a:r>
          </a:p>
        </p:txBody>
      </p:sp>
      <p:grpSp>
        <p:nvGrpSpPr>
          <p:cNvPr id="7" name="Group 6">
            <a:extLst>
              <a:ext uri="{FF2B5EF4-FFF2-40B4-BE49-F238E27FC236}">
                <a16:creationId xmlns:a16="http://schemas.microsoft.com/office/drawing/2014/main" id="{60FF52F4-8896-4F44-8282-A71FC1BB5D6A}"/>
              </a:ext>
            </a:extLst>
          </p:cNvPr>
          <p:cNvGrpSpPr/>
          <p:nvPr/>
        </p:nvGrpSpPr>
        <p:grpSpPr>
          <a:xfrm>
            <a:off x="947738" y="2253627"/>
            <a:ext cx="10055542" cy="3921011"/>
            <a:chOff x="420190" y="1124215"/>
            <a:chExt cx="4827247" cy="4693402"/>
          </a:xfrm>
        </p:grpSpPr>
        <p:cxnSp>
          <p:nvCxnSpPr>
            <p:cNvPr id="8" name="Straight Connector 7">
              <a:extLst>
                <a:ext uri="{FF2B5EF4-FFF2-40B4-BE49-F238E27FC236}">
                  <a16:creationId xmlns:a16="http://schemas.microsoft.com/office/drawing/2014/main" id="{4C68F115-2559-43CE-BA16-EAF5BEDEE896}"/>
                </a:ext>
              </a:extLst>
            </p:cNvPr>
            <p:cNvCxnSpPr>
              <a:cxnSpLocks/>
            </p:cNvCxnSpPr>
            <p:nvPr/>
          </p:nvCxnSpPr>
          <p:spPr>
            <a:xfrm>
              <a:off x="420191" y="2108117"/>
              <a:ext cx="4819825" cy="17917"/>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F03C50A-643E-4781-97D4-65D064F40EC6}"/>
                </a:ext>
              </a:extLst>
            </p:cNvPr>
            <p:cNvSpPr/>
            <p:nvPr/>
          </p:nvSpPr>
          <p:spPr>
            <a:xfrm>
              <a:off x="420192" y="1124215"/>
              <a:ext cx="4819825" cy="30646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Neue Nachricht</a:t>
              </a:r>
            </a:p>
          </p:txBody>
        </p:sp>
        <p:cxnSp>
          <p:nvCxnSpPr>
            <p:cNvPr id="10" name="Straight Connector 9">
              <a:extLst>
                <a:ext uri="{FF2B5EF4-FFF2-40B4-BE49-F238E27FC236}">
                  <a16:creationId xmlns:a16="http://schemas.microsoft.com/office/drawing/2014/main" id="{36AC2F35-C86D-41CD-8800-1FD509E51FA7}"/>
                </a:ext>
              </a:extLst>
            </p:cNvPr>
            <p:cNvCxnSpPr>
              <a:cxnSpLocks/>
            </p:cNvCxnSpPr>
            <p:nvPr/>
          </p:nvCxnSpPr>
          <p:spPr>
            <a:xfrm>
              <a:off x="420192" y="1753921"/>
              <a:ext cx="4819825" cy="17916"/>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4F0F5B-E3A9-4B2D-9D91-37A01EF3EEB3}"/>
                </a:ext>
              </a:extLst>
            </p:cNvPr>
            <p:cNvCxnSpPr>
              <a:cxnSpLocks/>
            </p:cNvCxnSpPr>
            <p:nvPr/>
          </p:nvCxnSpPr>
          <p:spPr>
            <a:xfrm>
              <a:off x="420190" y="5341294"/>
              <a:ext cx="4819825" cy="17916"/>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27DB227-7D31-4E84-84A6-9F977C5356E9}"/>
                </a:ext>
              </a:extLst>
            </p:cNvPr>
            <p:cNvSpPr/>
            <p:nvPr/>
          </p:nvSpPr>
          <p:spPr>
            <a:xfrm>
              <a:off x="427612" y="1128663"/>
              <a:ext cx="4819825" cy="4688954"/>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tangle: Rounded Corners 12">
              <a:extLst>
                <a:ext uri="{FF2B5EF4-FFF2-40B4-BE49-F238E27FC236}">
                  <a16:creationId xmlns:a16="http://schemas.microsoft.com/office/drawing/2014/main" id="{6E476A71-58E1-42B5-93C1-18C1D196FBAD}"/>
                </a:ext>
              </a:extLst>
            </p:cNvPr>
            <p:cNvSpPr/>
            <p:nvPr/>
          </p:nvSpPr>
          <p:spPr>
            <a:xfrm>
              <a:off x="3890897" y="5453559"/>
              <a:ext cx="1177447" cy="292940"/>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Senden</a:t>
              </a:r>
            </a:p>
          </p:txBody>
        </p:sp>
      </p:grpSp>
    </p:spTree>
    <p:extLst>
      <p:ext uri="{BB962C8B-B14F-4D97-AF65-F5344CB8AC3E}">
        <p14:creationId xmlns:p14="http://schemas.microsoft.com/office/powerpoint/2010/main" val="4086351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E7733A5-6DCC-412E-91C1-1BCF9921D659}"/>
              </a:ext>
            </a:extLst>
          </p:cNvPr>
          <p:cNvSpPr/>
          <p:nvPr/>
        </p:nvSpPr>
        <p:spPr>
          <a:xfrm>
            <a:off x="1210133" y="2793158"/>
            <a:ext cx="5583515" cy="261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spcAft>
                <a:spcPts val="600"/>
              </a:spcAft>
            </a:pPr>
            <a:r>
              <a:rPr lang="de-DE" sz="1400" b="1" dirty="0">
                <a:solidFill>
                  <a:schemeClr val="tx1"/>
                </a:solidFill>
              </a:rPr>
              <a:t>Verschiebung meines Vortrags auf nächste Woche</a:t>
            </a:r>
            <a:endParaRPr lang="de-DE" sz="1400" b="1" dirty="0"/>
          </a:p>
        </p:txBody>
      </p:sp>
      <p:sp>
        <p:nvSpPr>
          <p:cNvPr id="2" name="Title 1">
            <a:extLst>
              <a:ext uri="{FF2B5EF4-FFF2-40B4-BE49-F238E27FC236}">
                <a16:creationId xmlns:a16="http://schemas.microsoft.com/office/drawing/2014/main" id="{AD121F60-0435-4144-A61B-AE4E7CFCFA24}"/>
              </a:ext>
            </a:extLst>
          </p:cNvPr>
          <p:cNvSpPr>
            <a:spLocks noGrp="1"/>
          </p:cNvSpPr>
          <p:nvPr>
            <p:ph type="title"/>
          </p:nvPr>
        </p:nvSpPr>
        <p:spPr/>
        <p:txBody>
          <a:bodyPr/>
          <a:lstStyle/>
          <a:p>
            <a:r>
              <a:rPr lang="de-DE" b="1">
                <a:solidFill>
                  <a:schemeClr val="accent4"/>
                </a:solidFill>
              </a:rPr>
              <a:t>Wie schreibe ich eine E-Mail?</a:t>
            </a:r>
          </a:p>
        </p:txBody>
      </p:sp>
      <p:sp>
        <p:nvSpPr>
          <p:cNvPr id="3" name="Content Placeholder 2">
            <a:extLst>
              <a:ext uri="{FF2B5EF4-FFF2-40B4-BE49-F238E27FC236}">
                <a16:creationId xmlns:a16="http://schemas.microsoft.com/office/drawing/2014/main" id="{85762D37-AEA8-4968-A7D8-022AB63D58BC}"/>
              </a:ext>
            </a:extLst>
          </p:cNvPr>
          <p:cNvSpPr>
            <a:spLocks noGrp="1"/>
          </p:cNvSpPr>
          <p:nvPr>
            <p:ph idx="1"/>
          </p:nvPr>
        </p:nvSpPr>
        <p:spPr/>
        <p:txBody>
          <a:bodyPr/>
          <a:lstStyle/>
          <a:p>
            <a:pPr marL="0" indent="0">
              <a:buNone/>
            </a:pPr>
            <a:r>
              <a:rPr lang="de-DE"/>
              <a:t>Wie schreibe ich die perfekte E-Mail </a:t>
            </a:r>
            <a:r>
              <a:rPr lang="de-DE" b="1"/>
              <a:t>an meine Lehrerin</a:t>
            </a:r>
            <a:r>
              <a:rPr lang="de-DE"/>
              <a:t>? </a:t>
            </a:r>
          </a:p>
        </p:txBody>
      </p:sp>
      <p:sp>
        <p:nvSpPr>
          <p:cNvPr id="4" name="Rectangle 3">
            <a:extLst>
              <a:ext uri="{FF2B5EF4-FFF2-40B4-BE49-F238E27FC236}">
                <a16:creationId xmlns:a16="http://schemas.microsoft.com/office/drawing/2014/main" id="{959D6CE3-2BA9-4A45-BA07-6D32F0906D9C}"/>
              </a:ext>
            </a:extLst>
          </p:cNvPr>
          <p:cNvSpPr/>
          <p:nvPr/>
        </p:nvSpPr>
        <p:spPr>
          <a:xfrm>
            <a:off x="1210134" y="2491153"/>
            <a:ext cx="3554407" cy="307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spcAft>
                <a:spcPts val="600"/>
              </a:spcAft>
            </a:pPr>
            <a:r>
              <a:rPr lang="de-DE" sz="1400" b="1" dirty="0">
                <a:solidFill>
                  <a:schemeClr val="tx1"/>
                </a:solidFill>
              </a:rPr>
              <a:t>Franka.Lauterberg@Schule.de</a:t>
            </a:r>
            <a:endParaRPr lang="de-DE" sz="1400" b="1" dirty="0"/>
          </a:p>
        </p:txBody>
      </p:sp>
      <p:sp>
        <p:nvSpPr>
          <p:cNvPr id="5" name="Rectangle 4">
            <a:extLst>
              <a:ext uri="{FF2B5EF4-FFF2-40B4-BE49-F238E27FC236}">
                <a16:creationId xmlns:a16="http://schemas.microsoft.com/office/drawing/2014/main" id="{1BB83EDF-7A27-46C3-9841-02E8A5A935E6}"/>
              </a:ext>
            </a:extLst>
          </p:cNvPr>
          <p:cNvSpPr/>
          <p:nvPr/>
        </p:nvSpPr>
        <p:spPr>
          <a:xfrm>
            <a:off x="1215848" y="3262153"/>
            <a:ext cx="6511570" cy="2492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spcAft>
                <a:spcPts val="600"/>
              </a:spcAft>
            </a:pPr>
            <a:r>
              <a:rPr lang="de-DE" sz="1400" dirty="0">
                <a:solidFill>
                  <a:schemeClr val="tx1"/>
                </a:solidFill>
              </a:rPr>
              <a:t>Sehr geehrte Frau Lauterberg,</a:t>
            </a:r>
          </a:p>
          <a:p>
            <a:pPr>
              <a:spcAft>
                <a:spcPts val="600"/>
              </a:spcAft>
            </a:pPr>
            <a:endParaRPr lang="de-DE" sz="1400" dirty="0">
              <a:solidFill>
                <a:schemeClr val="tx1"/>
              </a:solidFill>
            </a:endParaRPr>
          </a:p>
          <a:p>
            <a:pPr>
              <a:spcAft>
                <a:spcPts val="600"/>
              </a:spcAft>
            </a:pPr>
            <a:r>
              <a:rPr lang="de-DE" sz="1400" dirty="0">
                <a:solidFill>
                  <a:schemeClr val="tx1"/>
                </a:solidFill>
              </a:rPr>
              <a:t>wäre es möglich, meinen Vortrag um eine Woche nach hinten zu verschieben? </a:t>
            </a:r>
          </a:p>
          <a:p>
            <a:pPr>
              <a:spcAft>
                <a:spcPts val="600"/>
              </a:spcAft>
            </a:pPr>
            <a:r>
              <a:rPr lang="de-DE" sz="1400" dirty="0">
                <a:solidFill>
                  <a:schemeClr val="tx1"/>
                </a:solidFill>
              </a:rPr>
              <a:t>Durch eine wichtige Familienfeier am Wochenende werde ich es wahrscheinlich nicht schaffen, den Vortrag für Montag ausreichend vorzubereiten. Vielen Dank für Ihre Rückmeldung.</a:t>
            </a:r>
          </a:p>
          <a:p>
            <a:pPr>
              <a:spcAft>
                <a:spcPts val="600"/>
              </a:spcAft>
            </a:pPr>
            <a:endParaRPr lang="de-DE" sz="1400" dirty="0">
              <a:solidFill>
                <a:schemeClr val="tx1"/>
              </a:solidFill>
            </a:endParaRPr>
          </a:p>
          <a:p>
            <a:pPr>
              <a:spcAft>
                <a:spcPts val="600"/>
              </a:spcAft>
            </a:pPr>
            <a:r>
              <a:rPr lang="de-DE" sz="1400" dirty="0">
                <a:solidFill>
                  <a:schemeClr val="tx1"/>
                </a:solidFill>
              </a:rPr>
              <a:t>Mit freundlichen Grüßen</a:t>
            </a:r>
          </a:p>
          <a:p>
            <a:pPr>
              <a:spcAft>
                <a:spcPts val="600"/>
              </a:spcAft>
            </a:pPr>
            <a:r>
              <a:rPr lang="de-DE" sz="1400" dirty="0" err="1">
                <a:solidFill>
                  <a:schemeClr val="tx1"/>
                </a:solidFill>
              </a:rPr>
              <a:t>Linor</a:t>
            </a:r>
            <a:endParaRPr lang="de-DE" sz="1400" dirty="0">
              <a:solidFill>
                <a:schemeClr val="tx1"/>
              </a:solidFill>
            </a:endParaRPr>
          </a:p>
        </p:txBody>
      </p:sp>
      <p:grpSp>
        <p:nvGrpSpPr>
          <p:cNvPr id="6" name="Group 5">
            <a:extLst>
              <a:ext uri="{FF2B5EF4-FFF2-40B4-BE49-F238E27FC236}">
                <a16:creationId xmlns:a16="http://schemas.microsoft.com/office/drawing/2014/main" id="{AC225577-4F52-4B0B-993A-4F5DDE85F819}"/>
              </a:ext>
            </a:extLst>
          </p:cNvPr>
          <p:cNvGrpSpPr/>
          <p:nvPr/>
        </p:nvGrpSpPr>
        <p:grpSpPr>
          <a:xfrm>
            <a:off x="946800" y="2253600"/>
            <a:ext cx="10054800" cy="3920400"/>
            <a:chOff x="420190" y="1124215"/>
            <a:chExt cx="4827247" cy="4693402"/>
          </a:xfrm>
        </p:grpSpPr>
        <p:cxnSp>
          <p:nvCxnSpPr>
            <p:cNvPr id="7" name="Straight Connector 6">
              <a:extLst>
                <a:ext uri="{FF2B5EF4-FFF2-40B4-BE49-F238E27FC236}">
                  <a16:creationId xmlns:a16="http://schemas.microsoft.com/office/drawing/2014/main" id="{629B3477-5EFC-47B9-A39F-79B7874FEB9E}"/>
                </a:ext>
              </a:extLst>
            </p:cNvPr>
            <p:cNvCxnSpPr>
              <a:cxnSpLocks/>
            </p:cNvCxnSpPr>
            <p:nvPr/>
          </p:nvCxnSpPr>
          <p:spPr>
            <a:xfrm>
              <a:off x="420191" y="2108117"/>
              <a:ext cx="4819825" cy="17916"/>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B3235AC-D791-4BCE-BBB4-1C1F9CB4265B}"/>
                </a:ext>
              </a:extLst>
            </p:cNvPr>
            <p:cNvSpPr/>
            <p:nvPr/>
          </p:nvSpPr>
          <p:spPr>
            <a:xfrm>
              <a:off x="420192" y="1124215"/>
              <a:ext cx="4819825" cy="30646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Neue Nachricht</a:t>
              </a:r>
            </a:p>
          </p:txBody>
        </p:sp>
        <p:cxnSp>
          <p:nvCxnSpPr>
            <p:cNvPr id="9" name="Straight Connector 8">
              <a:extLst>
                <a:ext uri="{FF2B5EF4-FFF2-40B4-BE49-F238E27FC236}">
                  <a16:creationId xmlns:a16="http://schemas.microsoft.com/office/drawing/2014/main" id="{1B1D5CBA-A176-4B8F-B454-D32F3CBA9D3F}"/>
                </a:ext>
              </a:extLst>
            </p:cNvPr>
            <p:cNvCxnSpPr>
              <a:cxnSpLocks/>
            </p:cNvCxnSpPr>
            <p:nvPr/>
          </p:nvCxnSpPr>
          <p:spPr>
            <a:xfrm>
              <a:off x="420192" y="1753921"/>
              <a:ext cx="4819825" cy="17916"/>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B650029-90E8-4278-8BDB-5DDF7A8FA449}"/>
                </a:ext>
              </a:extLst>
            </p:cNvPr>
            <p:cNvCxnSpPr>
              <a:cxnSpLocks/>
            </p:cNvCxnSpPr>
            <p:nvPr/>
          </p:nvCxnSpPr>
          <p:spPr>
            <a:xfrm>
              <a:off x="420190" y="5341294"/>
              <a:ext cx="4819825" cy="17916"/>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D1AE134-C64C-41F4-A65D-F86C714E6D6E}"/>
                </a:ext>
              </a:extLst>
            </p:cNvPr>
            <p:cNvSpPr/>
            <p:nvPr/>
          </p:nvSpPr>
          <p:spPr>
            <a:xfrm>
              <a:off x="427612" y="1128663"/>
              <a:ext cx="4819825" cy="4688954"/>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tangle: Rounded Corners 11">
              <a:extLst>
                <a:ext uri="{FF2B5EF4-FFF2-40B4-BE49-F238E27FC236}">
                  <a16:creationId xmlns:a16="http://schemas.microsoft.com/office/drawing/2014/main" id="{00F2232D-4E46-4568-8891-8CD1A5A99BF5}"/>
                </a:ext>
              </a:extLst>
            </p:cNvPr>
            <p:cNvSpPr/>
            <p:nvPr/>
          </p:nvSpPr>
          <p:spPr>
            <a:xfrm>
              <a:off x="3890897" y="5453559"/>
              <a:ext cx="1177447" cy="292940"/>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Senden</a:t>
              </a:r>
            </a:p>
          </p:txBody>
        </p:sp>
      </p:grpSp>
    </p:spTree>
    <p:extLst>
      <p:ext uri="{BB962C8B-B14F-4D97-AF65-F5344CB8AC3E}">
        <p14:creationId xmlns:p14="http://schemas.microsoft.com/office/powerpoint/2010/main" val="252085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2633B-70B0-4839-B4E2-9A8BB2836E75}"/>
              </a:ext>
            </a:extLst>
          </p:cNvPr>
          <p:cNvSpPr>
            <a:spLocks noGrp="1"/>
          </p:cNvSpPr>
          <p:nvPr>
            <p:ph type="title"/>
          </p:nvPr>
        </p:nvSpPr>
        <p:spPr/>
        <p:txBody>
          <a:bodyPr/>
          <a:lstStyle/>
          <a:p>
            <a:r>
              <a:rPr lang="de-DE" b="1">
                <a:solidFill>
                  <a:schemeClr val="accent4"/>
                </a:solidFill>
              </a:rPr>
              <a:t>Wie nutze ich eine Signatur?</a:t>
            </a:r>
          </a:p>
        </p:txBody>
      </p:sp>
      <p:sp>
        <p:nvSpPr>
          <p:cNvPr id="4" name="Rectangle 3">
            <a:extLst>
              <a:ext uri="{FF2B5EF4-FFF2-40B4-BE49-F238E27FC236}">
                <a16:creationId xmlns:a16="http://schemas.microsoft.com/office/drawing/2014/main" id="{B93FDFB2-5A84-4691-9AC8-794518597142}"/>
              </a:ext>
            </a:extLst>
          </p:cNvPr>
          <p:cNvSpPr/>
          <p:nvPr/>
        </p:nvSpPr>
        <p:spPr>
          <a:xfrm>
            <a:off x="955040" y="2020446"/>
            <a:ext cx="4949087" cy="284619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Rectangle 4">
            <a:extLst>
              <a:ext uri="{FF2B5EF4-FFF2-40B4-BE49-F238E27FC236}">
                <a16:creationId xmlns:a16="http://schemas.microsoft.com/office/drawing/2014/main" id="{57AB8479-5C02-4B22-A7AD-F41A3251D670}"/>
              </a:ext>
            </a:extLst>
          </p:cNvPr>
          <p:cNvSpPr/>
          <p:nvPr/>
        </p:nvSpPr>
        <p:spPr>
          <a:xfrm>
            <a:off x="1113615" y="5059371"/>
            <a:ext cx="6561733" cy="723275"/>
          </a:xfrm>
          <a:prstGeom prst="rect">
            <a:avLst/>
          </a:prstGeom>
        </p:spPr>
        <p:txBody>
          <a:bodyPr wrap="none">
            <a:spAutoFit/>
          </a:bodyPr>
          <a:lstStyle/>
          <a:p>
            <a:pPr>
              <a:spcAft>
                <a:spcPts val="600"/>
              </a:spcAft>
            </a:pPr>
            <a:r>
              <a:rPr lang="de-DE" dirty="0"/>
              <a:t>Nutzt eine Signaturzeile für einen professionellen Auftritt.</a:t>
            </a:r>
          </a:p>
          <a:p>
            <a:pPr>
              <a:spcAft>
                <a:spcPts val="600"/>
              </a:spcAft>
            </a:pPr>
            <a:r>
              <a:rPr lang="de-DE" dirty="0"/>
              <a:t>Die Signaturzeile könnt ihr in den Optionen des Postfachs einstellen.</a:t>
            </a:r>
          </a:p>
        </p:txBody>
      </p:sp>
      <p:sp>
        <p:nvSpPr>
          <p:cNvPr id="6" name="Rectangle 5">
            <a:extLst>
              <a:ext uri="{FF2B5EF4-FFF2-40B4-BE49-F238E27FC236}">
                <a16:creationId xmlns:a16="http://schemas.microsoft.com/office/drawing/2014/main" id="{87064212-92EC-4521-B27B-67859F14FB58}"/>
              </a:ext>
            </a:extLst>
          </p:cNvPr>
          <p:cNvSpPr/>
          <p:nvPr/>
        </p:nvSpPr>
        <p:spPr>
          <a:xfrm>
            <a:off x="6053001" y="2020446"/>
            <a:ext cx="2962305" cy="284619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Rectangle 6">
            <a:extLst>
              <a:ext uri="{FF2B5EF4-FFF2-40B4-BE49-F238E27FC236}">
                <a16:creationId xmlns:a16="http://schemas.microsoft.com/office/drawing/2014/main" id="{41F1EC80-765B-4E4B-A994-7EFF5817B616}"/>
              </a:ext>
            </a:extLst>
          </p:cNvPr>
          <p:cNvSpPr/>
          <p:nvPr/>
        </p:nvSpPr>
        <p:spPr>
          <a:xfrm>
            <a:off x="2612641" y="1609191"/>
            <a:ext cx="1805664"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spcAft>
                <a:spcPts val="600"/>
              </a:spcAft>
            </a:pPr>
            <a:r>
              <a:rPr lang="de-DE" sz="2000" b="1" dirty="0">
                <a:solidFill>
                  <a:schemeClr val="tx1"/>
                </a:solidFill>
              </a:rPr>
              <a:t>Geschäftlich</a:t>
            </a:r>
            <a:endParaRPr lang="de-DE" sz="2000" b="1" dirty="0"/>
          </a:p>
        </p:txBody>
      </p:sp>
      <p:sp>
        <p:nvSpPr>
          <p:cNvPr id="8" name="Rectangle 7">
            <a:extLst>
              <a:ext uri="{FF2B5EF4-FFF2-40B4-BE49-F238E27FC236}">
                <a16:creationId xmlns:a16="http://schemas.microsoft.com/office/drawing/2014/main" id="{EEB088C0-8D52-4EF3-8664-EFB62A5DF656}"/>
              </a:ext>
            </a:extLst>
          </p:cNvPr>
          <p:cNvSpPr/>
          <p:nvPr/>
        </p:nvSpPr>
        <p:spPr>
          <a:xfrm>
            <a:off x="6856649" y="1599495"/>
            <a:ext cx="1835322"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spcAft>
                <a:spcPts val="600"/>
              </a:spcAft>
            </a:pPr>
            <a:r>
              <a:rPr lang="de-DE" sz="2000" b="1" dirty="0">
                <a:solidFill>
                  <a:schemeClr val="tx1"/>
                </a:solidFill>
              </a:rPr>
              <a:t>Privat</a:t>
            </a:r>
            <a:endParaRPr lang="de-DE" sz="2000" b="1" dirty="0"/>
          </a:p>
        </p:txBody>
      </p:sp>
      <p:sp>
        <p:nvSpPr>
          <p:cNvPr id="9" name="Rectangle 8">
            <a:extLst>
              <a:ext uri="{FF2B5EF4-FFF2-40B4-BE49-F238E27FC236}">
                <a16:creationId xmlns:a16="http://schemas.microsoft.com/office/drawing/2014/main" id="{72D56982-8A80-49CB-99EC-693D0B3A65A7}"/>
              </a:ext>
            </a:extLst>
          </p:cNvPr>
          <p:cNvSpPr/>
          <p:nvPr/>
        </p:nvSpPr>
        <p:spPr>
          <a:xfrm>
            <a:off x="6395198" y="2288709"/>
            <a:ext cx="2323237" cy="2123658"/>
          </a:xfrm>
          <a:prstGeom prst="rect">
            <a:avLst/>
          </a:prstGeom>
        </p:spPr>
        <p:txBody>
          <a:bodyPr wrap="square">
            <a:spAutoFit/>
          </a:bodyPr>
          <a:lstStyle/>
          <a:p>
            <a:pPr>
              <a:spcAft>
                <a:spcPts val="600"/>
              </a:spcAft>
            </a:pPr>
            <a:r>
              <a:rPr lang="de-DE" sz="1400" dirty="0"/>
              <a:t>Mit besten Grüßen</a:t>
            </a:r>
          </a:p>
          <a:p>
            <a:pPr>
              <a:spcAft>
                <a:spcPts val="600"/>
              </a:spcAft>
            </a:pPr>
            <a:r>
              <a:rPr lang="de-DE" sz="1400" dirty="0"/>
              <a:t>Miriam Becker</a:t>
            </a:r>
          </a:p>
          <a:p>
            <a:pPr>
              <a:spcAft>
                <a:spcPts val="600"/>
              </a:spcAft>
            </a:pPr>
            <a:endParaRPr lang="de-DE" sz="1400" dirty="0"/>
          </a:p>
          <a:p>
            <a:pPr>
              <a:spcAft>
                <a:spcPts val="600"/>
              </a:spcAft>
            </a:pPr>
            <a:r>
              <a:rPr lang="de-DE" sz="1400" dirty="0">
                <a:solidFill>
                  <a:schemeClr val="bg1">
                    <a:lumMod val="50000"/>
                  </a:schemeClr>
                </a:solidFill>
              </a:rPr>
              <a:t>_____________________</a:t>
            </a:r>
          </a:p>
          <a:p>
            <a:r>
              <a:rPr lang="de-DE" sz="1400" dirty="0">
                <a:solidFill>
                  <a:schemeClr val="bg1">
                    <a:lumMod val="50000"/>
                  </a:schemeClr>
                </a:solidFill>
              </a:rPr>
              <a:t>Bahnhofstraße 44b</a:t>
            </a:r>
          </a:p>
          <a:p>
            <a:r>
              <a:rPr lang="de-DE" sz="1400" dirty="0">
                <a:solidFill>
                  <a:schemeClr val="bg1">
                    <a:lumMod val="50000"/>
                  </a:schemeClr>
                </a:solidFill>
              </a:rPr>
              <a:t>41805 D-Milchheim</a:t>
            </a:r>
          </a:p>
          <a:p>
            <a:r>
              <a:rPr lang="de-DE" sz="1400" dirty="0">
                <a:solidFill>
                  <a:schemeClr val="bg1">
                    <a:lumMod val="50000"/>
                  </a:schemeClr>
                </a:solidFill>
              </a:rPr>
              <a:t>Tel.: 0174 345 388 93</a:t>
            </a:r>
          </a:p>
          <a:p>
            <a:r>
              <a:rPr lang="de-DE" sz="1400" dirty="0">
                <a:solidFill>
                  <a:schemeClr val="bg1">
                    <a:lumMod val="50000"/>
                  </a:schemeClr>
                </a:solidFill>
              </a:rPr>
              <a:t>E-Mail: </a:t>
            </a:r>
            <a:r>
              <a:rPr lang="de-DE" sz="1400" dirty="0">
                <a:solidFill>
                  <a:schemeClr val="bg1">
                    <a:lumMod val="50000"/>
                  </a:schemeClr>
                </a:solidFill>
                <a:hlinkClick r:id="rId3"/>
              </a:rPr>
              <a:t>j.becker@gmx.de</a:t>
            </a:r>
            <a:r>
              <a:rPr lang="de-DE" sz="1400" dirty="0">
                <a:solidFill>
                  <a:schemeClr val="bg1">
                    <a:lumMod val="50000"/>
                  </a:schemeClr>
                </a:solidFill>
              </a:rPr>
              <a:t> </a:t>
            </a:r>
          </a:p>
        </p:txBody>
      </p:sp>
      <p:pic>
        <p:nvPicPr>
          <p:cNvPr id="10" name="Picture 9">
            <a:extLst>
              <a:ext uri="{FF2B5EF4-FFF2-40B4-BE49-F238E27FC236}">
                <a16:creationId xmlns:a16="http://schemas.microsoft.com/office/drawing/2014/main" id="{E62F0577-E624-4C21-9A49-4A35F987577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84477" y="2121814"/>
            <a:ext cx="3183038" cy="2564730"/>
          </a:xfrm>
          <a:prstGeom prst="rect">
            <a:avLst/>
          </a:prstGeom>
        </p:spPr>
      </p:pic>
    </p:spTree>
    <p:extLst>
      <p:ext uri="{BB962C8B-B14F-4D97-AF65-F5344CB8AC3E}">
        <p14:creationId xmlns:p14="http://schemas.microsoft.com/office/powerpoint/2010/main" val="116518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5CC0186A734B44B623B07D96DEEE5D" ma:contentTypeVersion="11" ma:contentTypeDescription="Create a new document." ma:contentTypeScope="" ma:versionID="47e05fc27703e4041ca5ce11cb0295d4">
  <xsd:schema xmlns:xsd="http://www.w3.org/2001/XMLSchema" xmlns:xs="http://www.w3.org/2001/XMLSchema" xmlns:p="http://schemas.microsoft.com/office/2006/metadata/properties" xmlns:ns3="a7a551f8-a103-4eb9-9ded-44cb9a14d3b9" xmlns:ns4="374eff72-976a-4364-a8dc-c4901f38b466" targetNamespace="http://schemas.microsoft.com/office/2006/metadata/properties" ma:root="true" ma:fieldsID="2ccc2faec5f3676c651a18fff3253127" ns3:_="" ns4:_="">
    <xsd:import namespace="a7a551f8-a103-4eb9-9ded-44cb9a14d3b9"/>
    <xsd:import namespace="374eff72-976a-4364-a8dc-c4901f38b46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4:SharedWithUsers" minOccurs="0"/>
                <xsd:element ref="ns4:SharedWithDetails" minOccurs="0"/>
                <xsd:element ref="ns4:SharingHintHash" minOccurs="0"/>
                <xsd:element ref="ns3:MediaServiceOCR" minOccurs="0"/>
                <xsd:element ref="ns3:MediaServiceEventHashCode" minOccurs="0"/>
                <xsd:element ref="ns3:MediaServiceGenerationTim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a551f8-a103-4eb9-9ded-44cb9a14d3b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4eff72-976a-4364-a8dc-c4901f38b466"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SharingHintHash" ma:index="14"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AE7B24-ADEB-48EF-8B4A-E2DCCF3898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a551f8-a103-4eb9-9ded-44cb9a14d3b9"/>
    <ds:schemaRef ds:uri="374eff72-976a-4364-a8dc-c4901f38b4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63FB6C-12B9-4F26-97E3-80DF554F9C01}">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374eff72-976a-4364-a8dc-c4901f38b466"/>
    <ds:schemaRef ds:uri="http://purl.org/dc/terms/"/>
    <ds:schemaRef ds:uri="http://schemas.openxmlformats.org/package/2006/metadata/core-properties"/>
    <ds:schemaRef ds:uri="a7a551f8-a103-4eb9-9ded-44cb9a14d3b9"/>
    <ds:schemaRef ds:uri="http://www.w3.org/XML/1998/namespace"/>
    <ds:schemaRef ds:uri="http://purl.org/dc/dcmitype/"/>
  </ds:schemaRefs>
</ds:datastoreItem>
</file>

<file path=customXml/itemProps3.xml><?xml version="1.0" encoding="utf-8"?>
<ds:datastoreItem xmlns:ds="http://schemas.openxmlformats.org/officeDocument/2006/customXml" ds:itemID="{5E6193B4-0E83-42B7-A179-1B4A4FCC03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1585</Words>
  <Application>Microsoft Office PowerPoint</Application>
  <PresentationFormat>Widescreen</PresentationFormat>
  <Paragraphs>219</Paragraphs>
  <Slides>15</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Calibri Light</vt:lpstr>
      <vt:lpstr>Graphik</vt:lpstr>
      <vt:lpstr>Wingdings</vt:lpstr>
      <vt:lpstr>Office Theme</vt:lpstr>
      <vt:lpstr>1_Office Theme</vt:lpstr>
      <vt:lpstr>E-Mails schreiben</vt:lpstr>
      <vt:lpstr>PowerPoint Presentation</vt:lpstr>
      <vt:lpstr>PowerPoint Presentation</vt:lpstr>
      <vt:lpstr>Wie schreibe ich eine E-Mail? </vt:lpstr>
      <vt:lpstr>An wen schreibe ich?</vt:lpstr>
      <vt:lpstr>Wie schreibe ich eine E-Mail?</vt:lpstr>
      <vt:lpstr>Wie schreibe ich eine E-Mail?</vt:lpstr>
      <vt:lpstr>Wie schreibe ich eine E-Mail?</vt:lpstr>
      <vt:lpstr>Wie nutze ich eine Signatur?</vt:lpstr>
      <vt:lpstr>Übung </vt:lpstr>
      <vt:lpstr>Wie schreibe ich eine Bewerbungsmail?</vt:lpstr>
      <vt:lpstr>Wie hänge ich Dokumente an?</vt:lpstr>
      <vt:lpstr>Worauf müsst ihr achten?</vt:lpstr>
      <vt:lpstr>Check Point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Deringer, Jessica</dc:creator>
  <cp:lastModifiedBy>Kahabka, Diana</cp:lastModifiedBy>
  <cp:revision>50</cp:revision>
  <dcterms:created xsi:type="dcterms:W3CDTF">2019-08-20T11:37:50Z</dcterms:created>
  <dcterms:modified xsi:type="dcterms:W3CDTF">2020-11-30T09:01:45Z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0x010100E85CC0186A734B44B623B07D96DEEE5D</vt:lpwstr>
  </property>
</Properties>
</file>