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5" r:id="rId4"/>
  </p:sldMasterIdLst>
  <p:notesMasterIdLst>
    <p:notesMasterId r:id="rId11"/>
  </p:notesMasterIdLst>
  <p:sldIdLst>
    <p:sldId id="256" r:id="rId5"/>
    <p:sldId id="333" r:id="rId6"/>
    <p:sldId id="479" r:id="rId7"/>
    <p:sldId id="483" r:id="rId8"/>
    <p:sldId id="481" r:id="rId9"/>
    <p:sldId id="482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A788D25-170F-4547-BBBC-A3741639F893}">
          <p14:sldIdLst>
            <p14:sldId id="256"/>
            <p14:sldId id="333"/>
            <p14:sldId id="479"/>
            <p14:sldId id="483"/>
            <p14:sldId id="481"/>
            <p14:sldId id="4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269" userDrawn="1">
          <p15:clr>
            <a:srgbClr val="A4A3A4"/>
          </p15:clr>
        </p15:guide>
        <p15:guide id="2" pos="778" userDrawn="1">
          <p15:clr>
            <a:srgbClr val="A4A3A4"/>
          </p15:clr>
        </p15:guide>
        <p15:guide id="3" pos="39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D6792D-74E3-4B5F-8AB3-38187310F690}" v="8" dt="2020-05-18T15:50:12.272"/>
  </p1510:revLst>
</p1510:revInfo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44" y="180"/>
      </p:cViewPr>
      <p:guideLst>
        <p:guide orient="horz" pos="4269"/>
        <p:guide pos="778"/>
        <p:guide pos="39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isterkamp, Hellen" userId="e401759a-2396-4a49-b5c4-89ccbbe61ac3" providerId="ADAL" clId="{D58A8B0B-6D23-4620-BC67-B09BEB2A0ECA}"/>
    <pc:docChg chg="undo modSld">
      <pc:chgData name="Heisterkamp, Hellen" userId="e401759a-2396-4a49-b5c4-89ccbbe61ac3" providerId="ADAL" clId="{D58A8B0B-6D23-4620-BC67-B09BEB2A0ECA}" dt="2020-04-20T16:18:14.887" v="12"/>
      <pc:docMkLst>
        <pc:docMk/>
      </pc:docMkLst>
      <pc:sldChg chg="addSp modSp">
        <pc:chgData name="Heisterkamp, Hellen" userId="e401759a-2396-4a49-b5c4-89ccbbe61ac3" providerId="ADAL" clId="{D58A8B0B-6D23-4620-BC67-B09BEB2A0ECA}" dt="2020-04-01T10:35:40.864" v="4" actId="207"/>
        <pc:sldMkLst>
          <pc:docMk/>
          <pc:sldMk cId="3822299525" sldId="256"/>
        </pc:sldMkLst>
        <pc:spChg chg="mod">
          <ac:chgData name="Heisterkamp, Hellen" userId="e401759a-2396-4a49-b5c4-89ccbbe61ac3" providerId="ADAL" clId="{D58A8B0B-6D23-4620-BC67-B09BEB2A0ECA}" dt="2020-04-01T10:35:40.864" v="4" actId="207"/>
          <ac:spMkLst>
            <pc:docMk/>
            <pc:sldMk cId="3822299525" sldId="256"/>
            <ac:spMk id="2" creationId="{951B7C66-D7EC-4835-8BD2-2B537853EC34}"/>
          </ac:spMkLst>
        </pc:spChg>
        <pc:picChg chg="add mod">
          <ac:chgData name="Heisterkamp, Hellen" userId="e401759a-2396-4a49-b5c4-89ccbbe61ac3" providerId="ADAL" clId="{D58A8B0B-6D23-4620-BC67-B09BEB2A0ECA}" dt="2020-04-01T10:35:31.105" v="1" actId="1076"/>
          <ac:picMkLst>
            <pc:docMk/>
            <pc:sldMk cId="3822299525" sldId="256"/>
            <ac:picMk id="8" creationId="{1E78F785-9A2A-4ACA-8B0D-30A78762C3A8}"/>
          </ac:picMkLst>
        </pc:picChg>
      </pc:sldChg>
      <pc:sldChg chg="addSp">
        <pc:chgData name="Heisterkamp, Hellen" userId="e401759a-2396-4a49-b5c4-89ccbbe61ac3" providerId="ADAL" clId="{D58A8B0B-6D23-4620-BC67-B09BEB2A0ECA}" dt="2020-04-01T10:35:42.564" v="5"/>
        <pc:sldMkLst>
          <pc:docMk/>
          <pc:sldMk cId="501288506" sldId="333"/>
        </pc:sldMkLst>
        <pc:picChg chg="add">
          <ac:chgData name="Heisterkamp, Hellen" userId="e401759a-2396-4a49-b5c4-89ccbbe61ac3" providerId="ADAL" clId="{D58A8B0B-6D23-4620-BC67-B09BEB2A0ECA}" dt="2020-04-01T10:35:42.564" v="5"/>
          <ac:picMkLst>
            <pc:docMk/>
            <pc:sldMk cId="501288506" sldId="333"/>
            <ac:picMk id="45" creationId="{5101B978-6494-4909-B399-81D3B2D58F84}"/>
          </ac:picMkLst>
        </pc:picChg>
      </pc:sldChg>
      <pc:sldChg chg="addSp">
        <pc:chgData name="Heisterkamp, Hellen" userId="e401759a-2396-4a49-b5c4-89ccbbe61ac3" providerId="ADAL" clId="{D58A8B0B-6D23-4620-BC67-B09BEB2A0ECA}" dt="2020-04-01T10:35:44.350" v="6"/>
        <pc:sldMkLst>
          <pc:docMk/>
          <pc:sldMk cId="1197009059" sldId="479"/>
        </pc:sldMkLst>
        <pc:picChg chg="add">
          <ac:chgData name="Heisterkamp, Hellen" userId="e401759a-2396-4a49-b5c4-89ccbbe61ac3" providerId="ADAL" clId="{D58A8B0B-6D23-4620-BC67-B09BEB2A0ECA}" dt="2020-04-01T10:35:44.350" v="6"/>
          <ac:picMkLst>
            <pc:docMk/>
            <pc:sldMk cId="1197009059" sldId="479"/>
            <ac:picMk id="8" creationId="{519DEF9C-AD43-47A2-9EFA-87BEF28DDB07}"/>
          </ac:picMkLst>
        </pc:picChg>
      </pc:sldChg>
      <pc:sldChg chg="addSp modNotes">
        <pc:chgData name="Heisterkamp, Hellen" userId="e401759a-2396-4a49-b5c4-89ccbbe61ac3" providerId="ADAL" clId="{D58A8B0B-6D23-4620-BC67-B09BEB2A0ECA}" dt="2020-04-20T16:18:14.887" v="12"/>
        <pc:sldMkLst>
          <pc:docMk/>
          <pc:sldMk cId="3456306429" sldId="481"/>
        </pc:sldMkLst>
        <pc:picChg chg="add">
          <ac:chgData name="Heisterkamp, Hellen" userId="e401759a-2396-4a49-b5c4-89ccbbe61ac3" providerId="ADAL" clId="{D58A8B0B-6D23-4620-BC67-B09BEB2A0ECA}" dt="2020-04-01T10:35:59.282" v="10"/>
          <ac:picMkLst>
            <pc:docMk/>
            <pc:sldMk cId="3456306429" sldId="481"/>
            <ac:picMk id="6" creationId="{27BAB017-3B65-45C3-A0DC-2B0599C617A5}"/>
          </ac:picMkLst>
        </pc:picChg>
      </pc:sldChg>
      <pc:sldChg chg="addSp">
        <pc:chgData name="Heisterkamp, Hellen" userId="e401759a-2396-4a49-b5c4-89ccbbe61ac3" providerId="ADAL" clId="{D58A8B0B-6D23-4620-BC67-B09BEB2A0ECA}" dt="2020-04-01T10:36:01.947" v="11"/>
        <pc:sldMkLst>
          <pc:docMk/>
          <pc:sldMk cId="2749275579" sldId="482"/>
        </pc:sldMkLst>
        <pc:picChg chg="add">
          <ac:chgData name="Heisterkamp, Hellen" userId="e401759a-2396-4a49-b5c4-89ccbbe61ac3" providerId="ADAL" clId="{D58A8B0B-6D23-4620-BC67-B09BEB2A0ECA}" dt="2020-04-01T10:36:01.947" v="11"/>
          <ac:picMkLst>
            <pc:docMk/>
            <pc:sldMk cId="2749275579" sldId="482"/>
            <ac:picMk id="8" creationId="{A6FA7DED-B59B-454A-AA6C-3DA5AD55082C}"/>
          </ac:picMkLst>
        </pc:picChg>
      </pc:sldChg>
      <pc:sldChg chg="addSp modSp">
        <pc:chgData name="Heisterkamp, Hellen" userId="e401759a-2396-4a49-b5c4-89ccbbe61ac3" providerId="ADAL" clId="{D58A8B0B-6D23-4620-BC67-B09BEB2A0ECA}" dt="2020-04-01T10:35:55.974" v="9" actId="207"/>
        <pc:sldMkLst>
          <pc:docMk/>
          <pc:sldMk cId="3217170557" sldId="483"/>
        </pc:sldMkLst>
        <pc:spChg chg="mod">
          <ac:chgData name="Heisterkamp, Hellen" userId="e401759a-2396-4a49-b5c4-89ccbbe61ac3" providerId="ADAL" clId="{D58A8B0B-6D23-4620-BC67-B09BEB2A0ECA}" dt="2020-04-01T10:35:52.337" v="8" actId="207"/>
          <ac:spMkLst>
            <pc:docMk/>
            <pc:sldMk cId="3217170557" sldId="483"/>
            <ac:spMk id="2" creationId="{36FAC58C-65E5-4024-9B2D-EC7A1A8A16F8}"/>
          </ac:spMkLst>
        </pc:spChg>
        <pc:spChg chg="mod">
          <ac:chgData name="Heisterkamp, Hellen" userId="e401759a-2396-4a49-b5c4-89ccbbe61ac3" providerId="ADAL" clId="{D58A8B0B-6D23-4620-BC67-B09BEB2A0ECA}" dt="2020-04-01T10:35:55.974" v="9" actId="207"/>
          <ac:spMkLst>
            <pc:docMk/>
            <pc:sldMk cId="3217170557" sldId="483"/>
            <ac:spMk id="12" creationId="{5101C687-C39D-4277-8CF0-970E002AE7C6}"/>
          </ac:spMkLst>
        </pc:spChg>
        <pc:picChg chg="add">
          <ac:chgData name="Heisterkamp, Hellen" userId="e401759a-2396-4a49-b5c4-89ccbbe61ac3" providerId="ADAL" clId="{D58A8B0B-6D23-4620-BC67-B09BEB2A0ECA}" dt="2020-04-01T10:35:48.025" v="7"/>
          <ac:picMkLst>
            <pc:docMk/>
            <pc:sldMk cId="3217170557" sldId="483"/>
            <ac:picMk id="13" creationId="{CC1AC10D-37B1-4110-9489-A7E42FCC70B4}"/>
          </ac:picMkLst>
        </pc:picChg>
      </pc:sldChg>
    </pc:docChg>
  </pc:docChgLst>
  <pc:docChgLst>
    <pc:chgData name="Heisterkamp, Hellen" userId="e401759a-2396-4a49-b5c4-89ccbbe61ac3" providerId="ADAL" clId="{A7D6792D-74E3-4B5F-8AB3-38187310F690}"/>
    <pc:docChg chg="custSel modSld">
      <pc:chgData name="Heisterkamp, Hellen" userId="e401759a-2396-4a49-b5c4-89ccbbe61ac3" providerId="ADAL" clId="{A7D6792D-74E3-4B5F-8AB3-38187310F690}" dt="2020-05-18T15:50:12.272" v="14"/>
      <pc:docMkLst>
        <pc:docMk/>
      </pc:docMkLst>
      <pc:sldChg chg="addSp delSp modSp">
        <pc:chgData name="Heisterkamp, Hellen" userId="e401759a-2396-4a49-b5c4-89ccbbe61ac3" providerId="ADAL" clId="{A7D6792D-74E3-4B5F-8AB3-38187310F690}" dt="2020-05-18T15:49:56.072" v="4"/>
        <pc:sldMkLst>
          <pc:docMk/>
          <pc:sldMk cId="3822299525" sldId="256"/>
        </pc:sldMkLst>
        <pc:spChg chg="mod">
          <ac:chgData name="Heisterkamp, Hellen" userId="e401759a-2396-4a49-b5c4-89ccbbe61ac3" providerId="ADAL" clId="{A7D6792D-74E3-4B5F-8AB3-38187310F690}" dt="2020-05-18T15:49:39.208" v="2" actId="20577"/>
          <ac:spMkLst>
            <pc:docMk/>
            <pc:sldMk cId="3822299525" sldId="256"/>
            <ac:spMk id="5" creationId="{C061449E-2073-47B3-B359-484FCA48380D}"/>
          </ac:spMkLst>
        </pc:spChg>
        <pc:picChg chg="del">
          <ac:chgData name="Heisterkamp, Hellen" userId="e401759a-2396-4a49-b5c4-89ccbbe61ac3" providerId="ADAL" clId="{A7D6792D-74E3-4B5F-8AB3-38187310F690}" dt="2020-05-18T15:49:47.431" v="3" actId="478"/>
          <ac:picMkLst>
            <pc:docMk/>
            <pc:sldMk cId="3822299525" sldId="256"/>
            <ac:picMk id="8" creationId="{1E78F785-9A2A-4ACA-8B0D-30A78762C3A8}"/>
          </ac:picMkLst>
        </pc:picChg>
        <pc:picChg chg="add">
          <ac:chgData name="Heisterkamp, Hellen" userId="e401759a-2396-4a49-b5c4-89ccbbe61ac3" providerId="ADAL" clId="{A7D6792D-74E3-4B5F-8AB3-38187310F690}" dt="2020-05-18T15:49:56.072" v="4"/>
          <ac:picMkLst>
            <pc:docMk/>
            <pc:sldMk cId="3822299525" sldId="256"/>
            <ac:picMk id="9" creationId="{F60897D9-74F7-492F-84F5-5333576B549B}"/>
          </ac:picMkLst>
        </pc:picChg>
        <pc:picChg chg="add">
          <ac:chgData name="Heisterkamp, Hellen" userId="e401759a-2396-4a49-b5c4-89ccbbe61ac3" providerId="ADAL" clId="{A7D6792D-74E3-4B5F-8AB3-38187310F690}" dt="2020-05-18T15:49:56.072" v="4"/>
          <ac:picMkLst>
            <pc:docMk/>
            <pc:sldMk cId="3822299525" sldId="256"/>
            <ac:picMk id="10" creationId="{3A5336E9-D367-4160-A237-70792791238B}"/>
          </ac:picMkLst>
        </pc:picChg>
      </pc:sldChg>
      <pc:sldChg chg="addSp delSp">
        <pc:chgData name="Heisterkamp, Hellen" userId="e401759a-2396-4a49-b5c4-89ccbbe61ac3" providerId="ADAL" clId="{A7D6792D-74E3-4B5F-8AB3-38187310F690}" dt="2020-05-18T15:49:59.135" v="6"/>
        <pc:sldMkLst>
          <pc:docMk/>
          <pc:sldMk cId="501288506" sldId="333"/>
        </pc:sldMkLst>
        <pc:picChg chg="del">
          <ac:chgData name="Heisterkamp, Hellen" userId="e401759a-2396-4a49-b5c4-89ccbbe61ac3" providerId="ADAL" clId="{A7D6792D-74E3-4B5F-8AB3-38187310F690}" dt="2020-05-18T15:49:58.602" v="5" actId="478"/>
          <ac:picMkLst>
            <pc:docMk/>
            <pc:sldMk cId="501288506" sldId="333"/>
            <ac:picMk id="45" creationId="{5101B978-6494-4909-B399-81D3B2D58F84}"/>
          </ac:picMkLst>
        </pc:picChg>
        <pc:picChg chg="add">
          <ac:chgData name="Heisterkamp, Hellen" userId="e401759a-2396-4a49-b5c4-89ccbbe61ac3" providerId="ADAL" clId="{A7D6792D-74E3-4B5F-8AB3-38187310F690}" dt="2020-05-18T15:49:59.135" v="6"/>
          <ac:picMkLst>
            <pc:docMk/>
            <pc:sldMk cId="501288506" sldId="333"/>
            <ac:picMk id="47" creationId="{3F98155E-5290-480B-9868-E95930D85BAA}"/>
          </ac:picMkLst>
        </pc:picChg>
        <pc:picChg chg="add">
          <ac:chgData name="Heisterkamp, Hellen" userId="e401759a-2396-4a49-b5c4-89ccbbe61ac3" providerId="ADAL" clId="{A7D6792D-74E3-4B5F-8AB3-38187310F690}" dt="2020-05-18T15:49:59.135" v="6"/>
          <ac:picMkLst>
            <pc:docMk/>
            <pc:sldMk cId="501288506" sldId="333"/>
            <ac:picMk id="48" creationId="{1F4B575C-FCF5-4BF3-95AA-8D5ABADA7428}"/>
          </ac:picMkLst>
        </pc:picChg>
      </pc:sldChg>
      <pc:sldChg chg="addSp delSp">
        <pc:chgData name="Heisterkamp, Hellen" userId="e401759a-2396-4a49-b5c4-89ccbbe61ac3" providerId="ADAL" clId="{A7D6792D-74E3-4B5F-8AB3-38187310F690}" dt="2020-05-18T15:50:02.227" v="8"/>
        <pc:sldMkLst>
          <pc:docMk/>
          <pc:sldMk cId="1197009059" sldId="479"/>
        </pc:sldMkLst>
        <pc:picChg chg="del">
          <ac:chgData name="Heisterkamp, Hellen" userId="e401759a-2396-4a49-b5c4-89ccbbe61ac3" providerId="ADAL" clId="{A7D6792D-74E3-4B5F-8AB3-38187310F690}" dt="2020-05-18T15:50:01.818" v="7" actId="478"/>
          <ac:picMkLst>
            <pc:docMk/>
            <pc:sldMk cId="1197009059" sldId="479"/>
            <ac:picMk id="8" creationId="{519DEF9C-AD43-47A2-9EFA-87BEF28DDB07}"/>
          </ac:picMkLst>
        </pc:picChg>
        <pc:picChg chg="add">
          <ac:chgData name="Heisterkamp, Hellen" userId="e401759a-2396-4a49-b5c4-89ccbbe61ac3" providerId="ADAL" clId="{A7D6792D-74E3-4B5F-8AB3-38187310F690}" dt="2020-05-18T15:50:02.227" v="8"/>
          <ac:picMkLst>
            <pc:docMk/>
            <pc:sldMk cId="1197009059" sldId="479"/>
            <ac:picMk id="9" creationId="{FDFC808B-6B9A-49DC-B4C0-A89A280BD5B4}"/>
          </ac:picMkLst>
        </pc:picChg>
        <pc:picChg chg="add">
          <ac:chgData name="Heisterkamp, Hellen" userId="e401759a-2396-4a49-b5c4-89ccbbe61ac3" providerId="ADAL" clId="{A7D6792D-74E3-4B5F-8AB3-38187310F690}" dt="2020-05-18T15:50:02.227" v="8"/>
          <ac:picMkLst>
            <pc:docMk/>
            <pc:sldMk cId="1197009059" sldId="479"/>
            <ac:picMk id="10" creationId="{A9E052C6-D001-4516-8831-38958259022D}"/>
          </ac:picMkLst>
        </pc:picChg>
      </pc:sldChg>
      <pc:sldChg chg="addSp delSp">
        <pc:chgData name="Heisterkamp, Hellen" userId="e401759a-2396-4a49-b5c4-89ccbbe61ac3" providerId="ADAL" clId="{A7D6792D-74E3-4B5F-8AB3-38187310F690}" dt="2020-05-18T15:50:09.533" v="12"/>
        <pc:sldMkLst>
          <pc:docMk/>
          <pc:sldMk cId="3456306429" sldId="481"/>
        </pc:sldMkLst>
        <pc:picChg chg="del">
          <ac:chgData name="Heisterkamp, Hellen" userId="e401759a-2396-4a49-b5c4-89ccbbe61ac3" providerId="ADAL" clId="{A7D6792D-74E3-4B5F-8AB3-38187310F690}" dt="2020-05-18T15:50:09.107" v="11" actId="478"/>
          <ac:picMkLst>
            <pc:docMk/>
            <pc:sldMk cId="3456306429" sldId="481"/>
            <ac:picMk id="6" creationId="{27BAB017-3B65-45C3-A0DC-2B0599C617A5}"/>
          </ac:picMkLst>
        </pc:picChg>
        <pc:picChg chg="add">
          <ac:chgData name="Heisterkamp, Hellen" userId="e401759a-2396-4a49-b5c4-89ccbbe61ac3" providerId="ADAL" clId="{A7D6792D-74E3-4B5F-8AB3-38187310F690}" dt="2020-05-18T15:50:09.533" v="12"/>
          <ac:picMkLst>
            <pc:docMk/>
            <pc:sldMk cId="3456306429" sldId="481"/>
            <ac:picMk id="7" creationId="{65741522-3D3C-4B3C-9183-54C002F42E27}"/>
          </ac:picMkLst>
        </pc:picChg>
        <pc:picChg chg="add">
          <ac:chgData name="Heisterkamp, Hellen" userId="e401759a-2396-4a49-b5c4-89ccbbe61ac3" providerId="ADAL" clId="{A7D6792D-74E3-4B5F-8AB3-38187310F690}" dt="2020-05-18T15:50:09.533" v="12"/>
          <ac:picMkLst>
            <pc:docMk/>
            <pc:sldMk cId="3456306429" sldId="481"/>
            <ac:picMk id="8" creationId="{AEFE25C2-8A7D-4F53-A458-3F81DE170F28}"/>
          </ac:picMkLst>
        </pc:picChg>
      </pc:sldChg>
      <pc:sldChg chg="addSp delSp">
        <pc:chgData name="Heisterkamp, Hellen" userId="e401759a-2396-4a49-b5c4-89ccbbe61ac3" providerId="ADAL" clId="{A7D6792D-74E3-4B5F-8AB3-38187310F690}" dt="2020-05-18T15:50:12.272" v="14"/>
        <pc:sldMkLst>
          <pc:docMk/>
          <pc:sldMk cId="2749275579" sldId="482"/>
        </pc:sldMkLst>
        <pc:picChg chg="del">
          <ac:chgData name="Heisterkamp, Hellen" userId="e401759a-2396-4a49-b5c4-89ccbbe61ac3" providerId="ADAL" clId="{A7D6792D-74E3-4B5F-8AB3-38187310F690}" dt="2020-05-18T15:50:11.881" v="13" actId="478"/>
          <ac:picMkLst>
            <pc:docMk/>
            <pc:sldMk cId="2749275579" sldId="482"/>
            <ac:picMk id="8" creationId="{A6FA7DED-B59B-454A-AA6C-3DA5AD55082C}"/>
          </ac:picMkLst>
        </pc:picChg>
        <pc:picChg chg="add">
          <ac:chgData name="Heisterkamp, Hellen" userId="e401759a-2396-4a49-b5c4-89ccbbe61ac3" providerId="ADAL" clId="{A7D6792D-74E3-4B5F-8AB3-38187310F690}" dt="2020-05-18T15:50:12.272" v="14"/>
          <ac:picMkLst>
            <pc:docMk/>
            <pc:sldMk cId="2749275579" sldId="482"/>
            <ac:picMk id="9" creationId="{9FA3E767-866A-483D-9F24-D242D4C75425}"/>
          </ac:picMkLst>
        </pc:picChg>
        <pc:picChg chg="add">
          <ac:chgData name="Heisterkamp, Hellen" userId="e401759a-2396-4a49-b5c4-89ccbbe61ac3" providerId="ADAL" clId="{A7D6792D-74E3-4B5F-8AB3-38187310F690}" dt="2020-05-18T15:50:12.272" v="14"/>
          <ac:picMkLst>
            <pc:docMk/>
            <pc:sldMk cId="2749275579" sldId="482"/>
            <ac:picMk id="10" creationId="{5BDEF6C2-1513-4F19-94DE-0AAFBADC0753}"/>
          </ac:picMkLst>
        </pc:picChg>
      </pc:sldChg>
      <pc:sldChg chg="addSp delSp">
        <pc:chgData name="Heisterkamp, Hellen" userId="e401759a-2396-4a49-b5c4-89ccbbe61ac3" providerId="ADAL" clId="{A7D6792D-74E3-4B5F-8AB3-38187310F690}" dt="2020-05-18T15:50:05.083" v="10"/>
        <pc:sldMkLst>
          <pc:docMk/>
          <pc:sldMk cId="3217170557" sldId="483"/>
        </pc:sldMkLst>
        <pc:picChg chg="del">
          <ac:chgData name="Heisterkamp, Hellen" userId="e401759a-2396-4a49-b5c4-89ccbbe61ac3" providerId="ADAL" clId="{A7D6792D-74E3-4B5F-8AB3-38187310F690}" dt="2020-05-18T15:50:04.711" v="9" actId="478"/>
          <ac:picMkLst>
            <pc:docMk/>
            <pc:sldMk cId="3217170557" sldId="483"/>
            <ac:picMk id="13" creationId="{CC1AC10D-37B1-4110-9489-A7E42FCC70B4}"/>
          </ac:picMkLst>
        </pc:picChg>
        <pc:picChg chg="add">
          <ac:chgData name="Heisterkamp, Hellen" userId="e401759a-2396-4a49-b5c4-89ccbbe61ac3" providerId="ADAL" clId="{A7D6792D-74E3-4B5F-8AB3-38187310F690}" dt="2020-05-18T15:50:05.083" v="10"/>
          <ac:picMkLst>
            <pc:docMk/>
            <pc:sldMk cId="3217170557" sldId="483"/>
            <ac:picMk id="14" creationId="{C91CCE76-0F3E-409E-ADC3-9241E280E626}"/>
          </ac:picMkLst>
        </pc:picChg>
        <pc:picChg chg="add">
          <ac:chgData name="Heisterkamp, Hellen" userId="e401759a-2396-4a49-b5c4-89ccbbe61ac3" providerId="ADAL" clId="{A7D6792D-74E3-4B5F-8AB3-38187310F690}" dt="2020-05-18T15:50:05.083" v="10"/>
          <ac:picMkLst>
            <pc:docMk/>
            <pc:sldMk cId="3217170557" sldId="483"/>
            <ac:picMk id="16" creationId="{F42766E3-7447-4C79-95B5-0C7C7FF5CED3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FED355-14DE-437A-9FA0-C0EED99DD2A6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E105F961-9C8E-4E15-BBE0-CEA34E93B03C}">
      <dgm:prSet phldrT="[Text]"/>
      <dgm:spPr>
        <a:solidFill>
          <a:schemeClr val="accent2"/>
        </a:solidFill>
      </dgm:spPr>
      <dgm:t>
        <a:bodyPr/>
        <a:lstStyle/>
        <a:p>
          <a:r>
            <a:rPr lang="de-DE"/>
            <a:t>Soziale Netzwerke</a:t>
          </a:r>
        </a:p>
      </dgm:t>
    </dgm:pt>
    <dgm:pt modelId="{77C4D610-409D-4A08-B8CC-0107780C26C0}" type="parTrans" cxnId="{07244193-1910-4843-815F-46F800746286}">
      <dgm:prSet/>
      <dgm:spPr/>
      <dgm:t>
        <a:bodyPr/>
        <a:lstStyle/>
        <a:p>
          <a:endParaRPr lang="de-DE"/>
        </a:p>
      </dgm:t>
    </dgm:pt>
    <dgm:pt modelId="{218EDB66-E0E7-4AE6-8800-B7C97EDD0A4F}" type="sibTrans" cxnId="{07244193-1910-4843-815F-46F800746286}">
      <dgm:prSet/>
      <dgm:spPr/>
      <dgm:t>
        <a:bodyPr/>
        <a:lstStyle/>
        <a:p>
          <a:endParaRPr lang="de-DE"/>
        </a:p>
      </dgm:t>
    </dgm:pt>
    <dgm:pt modelId="{27D6245E-268F-4ED1-A6E7-8F759B29D0DC}">
      <dgm:prSet phldrT="[Text]"/>
      <dgm:spPr>
        <a:solidFill>
          <a:schemeClr val="accent3"/>
        </a:solidFill>
      </dgm:spPr>
      <dgm:t>
        <a:bodyPr/>
        <a:lstStyle/>
        <a:p>
          <a:r>
            <a:rPr lang="de-DE"/>
            <a:t>Häufige Fehler bei Online-Bewerbungen</a:t>
          </a:r>
        </a:p>
      </dgm:t>
    </dgm:pt>
    <dgm:pt modelId="{6811175C-F4D8-45C5-9C04-8DA676C73483}" type="parTrans" cxnId="{E3B36460-498D-481F-B7F6-292BE448DD28}">
      <dgm:prSet/>
      <dgm:spPr/>
      <dgm:t>
        <a:bodyPr/>
        <a:lstStyle/>
        <a:p>
          <a:endParaRPr lang="de-DE"/>
        </a:p>
      </dgm:t>
    </dgm:pt>
    <dgm:pt modelId="{B02163F2-BEA5-433B-98E0-3F26A1E4A2DF}" type="sibTrans" cxnId="{E3B36460-498D-481F-B7F6-292BE448DD28}">
      <dgm:prSet/>
      <dgm:spPr/>
      <dgm:t>
        <a:bodyPr/>
        <a:lstStyle/>
        <a:p>
          <a:endParaRPr lang="de-DE"/>
        </a:p>
      </dgm:t>
    </dgm:pt>
    <dgm:pt modelId="{4CE6D4AE-E72A-400D-A749-E8B9E89C4ABC}">
      <dgm:prSet phldrT="[Text]"/>
      <dgm:spPr>
        <a:solidFill>
          <a:schemeClr val="accent4"/>
        </a:solidFill>
      </dgm:spPr>
      <dgm:t>
        <a:bodyPr/>
        <a:lstStyle/>
        <a:p>
          <a:r>
            <a:rPr lang="de-DE"/>
            <a:t>Anschreiben</a:t>
          </a:r>
        </a:p>
      </dgm:t>
    </dgm:pt>
    <dgm:pt modelId="{48A78B61-E187-47BE-B2F7-69BC6732AFDA}" type="parTrans" cxnId="{7E9E8C51-6732-43D8-95DF-D9F7E1FFFDD2}">
      <dgm:prSet/>
      <dgm:spPr/>
      <dgm:t>
        <a:bodyPr/>
        <a:lstStyle/>
        <a:p>
          <a:endParaRPr lang="de-DE"/>
        </a:p>
      </dgm:t>
    </dgm:pt>
    <dgm:pt modelId="{13A4E478-55D1-4A7F-8380-D0DFCAF46955}" type="sibTrans" cxnId="{7E9E8C51-6732-43D8-95DF-D9F7E1FFFDD2}">
      <dgm:prSet/>
      <dgm:spPr/>
      <dgm:t>
        <a:bodyPr/>
        <a:lstStyle/>
        <a:p>
          <a:endParaRPr lang="de-DE"/>
        </a:p>
      </dgm:t>
    </dgm:pt>
    <dgm:pt modelId="{00935552-6014-4888-9244-4E2AAAE502D1}">
      <dgm:prSet phldrT="[Text]"/>
      <dgm:spPr/>
      <dgm:t>
        <a:bodyPr/>
        <a:lstStyle/>
        <a:p>
          <a:r>
            <a:rPr lang="de-DE"/>
            <a:t>Lebenslauf</a:t>
          </a:r>
        </a:p>
      </dgm:t>
    </dgm:pt>
    <dgm:pt modelId="{40B46B3F-E7E8-4C6F-986F-91A72E888424}" type="parTrans" cxnId="{7365F210-694F-47BC-A553-155D8EAB0567}">
      <dgm:prSet/>
      <dgm:spPr/>
      <dgm:t>
        <a:bodyPr/>
        <a:lstStyle/>
        <a:p>
          <a:endParaRPr lang="de-DE"/>
        </a:p>
      </dgm:t>
    </dgm:pt>
    <dgm:pt modelId="{9EF9B067-1E6D-4996-A467-DD1591EAC132}" type="sibTrans" cxnId="{7365F210-694F-47BC-A553-155D8EAB0567}">
      <dgm:prSet/>
      <dgm:spPr/>
      <dgm:t>
        <a:bodyPr/>
        <a:lstStyle/>
        <a:p>
          <a:endParaRPr lang="de-DE"/>
        </a:p>
      </dgm:t>
    </dgm:pt>
    <dgm:pt modelId="{2D5A522C-D441-4CAE-A0E8-59C66E45AEB5}" type="pres">
      <dgm:prSet presAssocID="{AAFED355-14DE-437A-9FA0-C0EED99DD2A6}" presName="matrix" presStyleCnt="0">
        <dgm:presLayoutVars>
          <dgm:chMax val="1"/>
          <dgm:dir/>
          <dgm:resizeHandles val="exact"/>
        </dgm:presLayoutVars>
      </dgm:prSet>
      <dgm:spPr/>
    </dgm:pt>
    <dgm:pt modelId="{D2978D87-D1F2-4A38-B7F8-27FF4FBDC499}" type="pres">
      <dgm:prSet presAssocID="{AAFED355-14DE-437A-9FA0-C0EED99DD2A6}" presName="diamond" presStyleLbl="bgShp" presStyleIdx="0" presStyleCnt="1"/>
      <dgm:spPr/>
    </dgm:pt>
    <dgm:pt modelId="{DEA65E17-50C1-4379-B2FC-388961E881D2}" type="pres">
      <dgm:prSet presAssocID="{AAFED355-14DE-437A-9FA0-C0EED99DD2A6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7762DF4-DAA4-4F72-9705-EBDE05C0F39E}" type="pres">
      <dgm:prSet presAssocID="{AAFED355-14DE-437A-9FA0-C0EED99DD2A6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3A6F75F6-05CD-4078-B18F-C089EA6415EA}" type="pres">
      <dgm:prSet presAssocID="{AAFED355-14DE-437A-9FA0-C0EED99DD2A6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4A19BA5E-122B-4C57-A8E3-1D7C7B03A502}" type="pres">
      <dgm:prSet presAssocID="{AAFED355-14DE-437A-9FA0-C0EED99DD2A6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7365F210-694F-47BC-A553-155D8EAB0567}" srcId="{AAFED355-14DE-437A-9FA0-C0EED99DD2A6}" destId="{00935552-6014-4888-9244-4E2AAAE502D1}" srcOrd="3" destOrd="0" parTransId="{40B46B3F-E7E8-4C6F-986F-91A72E888424}" sibTransId="{9EF9B067-1E6D-4996-A467-DD1591EAC132}"/>
    <dgm:cxn modelId="{C6C10733-17CE-4D1B-AD3B-D6B0D0BEAFAC}" type="presOf" srcId="{E105F961-9C8E-4E15-BBE0-CEA34E93B03C}" destId="{DEA65E17-50C1-4379-B2FC-388961E881D2}" srcOrd="0" destOrd="0" presId="urn:microsoft.com/office/officeart/2005/8/layout/matrix3"/>
    <dgm:cxn modelId="{E3B36460-498D-481F-B7F6-292BE448DD28}" srcId="{AAFED355-14DE-437A-9FA0-C0EED99DD2A6}" destId="{27D6245E-268F-4ED1-A6E7-8F759B29D0DC}" srcOrd="1" destOrd="0" parTransId="{6811175C-F4D8-45C5-9C04-8DA676C73483}" sibTransId="{B02163F2-BEA5-433B-98E0-3F26A1E4A2DF}"/>
    <dgm:cxn modelId="{90F98D42-D7F5-4A29-87D1-EE6BC4299F00}" type="presOf" srcId="{00935552-6014-4888-9244-4E2AAAE502D1}" destId="{4A19BA5E-122B-4C57-A8E3-1D7C7B03A502}" srcOrd="0" destOrd="0" presId="urn:microsoft.com/office/officeart/2005/8/layout/matrix3"/>
    <dgm:cxn modelId="{7E9E8C51-6732-43D8-95DF-D9F7E1FFFDD2}" srcId="{AAFED355-14DE-437A-9FA0-C0EED99DD2A6}" destId="{4CE6D4AE-E72A-400D-A749-E8B9E89C4ABC}" srcOrd="2" destOrd="0" parTransId="{48A78B61-E187-47BE-B2F7-69BC6732AFDA}" sibTransId="{13A4E478-55D1-4A7F-8380-D0DFCAF46955}"/>
    <dgm:cxn modelId="{07244193-1910-4843-815F-46F800746286}" srcId="{AAFED355-14DE-437A-9FA0-C0EED99DD2A6}" destId="{E105F961-9C8E-4E15-BBE0-CEA34E93B03C}" srcOrd="0" destOrd="0" parTransId="{77C4D610-409D-4A08-B8CC-0107780C26C0}" sibTransId="{218EDB66-E0E7-4AE6-8800-B7C97EDD0A4F}"/>
    <dgm:cxn modelId="{B52358C8-9872-46D7-BC21-F4A1FD4BA4D3}" type="presOf" srcId="{27D6245E-268F-4ED1-A6E7-8F759B29D0DC}" destId="{47762DF4-DAA4-4F72-9705-EBDE05C0F39E}" srcOrd="0" destOrd="0" presId="urn:microsoft.com/office/officeart/2005/8/layout/matrix3"/>
    <dgm:cxn modelId="{C64CB6CE-491D-4BD8-89B6-375EFB757F19}" type="presOf" srcId="{4CE6D4AE-E72A-400D-A749-E8B9E89C4ABC}" destId="{3A6F75F6-05CD-4078-B18F-C089EA6415EA}" srcOrd="0" destOrd="0" presId="urn:microsoft.com/office/officeart/2005/8/layout/matrix3"/>
    <dgm:cxn modelId="{60E3C4D6-B90B-4608-A227-4B749B1A8F2D}" type="presOf" srcId="{AAFED355-14DE-437A-9FA0-C0EED99DD2A6}" destId="{2D5A522C-D441-4CAE-A0E8-59C66E45AEB5}" srcOrd="0" destOrd="0" presId="urn:microsoft.com/office/officeart/2005/8/layout/matrix3"/>
    <dgm:cxn modelId="{5A9CE8E3-681B-4582-A0E1-51642B0F8BB6}" type="presParOf" srcId="{2D5A522C-D441-4CAE-A0E8-59C66E45AEB5}" destId="{D2978D87-D1F2-4A38-B7F8-27FF4FBDC499}" srcOrd="0" destOrd="0" presId="urn:microsoft.com/office/officeart/2005/8/layout/matrix3"/>
    <dgm:cxn modelId="{0490A0FA-40FE-40AB-8FCC-694A3EDB540B}" type="presParOf" srcId="{2D5A522C-D441-4CAE-A0E8-59C66E45AEB5}" destId="{DEA65E17-50C1-4379-B2FC-388961E881D2}" srcOrd="1" destOrd="0" presId="urn:microsoft.com/office/officeart/2005/8/layout/matrix3"/>
    <dgm:cxn modelId="{84D13527-114A-4DEA-9EF0-0F6504E72C40}" type="presParOf" srcId="{2D5A522C-D441-4CAE-A0E8-59C66E45AEB5}" destId="{47762DF4-DAA4-4F72-9705-EBDE05C0F39E}" srcOrd="2" destOrd="0" presId="urn:microsoft.com/office/officeart/2005/8/layout/matrix3"/>
    <dgm:cxn modelId="{8368C921-943D-4B7F-81D3-50537A06AAF1}" type="presParOf" srcId="{2D5A522C-D441-4CAE-A0E8-59C66E45AEB5}" destId="{3A6F75F6-05CD-4078-B18F-C089EA6415EA}" srcOrd="3" destOrd="0" presId="urn:microsoft.com/office/officeart/2005/8/layout/matrix3"/>
    <dgm:cxn modelId="{C3CFF983-33E7-44E6-834D-949BAAED8E6A}" type="presParOf" srcId="{2D5A522C-D441-4CAE-A0E8-59C66E45AEB5}" destId="{4A19BA5E-122B-4C57-A8E3-1D7C7B03A502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978D87-D1F2-4A38-B7F8-27FF4FBDC499}">
      <dsp:nvSpPr>
        <dsp:cNvPr id="0" name=""/>
        <dsp:cNvSpPr/>
      </dsp:nvSpPr>
      <dsp:spPr>
        <a:xfrm>
          <a:off x="1354666" y="0"/>
          <a:ext cx="5418667" cy="5418667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A65E17-50C1-4379-B2FC-388961E881D2}">
      <dsp:nvSpPr>
        <dsp:cNvPr id="0" name=""/>
        <dsp:cNvSpPr/>
      </dsp:nvSpPr>
      <dsp:spPr>
        <a:xfrm>
          <a:off x="1869439" y="514773"/>
          <a:ext cx="2113280" cy="2113280"/>
        </a:xfrm>
        <a:prstGeom prst="roundRect">
          <a:avLst/>
        </a:prstGeom>
        <a:solidFill>
          <a:schemeClr val="accent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/>
            <a:t>Soziale Netzwerke</a:t>
          </a:r>
        </a:p>
      </dsp:txBody>
      <dsp:txXfrm>
        <a:off x="1972601" y="617935"/>
        <a:ext cx="1906956" cy="1906956"/>
      </dsp:txXfrm>
    </dsp:sp>
    <dsp:sp modelId="{47762DF4-DAA4-4F72-9705-EBDE05C0F39E}">
      <dsp:nvSpPr>
        <dsp:cNvPr id="0" name=""/>
        <dsp:cNvSpPr/>
      </dsp:nvSpPr>
      <dsp:spPr>
        <a:xfrm>
          <a:off x="4145280" y="514773"/>
          <a:ext cx="2113280" cy="2113280"/>
        </a:xfrm>
        <a:prstGeom prst="roundRect">
          <a:avLst/>
        </a:prstGeom>
        <a:solidFill>
          <a:schemeClr val="accent3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/>
            <a:t>Häufige Fehler bei Online-Bewerbungen</a:t>
          </a:r>
        </a:p>
      </dsp:txBody>
      <dsp:txXfrm>
        <a:off x="4248442" y="617935"/>
        <a:ext cx="1906956" cy="1906956"/>
      </dsp:txXfrm>
    </dsp:sp>
    <dsp:sp modelId="{3A6F75F6-05CD-4078-B18F-C089EA6415EA}">
      <dsp:nvSpPr>
        <dsp:cNvPr id="0" name=""/>
        <dsp:cNvSpPr/>
      </dsp:nvSpPr>
      <dsp:spPr>
        <a:xfrm>
          <a:off x="1869439" y="2790613"/>
          <a:ext cx="2113280" cy="2113280"/>
        </a:xfrm>
        <a:prstGeom prst="roundRect">
          <a:avLst/>
        </a:prstGeom>
        <a:solidFill>
          <a:schemeClr val="accent4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/>
            <a:t>Anschreiben</a:t>
          </a:r>
        </a:p>
      </dsp:txBody>
      <dsp:txXfrm>
        <a:off x="1972601" y="2893775"/>
        <a:ext cx="1906956" cy="1906956"/>
      </dsp:txXfrm>
    </dsp:sp>
    <dsp:sp modelId="{4A19BA5E-122B-4C57-A8E3-1D7C7B03A502}">
      <dsp:nvSpPr>
        <dsp:cNvPr id="0" name=""/>
        <dsp:cNvSpPr/>
      </dsp:nvSpPr>
      <dsp:spPr>
        <a:xfrm>
          <a:off x="4145280" y="2790613"/>
          <a:ext cx="2113280" cy="21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/>
            <a:t>Lebenslauf</a:t>
          </a:r>
        </a:p>
      </dsp:txBody>
      <dsp:txXfrm>
        <a:off x="4248442" y="2893775"/>
        <a:ext cx="1906956" cy="19069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7CC7BB-1AFF-4629-956E-11B8D932DAF4}" type="datetimeFigureOut">
              <a:rPr lang="de-DE" smtClean="0"/>
              <a:t>18.05.2020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F2307-0AAE-41F4-BF8B-BDCB75C00E2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3229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F2307-0AAE-41F4-BF8B-BDCB75C00E2E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3727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Video mit Protagonist Felix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F2307-0AAE-41F4-BF8B-BDCB75C00E2E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1026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/>
              <a:t>Frage an das Plenum:</a:t>
            </a:r>
          </a:p>
          <a:p>
            <a:endParaRPr lang="de-DE"/>
          </a:p>
          <a:p>
            <a:r>
              <a:rPr lang="de-DE"/>
              <a:t>Was macht Online-Bewerbungen so besonders?</a:t>
            </a:r>
          </a:p>
          <a:p>
            <a:endParaRPr lang="de-DE"/>
          </a:p>
          <a:p>
            <a:r>
              <a:rPr lang="de-DE"/>
              <a:t>Welche Vorteile hat das?</a:t>
            </a:r>
          </a:p>
          <a:p>
            <a:endParaRPr lang="de-DE"/>
          </a:p>
          <a:p>
            <a:r>
              <a:rPr lang="de-DE"/>
              <a:t>Welche Nachteile?</a:t>
            </a:r>
          </a:p>
          <a:p>
            <a:endParaRPr lang="de-DE"/>
          </a:p>
          <a:p>
            <a:r>
              <a:rPr lang="de-DE"/>
              <a:t>Was spricht für/gegen online-gestützte Einstellungstests? Könnten diese gefälscht werden? Wie kann man zurückverfolgen, dass es sich wirklich um diese Person handelt?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F2307-0AAE-41F4-BF8B-BDCB75C00E2E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399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Teilen Sie die Schüler in 4 Gruppen ein. Jede Gruppe erhält das </a:t>
            </a:r>
            <a:r>
              <a:rPr lang="de-DE" b="1"/>
              <a:t>Handout 1 </a:t>
            </a:r>
            <a:r>
              <a:rPr lang="de-DE"/>
              <a:t>und bearbeitet eines der 4 Themen. Mit Hilfe der dort hinterlegten Links sollen die SchülerInnen recherchieren und die Fragen beantworten.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F2307-0AAE-41F4-BF8B-BDCB75C00E2E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5115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Die bisherigen Gruppen teilen sich so auf, dass aus jeder Gruppe jeweils ein Experte mit den Experten aus den anderen Gruppen zusammenkommt.</a:t>
            </a:r>
          </a:p>
          <a:p>
            <a:r>
              <a:rPr lang="de-DE"/>
              <a:t>Diese Einzel-Experten sollen dann gemeinsam das </a:t>
            </a:r>
            <a:r>
              <a:rPr lang="de-DE" b="1"/>
              <a:t>Handout 2 </a:t>
            </a:r>
            <a:r>
              <a:rPr lang="de-DE"/>
              <a:t>lösen.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F2307-0AAE-41F4-BF8B-BDCB75C00E2E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2491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B5ABD-E6DA-40CB-91C9-63C06D74E478}" type="datetime1">
              <a:rPr lang="de-DE" smtClean="0"/>
              <a:t>18.05.2020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 Accenture und TalentMetropole Ruhr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56FEB-2E38-4C78-8A65-C610FA6DCB54}" type="slidenum">
              <a:rPr lang="de-DE" smtClean="0"/>
              <a:t>‹#›</a:t>
            </a:fld>
            <a:endParaRPr lang="de-DE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3934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AC969-3BE3-4A27-91C7-15E02BB4EC43}" type="datetime1">
              <a:rPr lang="de-DE" smtClean="0"/>
              <a:t>18.05.2020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 Accenture und TalentMetropole Ruhr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56FEB-2E38-4C78-8A65-C610FA6DCB5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772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C3C67-0B2D-4F90-A649-CA88E2C0E8F1}" type="datetime1">
              <a:rPr lang="de-DE" smtClean="0"/>
              <a:t>18.05.2020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 Accenture und TalentMetropole Ruhr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56FEB-2E38-4C78-8A65-C610FA6DCB5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56757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.bu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90DF46-9CDA-4101-9D9C-5E93CC9EAD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CE6ACA-6389-4F9F-A2D1-F2EDCECFB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B5713A-563D-4C90-A029-87050068C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 Accenture und TalentMetropole Ruhr</a:t>
            </a:r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CB8BDE-8687-4BF4-BF9A-6FC334D07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DD9CB-275F-4CA2-9703-A265EA73BB11}" type="slidenum">
              <a:rPr lang="de-DE" smtClean="0"/>
              <a:t>‹#›</a:t>
            </a:fld>
            <a:endParaRPr lang="de-D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6F7C016-5434-4FF4-8E65-96FEB3DB6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3300"/>
            <a:ext cx="10515600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3729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.oran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117DF-A610-40F2-A6AF-5E51D9D54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06881"/>
            <a:ext cx="10515600" cy="1325563"/>
          </a:xfrm>
        </p:spPr>
        <p:txBody>
          <a:bodyPr/>
          <a:lstStyle>
            <a:lvl1pPr>
              <a:defRPr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DEE16-D874-453C-B10F-6FC0551C3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 Accenture und TalentMetropole Ruhr</a:t>
            </a: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9C2BF-4604-4162-8C72-6FC43E836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DD9CB-275F-4CA2-9703-A265EA73BB1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13308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.pic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47FD3A1-E39B-40D4-9EF7-DD6A28E186B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71B95D-8159-4519-A970-06EB74C8E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10368"/>
            <a:ext cx="5180012" cy="1325563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5D2B2-1A1F-40B0-83B5-0780B4AEFE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solidFill>
            <a:schemeClr val="accent4"/>
          </a:solidFill>
        </p:spPr>
        <p:txBody>
          <a:bodyPr>
            <a:normAutofit/>
          </a:bodyPr>
          <a:lstStyle>
            <a:lvl1pPr>
              <a:defRPr sz="2000">
                <a:latin typeface="+mn-lt"/>
              </a:defRPr>
            </a:lvl1pPr>
            <a:lvl2pPr>
              <a:defRPr sz="1800">
                <a:latin typeface="Graphik" panose="020B0503030202060203" pitchFamily="34" charset="0"/>
              </a:defRPr>
            </a:lvl2pPr>
            <a:lvl3pPr>
              <a:defRPr sz="1600">
                <a:latin typeface="Graphik" panose="020B0503030202060203" pitchFamily="34" charset="0"/>
              </a:defRPr>
            </a:lvl3pPr>
            <a:lvl4pPr>
              <a:defRPr sz="1400">
                <a:latin typeface="Graphik" panose="020B0503030202060203" pitchFamily="34" charset="0"/>
              </a:defRPr>
            </a:lvl4pPr>
            <a:lvl5pPr>
              <a:defRPr sz="1400">
                <a:latin typeface="Graphik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F39782-CF5B-4277-94CB-E7FD3AE04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 Accenture und TalentMetropole Ruhr</a:t>
            </a:r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663053-698E-4BFD-8F24-C65616877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DD9CB-275F-4CA2-9703-A265EA73BB1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8675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660C6-5439-4D0D-8594-57E654A2F883}" type="datetime1">
              <a:rPr lang="de-DE" smtClean="0"/>
              <a:t>18.05.2020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 Accenture und TalentMetropole Ruhr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56FEB-2E38-4C78-8A65-C610FA6DCB5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9304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78760-F560-4727-BA7C-2C4781611A93}" type="datetime1">
              <a:rPr lang="de-DE" smtClean="0"/>
              <a:t>18.05.2020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 Accenture und TalentMetropole Ruhr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56FEB-2E38-4C78-8A65-C610FA6DCB54}" type="slidenum">
              <a:rPr lang="de-DE" smtClean="0"/>
              <a:t>‹#›</a:t>
            </a:fld>
            <a:endParaRPr lang="de-DE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6933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B8FE-C5CE-4071-B5CD-E56C550CA5D1}" type="datetime1">
              <a:rPr lang="de-DE" smtClean="0"/>
              <a:t>18.05.2020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 Accenture und TalentMetropole Ruhr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56FEB-2E38-4C78-8A65-C610FA6DCB5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0011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FC604-D286-49BD-A98E-D9DE9F6862EA}" type="datetime1">
              <a:rPr lang="de-DE" smtClean="0"/>
              <a:t>18.05.2020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 Accenture und TalentMetropole Ruhr</a:t>
            </a:r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56FEB-2E38-4C78-8A65-C610FA6DCB5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7461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8FF32-3313-4A8C-841B-42EF12C4BAAA}" type="datetime1">
              <a:rPr lang="de-DE" smtClean="0"/>
              <a:t>18.05.2020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 Accenture und TalentMetropole Ruhr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56FEB-2E38-4C78-8A65-C610FA6DCB5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3873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F8FDA-3E49-4E30-939A-A07F4E8BC8DB}" type="datetime1">
              <a:rPr lang="de-DE" smtClean="0"/>
              <a:t>18.05.2020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Copyright © 2020 Accenture und TalentMetropole Ruhr</a:t>
            </a:r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56FEB-2E38-4C78-8A65-C610FA6DCB5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3030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06E09EE-B51D-4281-80D2-97655723FF80}" type="datetime1">
              <a:rPr lang="de-DE" smtClean="0"/>
              <a:t>18.05.2020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Copyright © 2020 Accenture und TalentMetropole Ruhr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BD56FEB-2E38-4C78-8A65-C610FA6DCB5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9263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4057A-26B4-40D7-9282-26BBFD326A75}" type="datetime1">
              <a:rPr lang="de-DE" smtClean="0"/>
              <a:t>18.05.2020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 Accenture und TalentMetropole Ruhr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56FEB-2E38-4C78-8A65-C610FA6DCB5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6619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15B7273-B484-448E-B5D6-3E1EA4D74F6B}" type="datetime1">
              <a:rPr lang="de-DE" smtClean="0"/>
              <a:t>18.05.2020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Copyright © 2020 Accenture und TalentMetropole Ruhr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BD56FEB-2E38-4C78-8A65-C610FA6DCB54}" type="slidenum">
              <a:rPr lang="de-DE" smtClean="0"/>
              <a:t>‹#›</a:t>
            </a:fld>
            <a:endParaRPr lang="de-DE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818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  <p:sldLayoutId id="2147484014" r:id="rId12"/>
    <p:sldLayoutId id="2147483995" r:id="rId13"/>
    <p:sldLayoutId id="2147484024" r:id="rId14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e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7C66-D7EC-4835-8BD2-2B537853EC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86186" y="758952"/>
            <a:ext cx="8030894" cy="3566160"/>
          </a:xfrm>
        </p:spPr>
        <p:txBody>
          <a:bodyPr>
            <a:normAutofit/>
          </a:bodyPr>
          <a:lstStyle/>
          <a:p>
            <a:r>
              <a:rPr lang="de-DE">
                <a:solidFill>
                  <a:schemeClr val="tx1"/>
                </a:solidFill>
              </a:rPr>
              <a:t>Online-Bewerbungen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0BBC34-47A0-4681-99B6-A49011D215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36504" y="4455620"/>
            <a:ext cx="7321946" cy="1143000"/>
          </a:xfrm>
        </p:spPr>
        <p:txBody>
          <a:bodyPr>
            <a:normAutofit/>
          </a:bodyPr>
          <a:lstStyle/>
          <a:p>
            <a:r>
              <a:rPr lang="de-DE"/>
              <a:t>wie bewerbe ich mich richtig?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61449E-2073-47B3-B359-484FCA483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Copyright © 2020 Accenture und </a:t>
            </a:r>
            <a:r>
              <a:rPr lang="de-DE" dirty="0" err="1"/>
              <a:t>TalentMetropole</a:t>
            </a:r>
            <a:r>
              <a:rPr lang="de-DE" dirty="0"/>
              <a:t> Ruhr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A4560D-7E43-49E8-8C35-54DDCE993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56FEB-2E38-4C78-8A65-C610FA6DCB54}" type="slidenum">
              <a:rPr lang="de-DE" smtClean="0"/>
              <a:t>1</a:t>
            </a:fld>
            <a:endParaRPr lang="de-DE"/>
          </a:p>
        </p:txBody>
      </p:sp>
      <p:pic>
        <p:nvPicPr>
          <p:cNvPr id="7" name="Graphic 6" descr="Computer">
            <a:extLst>
              <a:ext uri="{FF2B5EF4-FFF2-40B4-BE49-F238E27FC236}">
                <a16:creationId xmlns:a16="http://schemas.microsoft.com/office/drawing/2014/main" id="{EA2A503E-5621-4D39-9ABF-01B1A6347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9818" y="1944907"/>
            <a:ext cx="2449486" cy="24494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0897D9-74F7-492F-84F5-5333576B549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3532"/>
            <a:ext cx="989330" cy="464820"/>
          </a:xfrm>
          <a:prstGeom prst="rect">
            <a:avLst/>
          </a:prstGeom>
        </p:spPr>
      </p:pic>
      <p:pic>
        <p:nvPicPr>
          <p:cNvPr id="10" name="Picture 9" descr="Quellbild anzeigen">
            <a:extLst>
              <a:ext uri="{FF2B5EF4-FFF2-40B4-BE49-F238E27FC236}">
                <a16:creationId xmlns:a16="http://schemas.microsoft.com/office/drawing/2014/main" id="{3A5336E9-D367-4160-A237-70792791238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6445127"/>
            <a:ext cx="717550" cy="3594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2299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61449E-2073-47B3-B359-484FCA483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 Accenture und TalentMetropole Ruhr</a:t>
            </a: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A4560D-7E43-49E8-8C35-54DDCE993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56FEB-2E38-4C78-8A65-C610FA6DCB54}" type="slidenum">
              <a:rPr lang="de-DE" smtClean="0"/>
              <a:t>2</a:t>
            </a:fld>
            <a:endParaRPr lang="de-DE"/>
          </a:p>
        </p:txBody>
      </p:sp>
      <p:sp>
        <p:nvSpPr>
          <p:cNvPr id="11" name="Arrow: Bent 10">
            <a:extLst>
              <a:ext uri="{FF2B5EF4-FFF2-40B4-BE49-F238E27FC236}">
                <a16:creationId xmlns:a16="http://schemas.microsoft.com/office/drawing/2014/main" id="{04C3F1A9-C754-44BE-ABF0-5AE1DB84FD0A}"/>
              </a:ext>
            </a:extLst>
          </p:cNvPr>
          <p:cNvSpPr/>
          <p:nvPr/>
        </p:nvSpPr>
        <p:spPr>
          <a:xfrm>
            <a:off x="3282945" y="1639961"/>
            <a:ext cx="681512" cy="1789039"/>
          </a:xfrm>
          <a:prstGeom prst="bentArrow">
            <a:avLst>
              <a:gd name="adj1" fmla="val 25000"/>
              <a:gd name="adj2" fmla="val 0"/>
              <a:gd name="adj3" fmla="val 25000"/>
              <a:gd name="adj4" fmla="val 43750"/>
            </a:avLst>
          </a:prstGeom>
          <a:solidFill>
            <a:schemeClr val="bg2">
              <a:lumMod val="75000"/>
            </a:schemeClr>
          </a:solidFill>
          <a:ln w="38100">
            <a:gradFill flip="none" rotWithShape="1">
              <a:gsLst>
                <a:gs pos="0">
                  <a:srgbClr val="FF0000"/>
                </a:gs>
                <a:gs pos="100000">
                  <a:srgbClr val="FFC000"/>
                </a:gs>
              </a:gsLst>
              <a:lin ang="135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1600">
              <a:solidFill>
                <a:schemeClr val="tx1"/>
              </a:solidFill>
            </a:endParaRPr>
          </a:p>
        </p:txBody>
      </p:sp>
      <p:sp>
        <p:nvSpPr>
          <p:cNvPr id="12" name="Arrow: Bent 11">
            <a:extLst>
              <a:ext uri="{FF2B5EF4-FFF2-40B4-BE49-F238E27FC236}">
                <a16:creationId xmlns:a16="http://schemas.microsoft.com/office/drawing/2014/main" id="{3E29A34D-48FA-426E-9B6C-6754F55B33D3}"/>
              </a:ext>
            </a:extLst>
          </p:cNvPr>
          <p:cNvSpPr/>
          <p:nvPr/>
        </p:nvSpPr>
        <p:spPr>
          <a:xfrm rot="10800000">
            <a:off x="5773679" y="3659477"/>
            <a:ext cx="606076" cy="1789039"/>
          </a:xfrm>
          <a:prstGeom prst="bentArrow">
            <a:avLst>
              <a:gd name="adj1" fmla="val 25000"/>
              <a:gd name="adj2" fmla="val 0"/>
              <a:gd name="adj3" fmla="val 25000"/>
              <a:gd name="adj4" fmla="val 43750"/>
            </a:avLst>
          </a:prstGeom>
          <a:solidFill>
            <a:schemeClr val="bg2">
              <a:lumMod val="75000"/>
            </a:schemeClr>
          </a:solidFill>
          <a:ln w="38100">
            <a:gradFill>
              <a:gsLst>
                <a:gs pos="0">
                  <a:srgbClr val="92D050"/>
                </a:gs>
                <a:gs pos="100000">
                  <a:srgbClr val="00B05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1600">
              <a:solidFill>
                <a:schemeClr val="tx1"/>
              </a:solidFill>
            </a:endParaRPr>
          </a:p>
        </p:txBody>
      </p:sp>
      <p:sp>
        <p:nvSpPr>
          <p:cNvPr id="13" name="Arrow: Bent 12">
            <a:extLst>
              <a:ext uri="{FF2B5EF4-FFF2-40B4-BE49-F238E27FC236}">
                <a16:creationId xmlns:a16="http://schemas.microsoft.com/office/drawing/2014/main" id="{CADA5113-A2A8-42D6-AB1E-E038D62E2D4D}"/>
              </a:ext>
            </a:extLst>
          </p:cNvPr>
          <p:cNvSpPr/>
          <p:nvPr/>
        </p:nvSpPr>
        <p:spPr>
          <a:xfrm rot="10800000" flipH="1">
            <a:off x="4881369" y="3659404"/>
            <a:ext cx="665298" cy="1789039"/>
          </a:xfrm>
          <a:prstGeom prst="bentArrow">
            <a:avLst>
              <a:gd name="adj1" fmla="val 25000"/>
              <a:gd name="adj2" fmla="val 0"/>
              <a:gd name="adj3" fmla="val 25000"/>
              <a:gd name="adj4" fmla="val 43750"/>
            </a:avLst>
          </a:prstGeom>
          <a:solidFill>
            <a:schemeClr val="bg2">
              <a:lumMod val="75000"/>
            </a:schemeClr>
          </a:solidFill>
          <a:ln w="38100">
            <a:gradFill>
              <a:gsLst>
                <a:gs pos="0">
                  <a:srgbClr val="92D050"/>
                </a:gs>
                <a:gs pos="100000">
                  <a:srgbClr val="FFFF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1600">
              <a:solidFill>
                <a:schemeClr val="tx1"/>
              </a:solidFill>
            </a:endParaRPr>
          </a:p>
        </p:txBody>
      </p:sp>
      <p:sp>
        <p:nvSpPr>
          <p:cNvPr id="14" name="Arrow: Bent 13">
            <a:extLst>
              <a:ext uri="{FF2B5EF4-FFF2-40B4-BE49-F238E27FC236}">
                <a16:creationId xmlns:a16="http://schemas.microsoft.com/office/drawing/2014/main" id="{78060581-8F7B-4D73-8360-916C69E0B1C9}"/>
              </a:ext>
            </a:extLst>
          </p:cNvPr>
          <p:cNvSpPr/>
          <p:nvPr/>
        </p:nvSpPr>
        <p:spPr>
          <a:xfrm flipH="1">
            <a:off x="4200656" y="1639961"/>
            <a:ext cx="681512" cy="1789039"/>
          </a:xfrm>
          <a:prstGeom prst="bentArrow">
            <a:avLst>
              <a:gd name="adj1" fmla="val 25000"/>
              <a:gd name="adj2" fmla="val 0"/>
              <a:gd name="adj3" fmla="val 25000"/>
              <a:gd name="adj4" fmla="val 43750"/>
            </a:avLst>
          </a:prstGeom>
          <a:solidFill>
            <a:schemeClr val="bg2">
              <a:lumMod val="75000"/>
            </a:schemeClr>
          </a:solidFill>
          <a:ln w="38100">
            <a:gradFill>
              <a:gsLst>
                <a:gs pos="0">
                  <a:srgbClr val="FFC000"/>
                </a:gs>
                <a:gs pos="100000">
                  <a:srgbClr val="F4F91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1600">
              <a:solidFill>
                <a:schemeClr val="tx1"/>
              </a:solidFill>
            </a:endParaRPr>
          </a:p>
        </p:txBody>
      </p:sp>
      <p:sp>
        <p:nvSpPr>
          <p:cNvPr id="15" name="Arrow: Bent 14">
            <a:extLst>
              <a:ext uri="{FF2B5EF4-FFF2-40B4-BE49-F238E27FC236}">
                <a16:creationId xmlns:a16="http://schemas.microsoft.com/office/drawing/2014/main" id="{C416A897-7E9C-401D-8904-940872C9A0C2}"/>
              </a:ext>
            </a:extLst>
          </p:cNvPr>
          <p:cNvSpPr/>
          <p:nvPr/>
        </p:nvSpPr>
        <p:spPr>
          <a:xfrm>
            <a:off x="6374587" y="1639961"/>
            <a:ext cx="681512" cy="1789039"/>
          </a:xfrm>
          <a:prstGeom prst="bentArrow">
            <a:avLst>
              <a:gd name="adj1" fmla="val 25000"/>
              <a:gd name="adj2" fmla="val 0"/>
              <a:gd name="adj3" fmla="val 25000"/>
              <a:gd name="adj4" fmla="val 43750"/>
            </a:avLst>
          </a:prstGeom>
          <a:solidFill>
            <a:schemeClr val="bg2">
              <a:lumMod val="75000"/>
            </a:schemeClr>
          </a:solidFill>
          <a:ln w="38100">
            <a:gradFill>
              <a:gsLst>
                <a:gs pos="0">
                  <a:srgbClr val="00B0F0"/>
                </a:gs>
                <a:gs pos="100000">
                  <a:srgbClr val="00B05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1600">
              <a:solidFill>
                <a:schemeClr val="tx1"/>
              </a:solidFill>
            </a:endParaRPr>
          </a:p>
        </p:txBody>
      </p:sp>
      <p:sp>
        <p:nvSpPr>
          <p:cNvPr id="16" name="Arrow: Bent 15">
            <a:extLst>
              <a:ext uri="{FF2B5EF4-FFF2-40B4-BE49-F238E27FC236}">
                <a16:creationId xmlns:a16="http://schemas.microsoft.com/office/drawing/2014/main" id="{D75E13B9-5E00-4F3A-A128-568A95A3E27D}"/>
              </a:ext>
            </a:extLst>
          </p:cNvPr>
          <p:cNvSpPr/>
          <p:nvPr/>
        </p:nvSpPr>
        <p:spPr>
          <a:xfrm flipH="1">
            <a:off x="7314666" y="1639962"/>
            <a:ext cx="681512" cy="1789039"/>
          </a:xfrm>
          <a:prstGeom prst="bentArrow">
            <a:avLst>
              <a:gd name="adj1" fmla="val 25000"/>
              <a:gd name="adj2" fmla="val 0"/>
              <a:gd name="adj3" fmla="val 25000"/>
              <a:gd name="adj4" fmla="val 43750"/>
            </a:avLst>
          </a:prstGeom>
          <a:solidFill>
            <a:schemeClr val="bg2">
              <a:lumMod val="75000"/>
            </a:schemeClr>
          </a:solidFill>
          <a:ln w="38100">
            <a:gradFill>
              <a:gsLst>
                <a:gs pos="0">
                  <a:srgbClr val="00B0F0"/>
                </a:gs>
                <a:gs pos="100000">
                  <a:srgbClr val="0070C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1600">
              <a:solidFill>
                <a:schemeClr val="tx1"/>
              </a:solidFill>
            </a:endParaRPr>
          </a:p>
        </p:txBody>
      </p:sp>
      <p:sp>
        <p:nvSpPr>
          <p:cNvPr id="17" name="Arrow: Bent 16">
            <a:extLst>
              <a:ext uri="{FF2B5EF4-FFF2-40B4-BE49-F238E27FC236}">
                <a16:creationId xmlns:a16="http://schemas.microsoft.com/office/drawing/2014/main" id="{C3913D7D-9726-47A9-8487-D7DE2F7B71C5}"/>
              </a:ext>
            </a:extLst>
          </p:cNvPr>
          <p:cNvSpPr/>
          <p:nvPr/>
        </p:nvSpPr>
        <p:spPr>
          <a:xfrm rot="10800000" flipH="1">
            <a:off x="7996178" y="3659476"/>
            <a:ext cx="629202" cy="1789039"/>
          </a:xfrm>
          <a:prstGeom prst="bentArrow">
            <a:avLst>
              <a:gd name="adj1" fmla="val 25000"/>
              <a:gd name="adj2" fmla="val 0"/>
              <a:gd name="adj3" fmla="val 25000"/>
              <a:gd name="adj4" fmla="val 43750"/>
            </a:avLst>
          </a:prstGeom>
          <a:solidFill>
            <a:schemeClr val="bg2">
              <a:lumMod val="75000"/>
            </a:schemeClr>
          </a:solidFill>
          <a:ln w="38100">
            <a:gradFill>
              <a:gsLst>
                <a:gs pos="0">
                  <a:srgbClr val="0F2893"/>
                </a:gs>
                <a:gs pos="100000">
                  <a:srgbClr val="0070C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1600">
              <a:solidFill>
                <a:schemeClr val="tx1"/>
              </a:solidFill>
            </a:endParaRPr>
          </a:p>
        </p:txBody>
      </p:sp>
      <p:sp>
        <p:nvSpPr>
          <p:cNvPr id="18" name="Arrow: Bent 17">
            <a:extLst>
              <a:ext uri="{FF2B5EF4-FFF2-40B4-BE49-F238E27FC236}">
                <a16:creationId xmlns:a16="http://schemas.microsoft.com/office/drawing/2014/main" id="{921452B5-62D9-4AA7-A786-DB3F84D0558B}"/>
              </a:ext>
            </a:extLst>
          </p:cNvPr>
          <p:cNvSpPr/>
          <p:nvPr/>
        </p:nvSpPr>
        <p:spPr>
          <a:xfrm>
            <a:off x="9536410" y="1686680"/>
            <a:ext cx="2086630" cy="1801907"/>
          </a:xfrm>
          <a:prstGeom prst="bentArrow">
            <a:avLst>
              <a:gd name="adj1" fmla="val 25000"/>
              <a:gd name="adj2" fmla="val 0"/>
              <a:gd name="adj3" fmla="val 25000"/>
              <a:gd name="adj4" fmla="val 43750"/>
            </a:avLst>
          </a:prstGeom>
          <a:solidFill>
            <a:schemeClr val="bg2">
              <a:lumMod val="75000"/>
            </a:schemeClr>
          </a:solidFill>
          <a:ln w="38100">
            <a:gradFill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rgbClr val="954ECA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1600">
              <a:solidFill>
                <a:schemeClr val="tx1"/>
              </a:solidFill>
            </a:endParaRPr>
          </a:p>
        </p:txBody>
      </p:sp>
      <p:sp>
        <p:nvSpPr>
          <p:cNvPr id="19" name="Arrow: Bent 18">
            <a:extLst>
              <a:ext uri="{FF2B5EF4-FFF2-40B4-BE49-F238E27FC236}">
                <a16:creationId xmlns:a16="http://schemas.microsoft.com/office/drawing/2014/main" id="{5C6A18DB-873B-4301-AC69-66BC7035A55A}"/>
              </a:ext>
            </a:extLst>
          </p:cNvPr>
          <p:cNvSpPr/>
          <p:nvPr/>
        </p:nvSpPr>
        <p:spPr>
          <a:xfrm rot="10800000">
            <a:off x="8908146" y="3661716"/>
            <a:ext cx="630863" cy="1789039"/>
          </a:xfrm>
          <a:prstGeom prst="bentArrow">
            <a:avLst>
              <a:gd name="adj1" fmla="val 25000"/>
              <a:gd name="adj2" fmla="val 0"/>
              <a:gd name="adj3" fmla="val 25000"/>
              <a:gd name="adj4" fmla="val 43750"/>
            </a:avLst>
          </a:prstGeom>
          <a:solidFill>
            <a:schemeClr val="bg2">
              <a:lumMod val="75000"/>
            </a:schemeClr>
          </a:solidFill>
          <a:ln w="38100">
            <a:gradFill>
              <a:gsLst>
                <a:gs pos="0">
                  <a:srgbClr val="0F2893"/>
                </a:gs>
                <a:gs pos="100000">
                  <a:srgbClr val="954ECA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1600">
              <a:solidFill>
                <a:schemeClr val="tx1"/>
              </a:solidFill>
            </a:endParaRPr>
          </a:p>
        </p:txBody>
      </p:sp>
      <p:sp>
        <p:nvSpPr>
          <p:cNvPr id="20" name="Arrow: Bent 19">
            <a:extLst>
              <a:ext uri="{FF2B5EF4-FFF2-40B4-BE49-F238E27FC236}">
                <a16:creationId xmlns:a16="http://schemas.microsoft.com/office/drawing/2014/main" id="{C5D19FF5-C89A-4722-AA37-AF62C2BC5746}"/>
              </a:ext>
            </a:extLst>
          </p:cNvPr>
          <p:cNvSpPr/>
          <p:nvPr/>
        </p:nvSpPr>
        <p:spPr>
          <a:xfrm rot="10800000">
            <a:off x="2335722" y="3675534"/>
            <a:ext cx="947221" cy="1789039"/>
          </a:xfrm>
          <a:prstGeom prst="bentArrow">
            <a:avLst>
              <a:gd name="adj1" fmla="val 25000"/>
              <a:gd name="adj2" fmla="val 0"/>
              <a:gd name="adj3" fmla="val 25000"/>
              <a:gd name="adj4" fmla="val 43750"/>
            </a:avLst>
          </a:prstGeom>
          <a:solidFill>
            <a:schemeClr val="bg2">
              <a:lumMod val="75000"/>
            </a:schemeClr>
          </a:solidFill>
          <a:ln w="38100">
            <a:gradFill>
              <a:gsLst>
                <a:gs pos="0">
                  <a:srgbClr val="C00000"/>
                </a:gs>
                <a:gs pos="100000">
                  <a:srgbClr val="FF0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1600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7D0A06-5359-4528-B99D-10551D263C4C}"/>
              </a:ext>
            </a:extLst>
          </p:cNvPr>
          <p:cNvSpPr txBox="1"/>
          <p:nvPr/>
        </p:nvSpPr>
        <p:spPr>
          <a:xfrm>
            <a:off x="1737841" y="5584597"/>
            <a:ext cx="1670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>
                <a:solidFill>
                  <a:srgbClr val="C00000"/>
                </a:solidFill>
              </a:rPr>
              <a:t>Einführung Digitalisierung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6EE2FA-EED3-4D39-B659-F9BFB1E9CE03}"/>
              </a:ext>
            </a:extLst>
          </p:cNvPr>
          <p:cNvSpPr txBox="1"/>
          <p:nvPr/>
        </p:nvSpPr>
        <p:spPr>
          <a:xfrm>
            <a:off x="1556407" y="2926738"/>
            <a:ext cx="1641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600" b="1">
                <a:solidFill>
                  <a:srgbClr val="FF0000"/>
                </a:solidFill>
              </a:rPr>
              <a:t>Computer &amp; Internet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2D29801-33C2-4937-ADE4-9F3D1467D827}"/>
              </a:ext>
            </a:extLst>
          </p:cNvPr>
          <p:cNvSpPr txBox="1"/>
          <p:nvPr/>
        </p:nvSpPr>
        <p:spPr>
          <a:xfrm>
            <a:off x="3133306" y="986358"/>
            <a:ext cx="1955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>
                <a:solidFill>
                  <a:srgbClr val="FFC000"/>
                </a:solidFill>
              </a:rPr>
              <a:t>Sicheres Datenmanagement</a:t>
            </a:r>
          </a:p>
        </p:txBody>
      </p:sp>
      <p:sp>
        <p:nvSpPr>
          <p:cNvPr id="24" name="Subtitle 34">
            <a:extLst>
              <a:ext uri="{FF2B5EF4-FFF2-40B4-BE49-F238E27FC236}">
                <a16:creationId xmlns:a16="http://schemas.microsoft.com/office/drawing/2014/main" id="{1219B207-E8E9-41D9-9D06-C66D99048BAE}"/>
              </a:ext>
            </a:extLst>
          </p:cNvPr>
          <p:cNvSpPr txBox="1">
            <a:spLocks/>
          </p:cNvSpPr>
          <p:nvPr/>
        </p:nvSpPr>
        <p:spPr>
          <a:xfrm>
            <a:off x="3257769" y="2963329"/>
            <a:ext cx="1572315" cy="5355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600" b="1">
                <a:solidFill>
                  <a:srgbClr val="F4F913"/>
                </a:solidFill>
              </a:rPr>
              <a:t>Mein digitaler Fußabdruck</a:t>
            </a:r>
          </a:p>
        </p:txBody>
      </p:sp>
      <p:sp>
        <p:nvSpPr>
          <p:cNvPr id="25" name="Subtitle 73">
            <a:extLst>
              <a:ext uri="{FF2B5EF4-FFF2-40B4-BE49-F238E27FC236}">
                <a16:creationId xmlns:a16="http://schemas.microsoft.com/office/drawing/2014/main" id="{55AD6B94-3F43-4BEF-B384-BBCA12F1C5B0}"/>
              </a:ext>
            </a:extLst>
          </p:cNvPr>
          <p:cNvSpPr txBox="1">
            <a:spLocks/>
          </p:cNvSpPr>
          <p:nvPr/>
        </p:nvSpPr>
        <p:spPr>
          <a:xfrm>
            <a:off x="4535534" y="5566764"/>
            <a:ext cx="2476287" cy="3139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>
                <a:solidFill>
                  <a:srgbClr val="92D050"/>
                </a:solidFill>
              </a:rPr>
              <a:t>Digitale Kommunikation</a:t>
            </a:r>
          </a:p>
        </p:txBody>
      </p:sp>
      <p:sp>
        <p:nvSpPr>
          <p:cNvPr id="26" name="Subtitle 73">
            <a:extLst>
              <a:ext uri="{FF2B5EF4-FFF2-40B4-BE49-F238E27FC236}">
                <a16:creationId xmlns:a16="http://schemas.microsoft.com/office/drawing/2014/main" id="{A3662C49-187F-496E-A1A4-22EED3FA38B9}"/>
              </a:ext>
            </a:extLst>
          </p:cNvPr>
          <p:cNvSpPr txBox="1">
            <a:spLocks/>
          </p:cNvSpPr>
          <p:nvPr/>
        </p:nvSpPr>
        <p:spPr>
          <a:xfrm>
            <a:off x="4900872" y="2961371"/>
            <a:ext cx="1420724" cy="53553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600" b="1">
                <a:solidFill>
                  <a:srgbClr val="00B050"/>
                </a:solidFill>
              </a:rPr>
              <a:t>Cyber-mobbing</a:t>
            </a:r>
            <a:endParaRPr lang="de-DE" sz="1600" b="1">
              <a:solidFill>
                <a:srgbClr val="92D050"/>
              </a:solidFill>
            </a:endParaRPr>
          </a:p>
        </p:txBody>
      </p:sp>
      <p:sp>
        <p:nvSpPr>
          <p:cNvPr id="27" name="Subtitle 73">
            <a:extLst>
              <a:ext uri="{FF2B5EF4-FFF2-40B4-BE49-F238E27FC236}">
                <a16:creationId xmlns:a16="http://schemas.microsoft.com/office/drawing/2014/main" id="{DAAFC0C8-E66B-4902-A682-ED1B15CE72F1}"/>
              </a:ext>
            </a:extLst>
          </p:cNvPr>
          <p:cNvSpPr txBox="1">
            <a:spLocks/>
          </p:cNvSpPr>
          <p:nvPr/>
        </p:nvSpPr>
        <p:spPr>
          <a:xfrm>
            <a:off x="6344851" y="1011746"/>
            <a:ext cx="1719796" cy="53553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>
                <a:solidFill>
                  <a:srgbClr val="00B0F0"/>
                </a:solidFill>
              </a:rPr>
              <a:t>Cyberkriminalität &amp; Datenschutz</a:t>
            </a:r>
          </a:p>
        </p:txBody>
      </p:sp>
      <p:sp>
        <p:nvSpPr>
          <p:cNvPr id="28" name="Subtitle 73">
            <a:extLst>
              <a:ext uri="{FF2B5EF4-FFF2-40B4-BE49-F238E27FC236}">
                <a16:creationId xmlns:a16="http://schemas.microsoft.com/office/drawing/2014/main" id="{35A1BDFD-88E9-4D2D-A789-82868875F11F}"/>
              </a:ext>
            </a:extLst>
          </p:cNvPr>
          <p:cNvSpPr txBox="1">
            <a:spLocks/>
          </p:cNvSpPr>
          <p:nvPr/>
        </p:nvSpPr>
        <p:spPr>
          <a:xfrm>
            <a:off x="6283627" y="2975982"/>
            <a:ext cx="1703213" cy="53553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600" b="1">
                <a:solidFill>
                  <a:srgbClr val="0070C0"/>
                </a:solidFill>
              </a:rPr>
              <a:t>Digitalisierung der Arbeitswelt</a:t>
            </a:r>
          </a:p>
        </p:txBody>
      </p:sp>
      <p:sp>
        <p:nvSpPr>
          <p:cNvPr id="29" name="Subtitle 73">
            <a:extLst>
              <a:ext uri="{FF2B5EF4-FFF2-40B4-BE49-F238E27FC236}">
                <a16:creationId xmlns:a16="http://schemas.microsoft.com/office/drawing/2014/main" id="{0204162A-4997-4754-8631-7CFFEEA905D1}"/>
              </a:ext>
            </a:extLst>
          </p:cNvPr>
          <p:cNvSpPr txBox="1">
            <a:spLocks/>
          </p:cNvSpPr>
          <p:nvPr/>
        </p:nvSpPr>
        <p:spPr>
          <a:xfrm>
            <a:off x="7398496" y="5584597"/>
            <a:ext cx="2761746" cy="3139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>
                <a:solidFill>
                  <a:srgbClr val="0F2893"/>
                </a:solidFill>
              </a:rPr>
              <a:t>Online-Bewerbungen</a:t>
            </a:r>
          </a:p>
        </p:txBody>
      </p:sp>
      <p:sp>
        <p:nvSpPr>
          <p:cNvPr id="30" name="Subtitle 73">
            <a:extLst>
              <a:ext uri="{FF2B5EF4-FFF2-40B4-BE49-F238E27FC236}">
                <a16:creationId xmlns:a16="http://schemas.microsoft.com/office/drawing/2014/main" id="{FECE348B-505F-4EB2-AB81-922E5F1A28A0}"/>
              </a:ext>
            </a:extLst>
          </p:cNvPr>
          <p:cNvSpPr txBox="1">
            <a:spLocks/>
          </p:cNvSpPr>
          <p:nvPr/>
        </p:nvSpPr>
        <p:spPr>
          <a:xfrm>
            <a:off x="7595136" y="2961371"/>
            <a:ext cx="1925418" cy="53553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600" b="1">
                <a:solidFill>
                  <a:srgbClr val="893BC3"/>
                </a:solidFill>
              </a:rPr>
              <a:t>Grenzen der Digitalisierung</a:t>
            </a:r>
          </a:p>
        </p:txBody>
      </p:sp>
      <p:pic>
        <p:nvPicPr>
          <p:cNvPr id="32" name="Graphic 31" descr="Sign">
            <a:extLst>
              <a:ext uri="{FF2B5EF4-FFF2-40B4-BE49-F238E27FC236}">
                <a16:creationId xmlns:a16="http://schemas.microsoft.com/office/drawing/2014/main" id="{497D1808-F254-4521-A4FD-0FC07B77E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9260" y="4120859"/>
            <a:ext cx="1177923" cy="117792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915172F-4A85-4403-80AC-3FBFABAB71F5}"/>
              </a:ext>
            </a:extLst>
          </p:cNvPr>
          <p:cNvSpPr txBox="1"/>
          <p:nvPr/>
        </p:nvSpPr>
        <p:spPr>
          <a:xfrm>
            <a:off x="1157800" y="4400778"/>
            <a:ext cx="7241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/>
              <a:t>START</a:t>
            </a:r>
          </a:p>
        </p:txBody>
      </p:sp>
      <p:pic>
        <p:nvPicPr>
          <p:cNvPr id="34" name="Graphic 33" descr="Flag">
            <a:extLst>
              <a:ext uri="{FF2B5EF4-FFF2-40B4-BE49-F238E27FC236}">
                <a16:creationId xmlns:a16="http://schemas.microsoft.com/office/drawing/2014/main" id="{83759681-1D9A-4B67-88FE-950868EB46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21020" y="581283"/>
            <a:ext cx="972918" cy="97291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84BF0F67-A748-4AE7-B1B9-5F67F2F42DED}"/>
              </a:ext>
            </a:extLst>
          </p:cNvPr>
          <p:cNvSpPr txBox="1"/>
          <p:nvPr/>
        </p:nvSpPr>
        <p:spPr>
          <a:xfrm>
            <a:off x="10216066" y="642527"/>
            <a:ext cx="553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>
                <a:solidFill>
                  <a:schemeClr val="bg1"/>
                </a:solidFill>
              </a:rPr>
              <a:t>ZIEL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85A2D64-9E2B-4DA0-97A9-ED19DADED7CC}"/>
              </a:ext>
            </a:extLst>
          </p:cNvPr>
          <p:cNvSpPr/>
          <p:nvPr/>
        </p:nvSpPr>
        <p:spPr>
          <a:xfrm>
            <a:off x="2114588" y="5345516"/>
            <a:ext cx="253060" cy="23811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8306912-7C45-41F4-A480-60F8F88FBD67}"/>
              </a:ext>
            </a:extLst>
          </p:cNvPr>
          <p:cNvSpPr/>
          <p:nvPr/>
        </p:nvSpPr>
        <p:spPr>
          <a:xfrm>
            <a:off x="3155393" y="3369528"/>
            <a:ext cx="253060" cy="2381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052DA61-E261-4D32-BF35-BD37A0A752A4}"/>
              </a:ext>
            </a:extLst>
          </p:cNvPr>
          <p:cNvSpPr/>
          <p:nvPr/>
        </p:nvSpPr>
        <p:spPr>
          <a:xfrm>
            <a:off x="3984323" y="1543288"/>
            <a:ext cx="253060" cy="23811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B67D2B7-F03A-4CAF-BD4F-8DFFE823639C}"/>
              </a:ext>
            </a:extLst>
          </p:cNvPr>
          <p:cNvSpPr/>
          <p:nvPr/>
        </p:nvSpPr>
        <p:spPr>
          <a:xfrm>
            <a:off x="4765224" y="3378019"/>
            <a:ext cx="253060" cy="238117"/>
          </a:xfrm>
          <a:prstGeom prst="ellipse">
            <a:avLst/>
          </a:prstGeom>
          <a:solidFill>
            <a:srgbClr val="F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A5A0408-68AE-4FA5-8DE9-54ACDB0FAED7}"/>
              </a:ext>
            </a:extLst>
          </p:cNvPr>
          <p:cNvSpPr/>
          <p:nvPr/>
        </p:nvSpPr>
        <p:spPr>
          <a:xfrm>
            <a:off x="5558183" y="5345516"/>
            <a:ext cx="253060" cy="23811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B9781B5-5B39-41BC-8AEE-BA6110566803}"/>
              </a:ext>
            </a:extLst>
          </p:cNvPr>
          <p:cNvSpPr/>
          <p:nvPr/>
        </p:nvSpPr>
        <p:spPr>
          <a:xfrm>
            <a:off x="6248057" y="3362730"/>
            <a:ext cx="253060" cy="23811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3820952-28A3-4998-89C7-53EB5648A567}"/>
              </a:ext>
            </a:extLst>
          </p:cNvPr>
          <p:cNvSpPr/>
          <p:nvPr/>
        </p:nvSpPr>
        <p:spPr>
          <a:xfrm>
            <a:off x="7078219" y="1554201"/>
            <a:ext cx="253060" cy="23811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37837A4E-F4BA-42B5-ABF9-67722367AE76}"/>
              </a:ext>
            </a:extLst>
          </p:cNvPr>
          <p:cNvSpPr/>
          <p:nvPr/>
        </p:nvSpPr>
        <p:spPr>
          <a:xfrm>
            <a:off x="9396323" y="3369528"/>
            <a:ext cx="253060" cy="238117"/>
          </a:xfrm>
          <a:prstGeom prst="ellipse">
            <a:avLst/>
          </a:prstGeom>
          <a:solidFill>
            <a:srgbClr val="954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CD1DB59-BAD3-4668-B24C-3B48B1467C5A}"/>
              </a:ext>
            </a:extLst>
          </p:cNvPr>
          <p:cNvSpPr/>
          <p:nvPr/>
        </p:nvSpPr>
        <p:spPr>
          <a:xfrm>
            <a:off x="8652839" y="5345516"/>
            <a:ext cx="253060" cy="238117"/>
          </a:xfrm>
          <a:prstGeom prst="ellipse">
            <a:avLst/>
          </a:prstGeom>
          <a:solidFill>
            <a:srgbClr val="0F2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C9BD2057-1C48-4292-AC65-4C1DFF3CE931}"/>
              </a:ext>
            </a:extLst>
          </p:cNvPr>
          <p:cNvSpPr/>
          <p:nvPr/>
        </p:nvSpPr>
        <p:spPr>
          <a:xfrm>
            <a:off x="7869648" y="3369528"/>
            <a:ext cx="253060" cy="23811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F98155E-5290-480B-9868-E95930D85BAA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3532"/>
            <a:ext cx="989330" cy="464820"/>
          </a:xfrm>
          <a:prstGeom prst="rect">
            <a:avLst/>
          </a:prstGeom>
        </p:spPr>
      </p:pic>
      <p:pic>
        <p:nvPicPr>
          <p:cNvPr id="48" name="Picture 47" descr="Quellbild anzeigen">
            <a:extLst>
              <a:ext uri="{FF2B5EF4-FFF2-40B4-BE49-F238E27FC236}">
                <a16:creationId xmlns:a16="http://schemas.microsoft.com/office/drawing/2014/main" id="{1F4B575C-FCF5-4BF3-95AA-8D5ABADA7428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6445127"/>
            <a:ext cx="717550" cy="3594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128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/>
      <p:bldP spid="23" grpId="0"/>
      <p:bldP spid="24" grpId="0" build="p"/>
      <p:bldP spid="25" grpId="0"/>
      <p:bldP spid="26" grpId="0"/>
      <p:bldP spid="27" grpId="0"/>
      <p:bldP spid="28" grpId="0"/>
      <p:bldP spid="29" grpId="0"/>
      <p:bldP spid="30" grpId="0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D3564-5539-4BE1-8417-BE0118F73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Felix 2 Online Bewerbungen">
            <a:hlinkClick r:id="" action="ppaction://media"/>
            <a:extLst>
              <a:ext uri="{FF2B5EF4-FFF2-40B4-BE49-F238E27FC236}">
                <a16:creationId xmlns:a16="http://schemas.microsoft.com/office/drawing/2014/main" id="{8396E0C7-1FA0-44B8-9662-2B073844729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3256" y="286603"/>
            <a:ext cx="9502987" cy="5345298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8DA85B-D2A4-4B72-BEC3-B42449CD4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 Accenture und TalentMetropole Ruhr</a:t>
            </a: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D3C380-96CA-457E-9492-120674121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56FEB-2E38-4C78-8A65-C610FA6DCB54}" type="slidenum">
              <a:rPr lang="de-DE" smtClean="0"/>
              <a:t>3</a:t>
            </a:fld>
            <a:endParaRPr lang="de-D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FC808B-6B9A-49DC-B4C0-A89A280BD5B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3532"/>
            <a:ext cx="989330" cy="464820"/>
          </a:xfrm>
          <a:prstGeom prst="rect">
            <a:avLst/>
          </a:prstGeom>
        </p:spPr>
      </p:pic>
      <p:pic>
        <p:nvPicPr>
          <p:cNvPr id="10" name="Picture 9" descr="Quellbild anzeigen">
            <a:extLst>
              <a:ext uri="{FF2B5EF4-FFF2-40B4-BE49-F238E27FC236}">
                <a16:creationId xmlns:a16="http://schemas.microsoft.com/office/drawing/2014/main" id="{A9E052C6-D001-4516-8831-38958259022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6445127"/>
            <a:ext cx="717550" cy="3594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700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0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73ECEC8-0F24-45B8-950F-35FC94BCE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FAC58C-65E5-4024-9B2D-EC7A1A8A1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>
            <a:normAutofit/>
          </a:bodyPr>
          <a:lstStyle/>
          <a:p>
            <a:r>
              <a:rPr lang="de-DE">
                <a:solidFill>
                  <a:schemeClr val="tx1"/>
                </a:solidFill>
              </a:rPr>
              <a:t>Online-Bewerbungen</a:t>
            </a:r>
          </a:p>
        </p:txBody>
      </p:sp>
      <p:pic>
        <p:nvPicPr>
          <p:cNvPr id="8" name="Content Placeholder 7" descr="A picture containing cellphone&#10;&#10;Description automatically generated">
            <a:extLst>
              <a:ext uri="{FF2B5EF4-FFF2-40B4-BE49-F238E27FC236}">
                <a16:creationId xmlns:a16="http://schemas.microsoft.com/office/drawing/2014/main" id="{09C43A50-28B4-4E7C-BC81-F83EF30B1A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6" r="3335" b="-1"/>
          <a:stretch/>
        </p:blipFill>
        <p:spPr>
          <a:xfrm>
            <a:off x="633999" y="640081"/>
            <a:ext cx="6909801" cy="5314406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9EB8C68-FF1B-4849-867B-32D29B19F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101C687-C39D-4277-8CF0-970E002AE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85" y="2198914"/>
            <a:ext cx="4163182" cy="36701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chemeClr val="tx1"/>
                </a:solidFill>
              </a:rPr>
              <a:t>Was </a:t>
            </a:r>
            <a:r>
              <a:rPr lang="en-US" err="1">
                <a:solidFill>
                  <a:schemeClr val="tx1"/>
                </a:solidFill>
              </a:rPr>
              <a:t>macht</a:t>
            </a:r>
            <a:r>
              <a:rPr lang="en-US">
                <a:solidFill>
                  <a:schemeClr val="tx1"/>
                </a:solidFill>
              </a:rPr>
              <a:t> Online-</a:t>
            </a:r>
            <a:r>
              <a:rPr lang="en-US" err="1">
                <a:solidFill>
                  <a:schemeClr val="tx1"/>
                </a:solidFill>
              </a:rPr>
              <a:t>Bewerbungen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aus</a:t>
            </a:r>
            <a:r>
              <a:rPr lang="en-US">
                <a:solidFill>
                  <a:schemeClr val="tx1"/>
                </a:solidFill>
              </a:rPr>
              <a:t>?</a:t>
            </a:r>
          </a:p>
          <a:p>
            <a:pPr marL="0" indent="0">
              <a:buNone/>
            </a:pPr>
            <a:endParaRPr lang="en-US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err="1">
                <a:solidFill>
                  <a:schemeClr val="tx1"/>
                </a:solidFill>
              </a:rPr>
              <a:t>Welche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Vor</a:t>
            </a:r>
            <a:r>
              <a:rPr lang="en-US">
                <a:solidFill>
                  <a:schemeClr val="tx1"/>
                </a:solidFill>
              </a:rPr>
              <a:t>- und </a:t>
            </a:r>
            <a:r>
              <a:rPr lang="en-US" err="1">
                <a:solidFill>
                  <a:schemeClr val="tx1"/>
                </a:solidFill>
              </a:rPr>
              <a:t>Nachteile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gibt</a:t>
            </a:r>
            <a:r>
              <a:rPr lang="en-US">
                <a:solidFill>
                  <a:schemeClr val="tx1"/>
                </a:solidFill>
              </a:rPr>
              <a:t> es?</a:t>
            </a:r>
          </a:p>
          <a:p>
            <a:pPr marL="0" indent="0">
              <a:buNone/>
            </a:pPr>
            <a:endParaRPr lang="en-US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err="1">
                <a:solidFill>
                  <a:schemeClr val="tx1"/>
                </a:solidFill>
              </a:rPr>
              <a:t>Sollten</a:t>
            </a:r>
            <a:r>
              <a:rPr lang="en-US">
                <a:solidFill>
                  <a:schemeClr val="tx1"/>
                </a:solidFill>
              </a:rPr>
              <a:t> online-</a:t>
            </a:r>
            <a:r>
              <a:rPr lang="en-US" err="1">
                <a:solidFill>
                  <a:schemeClr val="tx1"/>
                </a:solidFill>
              </a:rPr>
              <a:t>gestützte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Eignungstests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eingesetzt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werden</a:t>
            </a:r>
            <a:r>
              <a:rPr lang="en-US">
                <a:solidFill>
                  <a:schemeClr val="tx1"/>
                </a:solidFill>
              </a:rPr>
              <a:t>? Was </a:t>
            </a:r>
            <a:r>
              <a:rPr lang="en-US" err="1">
                <a:solidFill>
                  <a:schemeClr val="tx1"/>
                </a:solidFill>
              </a:rPr>
              <a:t>spricht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dafür</a:t>
            </a:r>
            <a:r>
              <a:rPr lang="en-US">
                <a:solidFill>
                  <a:schemeClr val="tx1"/>
                </a:solidFill>
              </a:rPr>
              <a:t>/ </a:t>
            </a:r>
            <a:r>
              <a:rPr lang="en-US" err="1">
                <a:solidFill>
                  <a:schemeClr val="tx1"/>
                </a:solidFill>
              </a:rPr>
              <a:t>dagegen</a:t>
            </a:r>
            <a:r>
              <a:rPr lang="en-US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417315-0A35-4882-ABD2-ABE3C89E5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B53612E-ADB2-4457-9688-89506397A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A55D3-D95C-4BFB-94B9-445BA1C13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Copyright © 2020 Accenture und TalentMetropole Ruhr</a:t>
            </a: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91DBF-1254-4CF2-9426-5EACCE0DD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BD56FEB-2E38-4C78-8A65-C610FA6DCB54}" type="slidenum">
              <a:rPr lang="de-DE" smtClean="0"/>
              <a:pPr>
                <a:spcAft>
                  <a:spcPts val="600"/>
                </a:spcAft>
              </a:pPr>
              <a:t>4</a:t>
            </a:fld>
            <a:endParaRPr lang="de-DE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1CCE76-0F3E-409E-ADC3-9241E280E62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3532"/>
            <a:ext cx="989330" cy="464820"/>
          </a:xfrm>
          <a:prstGeom prst="rect">
            <a:avLst/>
          </a:prstGeom>
        </p:spPr>
      </p:pic>
      <p:pic>
        <p:nvPicPr>
          <p:cNvPr id="16" name="Picture 15" descr="Quellbild anzeigen">
            <a:extLst>
              <a:ext uri="{FF2B5EF4-FFF2-40B4-BE49-F238E27FC236}">
                <a16:creationId xmlns:a16="http://schemas.microsoft.com/office/drawing/2014/main" id="{F42766E3-7447-4C79-95B5-0C7C7FF5CED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6445127"/>
            <a:ext cx="717550" cy="3594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7170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2DC262-7196-4230-9F12-66A248592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 Accenture und TalentMetropole Ruhr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BA4A6-4A37-48E9-AFC8-FCD8DC839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56FEB-2E38-4C78-8A65-C610FA6DCB54}" type="slidenum">
              <a:rPr lang="de-DE" smtClean="0"/>
              <a:t>5</a:t>
            </a:fld>
            <a:endParaRPr lang="de-DE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E783253-BD85-405E-BB18-C080A28D64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9153711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65741522-3D3C-4B3C-9183-54C002F42E27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3532"/>
            <a:ext cx="989330" cy="464820"/>
          </a:xfrm>
          <a:prstGeom prst="rect">
            <a:avLst/>
          </a:prstGeom>
        </p:spPr>
      </p:pic>
      <p:pic>
        <p:nvPicPr>
          <p:cNvPr id="8" name="Picture 7" descr="Quellbild anzeigen">
            <a:extLst>
              <a:ext uri="{FF2B5EF4-FFF2-40B4-BE49-F238E27FC236}">
                <a16:creationId xmlns:a16="http://schemas.microsoft.com/office/drawing/2014/main" id="{AEFE25C2-8A7D-4F53-A458-3F81DE170F28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6445127"/>
            <a:ext cx="717550" cy="3594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6306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using a computer sitting on top of a table&#10;&#10;Description automatically generated">
            <a:extLst>
              <a:ext uri="{FF2B5EF4-FFF2-40B4-BE49-F238E27FC236}">
                <a16:creationId xmlns:a16="http://schemas.microsoft.com/office/drawing/2014/main" id="{6E7556C5-6122-4082-B978-5A634E5693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9" b="10819"/>
          <a:stretch/>
        </p:blipFill>
        <p:spPr>
          <a:xfrm>
            <a:off x="20" y="10"/>
            <a:ext cx="12191980" cy="634063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D8FC7D-EFA2-4E94-BBE4-BA7EEFB05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Copyright © 2020 Accenture und TalentMetropole Ruhr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54911C-E289-4DD5-A077-D7AB9E38D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BD56FEB-2E38-4C78-8A65-C610FA6DCB54}" type="slidenum">
              <a:rPr lang="de-DE" smtClean="0"/>
              <a:pPr>
                <a:spcAft>
                  <a:spcPts val="600"/>
                </a:spcAft>
              </a:pPr>
              <a:t>6</a:t>
            </a:fld>
            <a:endParaRPr lang="de-DE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A28DA90-14ED-40FE-8E6A-D086F0C93BD3}"/>
              </a:ext>
            </a:extLst>
          </p:cNvPr>
          <p:cNvSpPr/>
          <p:nvPr/>
        </p:nvSpPr>
        <p:spPr>
          <a:xfrm>
            <a:off x="7586133" y="1032933"/>
            <a:ext cx="4131733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/>
              <a:t>Expertenbefragung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A3E767-866A-483D-9F24-D242D4C7542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3532"/>
            <a:ext cx="989330" cy="464820"/>
          </a:xfrm>
          <a:prstGeom prst="rect">
            <a:avLst/>
          </a:prstGeom>
        </p:spPr>
      </p:pic>
      <p:pic>
        <p:nvPicPr>
          <p:cNvPr id="10" name="Picture 9" descr="Quellbild anzeigen">
            <a:extLst>
              <a:ext uri="{FF2B5EF4-FFF2-40B4-BE49-F238E27FC236}">
                <a16:creationId xmlns:a16="http://schemas.microsoft.com/office/drawing/2014/main" id="{5BDEF6C2-1513-4F19-94DE-0AAFBADC075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6445127"/>
            <a:ext cx="717550" cy="3594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927557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C796000E46124EA1FA5322C6C68C31" ma:contentTypeVersion="11" ma:contentTypeDescription="Create a new document." ma:contentTypeScope="" ma:versionID="b7b9b972373ee45349d92e91c830cc2d">
  <xsd:schema xmlns:xsd="http://www.w3.org/2001/XMLSchema" xmlns:xs="http://www.w3.org/2001/XMLSchema" xmlns:p="http://schemas.microsoft.com/office/2006/metadata/properties" xmlns:ns2="574f9e18-bdef-46bb-968c-b3e07fa7e1df" xmlns:ns3="ab142e6f-9ddb-4970-b73e-099762d5721e" targetNamespace="http://schemas.microsoft.com/office/2006/metadata/properties" ma:root="true" ma:fieldsID="a45cbb62cc03065d97bc73e0fa73cd17" ns2:_="" ns3:_="">
    <xsd:import namespace="574f9e18-bdef-46bb-968c-b3e07fa7e1df"/>
    <xsd:import namespace="ab142e6f-9ddb-4970-b73e-099762d5721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4f9e18-bdef-46bb-968c-b3e07fa7e1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142e6f-9ddb-4970-b73e-099762d5721e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CBD8964-9055-4344-8020-1B9B29ED8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74f9e18-bdef-46bb-968c-b3e07fa7e1df"/>
    <ds:schemaRef ds:uri="ab142e6f-9ddb-4970-b73e-099762d572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C0AB499-5675-42FC-A3DE-867CFC080F6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D59A6D5-4C08-4AC7-AC50-E324145231EC}">
  <ds:schemaRefs>
    <ds:schemaRef ds:uri="http://www.w3.org/XML/1998/namespace"/>
    <ds:schemaRef ds:uri="http://purl.org/dc/dcmitype/"/>
    <ds:schemaRef ds:uri="http://purl.org/dc/elements/1.1/"/>
    <ds:schemaRef ds:uri="http://schemas.microsoft.com/office/2006/documentManagement/types"/>
    <ds:schemaRef ds:uri="http://purl.org/dc/terms/"/>
    <ds:schemaRef ds:uri="ab142e6f-9ddb-4970-b73e-099762d5721e"/>
    <ds:schemaRef ds:uri="http://schemas.microsoft.com/office/infopath/2007/PartnerControls"/>
    <ds:schemaRef ds:uri="http://schemas.openxmlformats.org/package/2006/metadata/core-properties"/>
    <ds:schemaRef ds:uri="574f9e18-bdef-46bb-968c-b3e07fa7e1df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240</Words>
  <Application>Microsoft Office PowerPoint</Application>
  <PresentationFormat>Widescreen</PresentationFormat>
  <Paragraphs>55</Paragraphs>
  <Slides>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Graphik</vt:lpstr>
      <vt:lpstr>Retrospect</vt:lpstr>
      <vt:lpstr>Online-Bewerbungen</vt:lpstr>
      <vt:lpstr>PowerPoint Presentation</vt:lpstr>
      <vt:lpstr>PowerPoint Presentation</vt:lpstr>
      <vt:lpstr>Online-Bewerbungen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Online-Bewerbungen</dc:title>
  <dc:creator>Heisterkamp, Hellen</dc:creator>
  <cp:lastModifiedBy>Heisterkamp, Hellen</cp:lastModifiedBy>
  <cp:revision>1</cp:revision>
  <dcterms:created xsi:type="dcterms:W3CDTF">2020-03-16T16:46:51Z</dcterms:created>
  <dcterms:modified xsi:type="dcterms:W3CDTF">2020-05-18T15:50:17Z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0x010100B3C796000E46124EA1FA5322C6C68C31</vt:lpwstr>
  </property>
</Properties>
</file>