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792913" cy="99250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7A51"/>
    <a:srgbClr val="009999"/>
    <a:srgbClr val="5CA7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A4301F-925A-4D39-BF5B-6717BE55A39F}" v="2" dt="2024-09-08T10:30:49.75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94660"/>
  </p:normalViewPr>
  <p:slideViewPr>
    <p:cSldViewPr snapToGrid="0">
      <p:cViewPr varScale="1">
        <p:scale>
          <a:sx n="97" d="100"/>
          <a:sy n="97" d="100"/>
        </p:scale>
        <p:origin x="100"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a Hoffmann" userId="39afc2d9bb583cfe" providerId="LiveId" clId="{E1A4301F-925A-4D39-BF5B-6717BE55A39F}"/>
    <pc:docChg chg="undo custSel modSld">
      <pc:chgData name="Martina Hoffmann" userId="39afc2d9bb583cfe" providerId="LiveId" clId="{E1A4301F-925A-4D39-BF5B-6717BE55A39F}" dt="2024-09-08T10:30:57.731" v="51" actId="1037"/>
      <pc:docMkLst>
        <pc:docMk/>
      </pc:docMkLst>
      <pc:sldChg chg="addSp modSp mod">
        <pc:chgData name="Martina Hoffmann" userId="39afc2d9bb583cfe" providerId="LiveId" clId="{E1A4301F-925A-4D39-BF5B-6717BE55A39F}" dt="2024-09-08T09:21:14.010" v="24" actId="1036"/>
        <pc:sldMkLst>
          <pc:docMk/>
          <pc:sldMk cId="1987721413" sldId="256"/>
        </pc:sldMkLst>
        <pc:spChg chg="add mod">
          <ac:chgData name="Martina Hoffmann" userId="39afc2d9bb583cfe" providerId="LiveId" clId="{E1A4301F-925A-4D39-BF5B-6717BE55A39F}" dt="2024-09-08T09:21:14.010" v="24" actId="1036"/>
          <ac:spMkLst>
            <pc:docMk/>
            <pc:sldMk cId="1987721413" sldId="256"/>
            <ac:spMk id="2" creationId="{DDA4D1E3-F07B-0783-C752-504084486E87}"/>
          </ac:spMkLst>
        </pc:spChg>
      </pc:sldChg>
      <pc:sldChg chg="addSp modSp mod">
        <pc:chgData name="Martina Hoffmann" userId="39afc2d9bb583cfe" providerId="LiveId" clId="{E1A4301F-925A-4D39-BF5B-6717BE55A39F}" dt="2024-09-08T10:30:57.731" v="51" actId="1037"/>
        <pc:sldMkLst>
          <pc:docMk/>
          <pc:sldMk cId="3576826433" sldId="257"/>
        </pc:sldMkLst>
        <pc:spChg chg="mod">
          <ac:chgData name="Martina Hoffmann" userId="39afc2d9bb583cfe" providerId="LiveId" clId="{E1A4301F-925A-4D39-BF5B-6717BE55A39F}" dt="2024-09-08T09:21:48.941" v="37" actId="1036"/>
          <ac:spMkLst>
            <pc:docMk/>
            <pc:sldMk cId="3576826433" sldId="257"/>
            <ac:spMk id="5" creationId="{7E121DE5-F60B-EC34-AC7E-669230019407}"/>
          </ac:spMkLst>
        </pc:spChg>
        <pc:picChg chg="add mod">
          <ac:chgData name="Martina Hoffmann" userId="39afc2d9bb583cfe" providerId="LiveId" clId="{E1A4301F-925A-4D39-BF5B-6717BE55A39F}" dt="2024-09-08T10:30:57.731" v="51" actId="1037"/>
          <ac:picMkLst>
            <pc:docMk/>
            <pc:sldMk cId="3576826433" sldId="257"/>
            <ac:picMk id="2" creationId="{BBE5734A-129A-E37D-584A-F0C841E01176}"/>
          </ac:picMkLst>
        </pc:picChg>
      </pc:sldChg>
    </pc:docChg>
  </pc:docChgLst>
  <pc:docChgLst>
    <pc:chgData name="Martina Hoffmann" userId="39afc2d9bb583cfe" providerId="LiveId" clId="{9947C7CB-E18A-4D74-95EA-4E41B1562FBC}"/>
    <pc:docChg chg="modSld">
      <pc:chgData name="Martina Hoffmann" userId="39afc2d9bb583cfe" providerId="LiveId" clId="{9947C7CB-E18A-4D74-95EA-4E41B1562FBC}" dt="2024-08-22T16:15:20.878" v="390" actId="1035"/>
      <pc:docMkLst>
        <pc:docMk/>
      </pc:docMkLst>
      <pc:sldChg chg="modSp mod">
        <pc:chgData name="Martina Hoffmann" userId="39afc2d9bb583cfe" providerId="LiveId" clId="{9947C7CB-E18A-4D74-95EA-4E41B1562FBC}" dt="2024-08-22T16:06:27.965" v="21" actId="14100"/>
        <pc:sldMkLst>
          <pc:docMk/>
          <pc:sldMk cId="1987721413" sldId="256"/>
        </pc:sldMkLst>
        <pc:spChg chg="mod">
          <ac:chgData name="Martina Hoffmann" userId="39afc2d9bb583cfe" providerId="LiveId" clId="{9947C7CB-E18A-4D74-95EA-4E41B1562FBC}" dt="2024-08-22T16:06:27.965" v="21" actId="14100"/>
          <ac:spMkLst>
            <pc:docMk/>
            <pc:sldMk cId="1987721413" sldId="256"/>
            <ac:spMk id="11" creationId="{063F8887-DF04-525B-E560-D66D9EF00CB3}"/>
          </ac:spMkLst>
        </pc:spChg>
      </pc:sldChg>
      <pc:sldChg chg="modSp mod">
        <pc:chgData name="Martina Hoffmann" userId="39afc2d9bb583cfe" providerId="LiveId" clId="{9947C7CB-E18A-4D74-95EA-4E41B1562FBC}" dt="2024-08-22T16:15:20.878" v="390" actId="1035"/>
        <pc:sldMkLst>
          <pc:docMk/>
          <pc:sldMk cId="3576826433" sldId="257"/>
        </pc:sldMkLst>
        <pc:spChg chg="mod">
          <ac:chgData name="Martina Hoffmann" userId="39afc2d9bb583cfe" providerId="LiveId" clId="{9947C7CB-E18A-4D74-95EA-4E41B1562FBC}" dt="2024-08-22T16:06:42.294" v="51" actId="1035"/>
          <ac:spMkLst>
            <pc:docMk/>
            <pc:sldMk cId="3576826433" sldId="257"/>
            <ac:spMk id="5" creationId="{7E121DE5-F60B-EC34-AC7E-669230019407}"/>
          </ac:spMkLst>
        </pc:spChg>
        <pc:spChg chg="mod">
          <ac:chgData name="Martina Hoffmann" userId="39afc2d9bb583cfe" providerId="LiveId" clId="{9947C7CB-E18A-4D74-95EA-4E41B1562FBC}" dt="2024-08-22T16:15:20.878" v="390" actId="1035"/>
          <ac:spMkLst>
            <pc:docMk/>
            <pc:sldMk cId="3576826433" sldId="257"/>
            <ac:spMk id="9" creationId="{F57B3C3A-97A4-D47F-EE17-BE911B6E11F7}"/>
          </ac:spMkLst>
        </pc:spChg>
        <pc:spChg chg="mod">
          <ac:chgData name="Martina Hoffmann" userId="39afc2d9bb583cfe" providerId="LiveId" clId="{9947C7CB-E18A-4D74-95EA-4E41B1562FBC}" dt="2024-08-22T16:10:54.859" v="182" actId="14100"/>
          <ac:spMkLst>
            <pc:docMk/>
            <pc:sldMk cId="3576826433" sldId="257"/>
            <ac:spMk id="10" creationId="{8B6C6FF7-376E-A9BF-7271-C9F9BCFF1326}"/>
          </ac:spMkLst>
        </pc:spChg>
        <pc:spChg chg="mod">
          <ac:chgData name="Martina Hoffmann" userId="39afc2d9bb583cfe" providerId="LiveId" clId="{9947C7CB-E18A-4D74-95EA-4E41B1562FBC}" dt="2024-08-22T16:10:21.794" v="165" actId="20577"/>
          <ac:spMkLst>
            <pc:docMk/>
            <pc:sldMk cId="3576826433" sldId="257"/>
            <ac:spMk id="11" creationId="{445741B5-5FAC-4559-249E-DEBA621DE45A}"/>
          </ac:spMkLst>
        </pc:spChg>
        <pc:graphicFrameChg chg="mod modGraphic">
          <ac:chgData name="Martina Hoffmann" userId="39afc2d9bb583cfe" providerId="LiveId" clId="{9947C7CB-E18A-4D74-95EA-4E41B1562FBC}" dt="2024-08-22T16:15:08.337" v="377" actId="6549"/>
          <ac:graphicFrameMkLst>
            <pc:docMk/>
            <pc:sldMk cId="3576826433" sldId="257"/>
            <ac:graphicFrameMk id="4" creationId="{99881DA9-48C6-F69C-2B34-3F64BFCFB44A}"/>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65E502-9A92-A323-6110-F6CE74F376CD}"/>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EE3F0386-82A5-33E8-AEAC-FF05FA880C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7792C445-BA7A-866A-1D83-0764EF6CA47A}"/>
              </a:ext>
            </a:extLst>
          </p:cNvPr>
          <p:cNvSpPr>
            <a:spLocks noGrp="1"/>
          </p:cNvSpPr>
          <p:nvPr>
            <p:ph type="dt" sz="half" idx="10"/>
          </p:nvPr>
        </p:nvSpPr>
        <p:spPr/>
        <p:txBody>
          <a:bodyPr/>
          <a:lstStyle/>
          <a:p>
            <a:fld id="{7AFAAB20-4869-460E-B6B7-6B7C2BE70B28}" type="datetimeFigureOut">
              <a:rPr lang="de-DE" smtClean="0"/>
              <a:t>08.09.2024</a:t>
            </a:fld>
            <a:endParaRPr lang="de-DE"/>
          </a:p>
        </p:txBody>
      </p:sp>
      <p:sp>
        <p:nvSpPr>
          <p:cNvPr id="5" name="Fußzeilenplatzhalter 4">
            <a:extLst>
              <a:ext uri="{FF2B5EF4-FFF2-40B4-BE49-F238E27FC236}">
                <a16:creationId xmlns:a16="http://schemas.microsoft.com/office/drawing/2014/main" id="{2FE54E19-2549-8407-3E6D-47B3C00C02C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E34BCFF-5E20-409D-171B-3CEE26D3A6BD}"/>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210725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704232-0CBF-35B2-4291-8E0A36F8792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05164787-A895-A357-04B2-BB98F2661A2D}"/>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6423C93-BBDB-AE13-A4FF-1D095E86D621}"/>
              </a:ext>
            </a:extLst>
          </p:cNvPr>
          <p:cNvSpPr>
            <a:spLocks noGrp="1"/>
          </p:cNvSpPr>
          <p:nvPr>
            <p:ph type="dt" sz="half" idx="10"/>
          </p:nvPr>
        </p:nvSpPr>
        <p:spPr/>
        <p:txBody>
          <a:bodyPr/>
          <a:lstStyle/>
          <a:p>
            <a:fld id="{7AFAAB20-4869-460E-B6B7-6B7C2BE70B28}" type="datetimeFigureOut">
              <a:rPr lang="de-DE" smtClean="0"/>
              <a:t>08.09.2024</a:t>
            </a:fld>
            <a:endParaRPr lang="de-DE"/>
          </a:p>
        </p:txBody>
      </p:sp>
      <p:sp>
        <p:nvSpPr>
          <p:cNvPr id="5" name="Fußzeilenplatzhalter 4">
            <a:extLst>
              <a:ext uri="{FF2B5EF4-FFF2-40B4-BE49-F238E27FC236}">
                <a16:creationId xmlns:a16="http://schemas.microsoft.com/office/drawing/2014/main" id="{CB6F417C-E076-39BB-3770-6AA9754BD26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2717378-CE13-A250-3B52-E34E6A4E662C}"/>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399232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1C8AD08-062D-1E0C-24EC-91787DA9ECB5}"/>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55E6AF-B76E-B6D7-BF7B-B2F2EE9B9660}"/>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E49E86B-B08F-53E3-079E-7C108514F8E6}"/>
              </a:ext>
            </a:extLst>
          </p:cNvPr>
          <p:cNvSpPr>
            <a:spLocks noGrp="1"/>
          </p:cNvSpPr>
          <p:nvPr>
            <p:ph type="dt" sz="half" idx="10"/>
          </p:nvPr>
        </p:nvSpPr>
        <p:spPr/>
        <p:txBody>
          <a:bodyPr/>
          <a:lstStyle/>
          <a:p>
            <a:fld id="{7AFAAB20-4869-460E-B6B7-6B7C2BE70B28}" type="datetimeFigureOut">
              <a:rPr lang="de-DE" smtClean="0"/>
              <a:t>08.09.2024</a:t>
            </a:fld>
            <a:endParaRPr lang="de-DE"/>
          </a:p>
        </p:txBody>
      </p:sp>
      <p:sp>
        <p:nvSpPr>
          <p:cNvPr id="5" name="Fußzeilenplatzhalter 4">
            <a:extLst>
              <a:ext uri="{FF2B5EF4-FFF2-40B4-BE49-F238E27FC236}">
                <a16:creationId xmlns:a16="http://schemas.microsoft.com/office/drawing/2014/main" id="{3808C87D-B59F-91A8-D943-13500992B01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22A2F70-AEC9-B9E9-568C-0CD6B7DB9C1A}"/>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4020777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83FB94-EBB0-3B17-5A0E-AF6659380E0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6EEDC7F-66B3-1485-6C16-C58499D61A8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0CC8588-2DB9-E945-23E4-F64048FD1355}"/>
              </a:ext>
            </a:extLst>
          </p:cNvPr>
          <p:cNvSpPr>
            <a:spLocks noGrp="1"/>
          </p:cNvSpPr>
          <p:nvPr>
            <p:ph type="dt" sz="half" idx="10"/>
          </p:nvPr>
        </p:nvSpPr>
        <p:spPr/>
        <p:txBody>
          <a:bodyPr/>
          <a:lstStyle/>
          <a:p>
            <a:fld id="{7AFAAB20-4869-460E-B6B7-6B7C2BE70B28}" type="datetimeFigureOut">
              <a:rPr lang="de-DE" smtClean="0"/>
              <a:t>08.09.2024</a:t>
            </a:fld>
            <a:endParaRPr lang="de-DE"/>
          </a:p>
        </p:txBody>
      </p:sp>
      <p:sp>
        <p:nvSpPr>
          <p:cNvPr id="5" name="Fußzeilenplatzhalter 4">
            <a:extLst>
              <a:ext uri="{FF2B5EF4-FFF2-40B4-BE49-F238E27FC236}">
                <a16:creationId xmlns:a16="http://schemas.microsoft.com/office/drawing/2014/main" id="{443144F4-CF44-EBE0-28BD-A2E2840FF88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B4DFB1E-C606-65C9-53F0-50515060A38F}"/>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66647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637B8B-DC18-676A-A657-9AD722EE3CA5}"/>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CEE9570A-0D37-A846-F48B-6CC1580AE8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5EA1D15-DA2A-EC04-1A58-7372A45F2A2D}"/>
              </a:ext>
            </a:extLst>
          </p:cNvPr>
          <p:cNvSpPr>
            <a:spLocks noGrp="1"/>
          </p:cNvSpPr>
          <p:nvPr>
            <p:ph type="dt" sz="half" idx="10"/>
          </p:nvPr>
        </p:nvSpPr>
        <p:spPr/>
        <p:txBody>
          <a:bodyPr/>
          <a:lstStyle/>
          <a:p>
            <a:fld id="{7AFAAB20-4869-460E-B6B7-6B7C2BE70B28}" type="datetimeFigureOut">
              <a:rPr lang="de-DE" smtClean="0"/>
              <a:t>08.09.2024</a:t>
            </a:fld>
            <a:endParaRPr lang="de-DE"/>
          </a:p>
        </p:txBody>
      </p:sp>
      <p:sp>
        <p:nvSpPr>
          <p:cNvPr id="5" name="Fußzeilenplatzhalter 4">
            <a:extLst>
              <a:ext uri="{FF2B5EF4-FFF2-40B4-BE49-F238E27FC236}">
                <a16:creationId xmlns:a16="http://schemas.microsoft.com/office/drawing/2014/main" id="{EACE3098-4BAC-A805-02C5-F9C1E684373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3D2237F-A04C-57E7-5450-43B4B3D10560}"/>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3084007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E8D4D8-8B22-93E5-F47D-2B48A589A9F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553F086-655E-32E9-67F4-E4012171B283}"/>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DED0B5B-393F-D228-876C-7266FB1A7BE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5162228-7E51-EC12-3CAA-B7E44CD08D96}"/>
              </a:ext>
            </a:extLst>
          </p:cNvPr>
          <p:cNvSpPr>
            <a:spLocks noGrp="1"/>
          </p:cNvSpPr>
          <p:nvPr>
            <p:ph type="dt" sz="half" idx="10"/>
          </p:nvPr>
        </p:nvSpPr>
        <p:spPr/>
        <p:txBody>
          <a:bodyPr/>
          <a:lstStyle/>
          <a:p>
            <a:fld id="{7AFAAB20-4869-460E-B6B7-6B7C2BE70B28}" type="datetimeFigureOut">
              <a:rPr lang="de-DE" smtClean="0"/>
              <a:t>08.09.2024</a:t>
            </a:fld>
            <a:endParaRPr lang="de-DE"/>
          </a:p>
        </p:txBody>
      </p:sp>
      <p:sp>
        <p:nvSpPr>
          <p:cNvPr id="6" name="Fußzeilenplatzhalter 5">
            <a:extLst>
              <a:ext uri="{FF2B5EF4-FFF2-40B4-BE49-F238E27FC236}">
                <a16:creationId xmlns:a16="http://schemas.microsoft.com/office/drawing/2014/main" id="{D32D06B8-0281-B049-1C5C-5ACFCB0DAC5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1F9441A-287A-514F-FFF2-849B691FB852}"/>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3388303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D080E1-FF12-C643-D8CB-F94EA487C816}"/>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9E21E3D9-2D6C-E967-B3E5-47583EBDC2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3216B75-A5CA-9E1D-AB98-B110EA48A18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387B187-6B1B-9C24-99AE-1E8AD2E678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9B22925-9015-9C37-1CBC-C23D54196D5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FF8357F6-DB5E-3A8E-4566-3D4E8138A226}"/>
              </a:ext>
            </a:extLst>
          </p:cNvPr>
          <p:cNvSpPr>
            <a:spLocks noGrp="1"/>
          </p:cNvSpPr>
          <p:nvPr>
            <p:ph type="dt" sz="half" idx="10"/>
          </p:nvPr>
        </p:nvSpPr>
        <p:spPr/>
        <p:txBody>
          <a:bodyPr/>
          <a:lstStyle/>
          <a:p>
            <a:fld id="{7AFAAB20-4869-460E-B6B7-6B7C2BE70B28}" type="datetimeFigureOut">
              <a:rPr lang="de-DE" smtClean="0"/>
              <a:t>08.09.2024</a:t>
            </a:fld>
            <a:endParaRPr lang="de-DE"/>
          </a:p>
        </p:txBody>
      </p:sp>
      <p:sp>
        <p:nvSpPr>
          <p:cNvPr id="8" name="Fußzeilenplatzhalter 7">
            <a:extLst>
              <a:ext uri="{FF2B5EF4-FFF2-40B4-BE49-F238E27FC236}">
                <a16:creationId xmlns:a16="http://schemas.microsoft.com/office/drawing/2014/main" id="{FD61B112-7C57-FA26-96ED-EE8405FB0E6F}"/>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6802B67E-2407-49FF-46ED-7DDE5DF32E6A}"/>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2024307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77F9D8-D2B1-7B5C-F759-4EF620906D1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07A1B9E-0A98-7581-0884-D639E0450C1B}"/>
              </a:ext>
            </a:extLst>
          </p:cNvPr>
          <p:cNvSpPr>
            <a:spLocks noGrp="1"/>
          </p:cNvSpPr>
          <p:nvPr>
            <p:ph type="dt" sz="half" idx="10"/>
          </p:nvPr>
        </p:nvSpPr>
        <p:spPr/>
        <p:txBody>
          <a:bodyPr/>
          <a:lstStyle/>
          <a:p>
            <a:fld id="{7AFAAB20-4869-460E-B6B7-6B7C2BE70B28}" type="datetimeFigureOut">
              <a:rPr lang="de-DE" smtClean="0"/>
              <a:t>08.09.2024</a:t>
            </a:fld>
            <a:endParaRPr lang="de-DE"/>
          </a:p>
        </p:txBody>
      </p:sp>
      <p:sp>
        <p:nvSpPr>
          <p:cNvPr id="4" name="Fußzeilenplatzhalter 3">
            <a:extLst>
              <a:ext uri="{FF2B5EF4-FFF2-40B4-BE49-F238E27FC236}">
                <a16:creationId xmlns:a16="http://schemas.microsoft.com/office/drawing/2014/main" id="{A38462FE-D124-E3AC-234F-EF9DD1E14C87}"/>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68B61E16-CE4B-AC9D-8050-5DAF1227A61B}"/>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335482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D8D4B4C-EDE1-E1B2-DEE6-C0C192EF3BA3}"/>
              </a:ext>
            </a:extLst>
          </p:cNvPr>
          <p:cNvSpPr>
            <a:spLocks noGrp="1"/>
          </p:cNvSpPr>
          <p:nvPr>
            <p:ph type="dt" sz="half" idx="10"/>
          </p:nvPr>
        </p:nvSpPr>
        <p:spPr/>
        <p:txBody>
          <a:bodyPr/>
          <a:lstStyle/>
          <a:p>
            <a:fld id="{7AFAAB20-4869-460E-B6B7-6B7C2BE70B28}" type="datetimeFigureOut">
              <a:rPr lang="de-DE" smtClean="0"/>
              <a:t>08.09.2024</a:t>
            </a:fld>
            <a:endParaRPr lang="de-DE"/>
          </a:p>
        </p:txBody>
      </p:sp>
      <p:sp>
        <p:nvSpPr>
          <p:cNvPr id="3" name="Fußzeilenplatzhalter 2">
            <a:extLst>
              <a:ext uri="{FF2B5EF4-FFF2-40B4-BE49-F238E27FC236}">
                <a16:creationId xmlns:a16="http://schemas.microsoft.com/office/drawing/2014/main" id="{4619FFC3-9CBB-50AB-FA64-3616993D40B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DA389604-7E17-1BF6-F603-B5F97D311323}"/>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2216584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A2CD80-EA22-D344-29BE-23CEB8ADAB1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897ED1C-B93B-EC39-7179-52095445F6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AE23E7-9DE6-B08D-FA7B-6180A18772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51F3EA1-D93F-1EED-8BB3-265DEE4B74FE}"/>
              </a:ext>
            </a:extLst>
          </p:cNvPr>
          <p:cNvSpPr>
            <a:spLocks noGrp="1"/>
          </p:cNvSpPr>
          <p:nvPr>
            <p:ph type="dt" sz="half" idx="10"/>
          </p:nvPr>
        </p:nvSpPr>
        <p:spPr/>
        <p:txBody>
          <a:bodyPr/>
          <a:lstStyle/>
          <a:p>
            <a:fld id="{7AFAAB20-4869-460E-B6B7-6B7C2BE70B28}" type="datetimeFigureOut">
              <a:rPr lang="de-DE" smtClean="0"/>
              <a:t>08.09.2024</a:t>
            </a:fld>
            <a:endParaRPr lang="de-DE"/>
          </a:p>
        </p:txBody>
      </p:sp>
      <p:sp>
        <p:nvSpPr>
          <p:cNvPr id="6" name="Fußzeilenplatzhalter 5">
            <a:extLst>
              <a:ext uri="{FF2B5EF4-FFF2-40B4-BE49-F238E27FC236}">
                <a16:creationId xmlns:a16="http://schemas.microsoft.com/office/drawing/2014/main" id="{29FDF75B-B926-76C9-34F1-69852A40EF3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7281C2D-9B02-5F91-7DC3-18C6EED0ACA4}"/>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24542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0F755C-094A-9648-DAD3-44C9D91080D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C640D4B-F05D-6F6E-1E25-86CE1560A2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18F95C18-D5BF-8BB4-B967-F56D742B37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B568B1B-0F9A-CCE2-D5E7-6C2B1C91ACCD}"/>
              </a:ext>
            </a:extLst>
          </p:cNvPr>
          <p:cNvSpPr>
            <a:spLocks noGrp="1"/>
          </p:cNvSpPr>
          <p:nvPr>
            <p:ph type="dt" sz="half" idx="10"/>
          </p:nvPr>
        </p:nvSpPr>
        <p:spPr/>
        <p:txBody>
          <a:bodyPr/>
          <a:lstStyle/>
          <a:p>
            <a:fld id="{7AFAAB20-4869-460E-B6B7-6B7C2BE70B28}" type="datetimeFigureOut">
              <a:rPr lang="de-DE" smtClean="0"/>
              <a:t>08.09.2024</a:t>
            </a:fld>
            <a:endParaRPr lang="de-DE"/>
          </a:p>
        </p:txBody>
      </p:sp>
      <p:sp>
        <p:nvSpPr>
          <p:cNvPr id="6" name="Fußzeilenplatzhalter 5">
            <a:extLst>
              <a:ext uri="{FF2B5EF4-FFF2-40B4-BE49-F238E27FC236}">
                <a16:creationId xmlns:a16="http://schemas.microsoft.com/office/drawing/2014/main" id="{7E1ECA1B-66A1-AD46-0D41-B58B1ED0C55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77D1448-1892-714F-4514-121A7A80EAA2}"/>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521547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92B6E1-E073-4ABE-F26F-DB66BFF77B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4BF99D7-F367-89A3-7D70-1AAC79A285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454682C-881E-1569-9E6B-C19D3025EE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AFAAB20-4869-460E-B6B7-6B7C2BE70B28}" type="datetimeFigureOut">
              <a:rPr lang="de-DE" smtClean="0"/>
              <a:t>08.09.2024</a:t>
            </a:fld>
            <a:endParaRPr lang="de-DE"/>
          </a:p>
        </p:txBody>
      </p:sp>
      <p:sp>
        <p:nvSpPr>
          <p:cNvPr id="5" name="Fußzeilenplatzhalter 4">
            <a:extLst>
              <a:ext uri="{FF2B5EF4-FFF2-40B4-BE49-F238E27FC236}">
                <a16:creationId xmlns:a16="http://schemas.microsoft.com/office/drawing/2014/main" id="{6320951A-FE1B-01DC-5401-FEC3E2ED8A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59585D1A-B0EE-9A29-DC4D-0F6ACC9AC5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E9FBB3-8FD3-4BB8-9EC0-7D2A8DE04199}" type="slidenum">
              <a:rPr lang="de-DE" smtClean="0"/>
              <a:t>‹Nr.›</a:t>
            </a:fld>
            <a:endParaRPr lang="de-DE"/>
          </a:p>
        </p:txBody>
      </p:sp>
    </p:spTree>
    <p:extLst>
      <p:ext uri="{BB962C8B-B14F-4D97-AF65-F5344CB8AC3E}">
        <p14:creationId xmlns:p14="http://schemas.microsoft.com/office/powerpoint/2010/main" val="2158309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Spielplatz, Schuhwerk, Person, Pool enthält.&#10;&#10;Automatisch generierte Beschreibung">
            <a:extLst>
              <a:ext uri="{FF2B5EF4-FFF2-40B4-BE49-F238E27FC236}">
                <a16:creationId xmlns:a16="http://schemas.microsoft.com/office/drawing/2014/main" id="{DB83C8E9-8F79-4288-FBA6-D7B0E6911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3817" y="1544722"/>
            <a:ext cx="9698183" cy="5313278"/>
          </a:xfrm>
          <a:prstGeom prst="rect">
            <a:avLst/>
          </a:prstGeom>
        </p:spPr>
      </p:pic>
      <p:pic>
        <p:nvPicPr>
          <p:cNvPr id="8" name="Grafik 7">
            <a:extLst>
              <a:ext uri="{FF2B5EF4-FFF2-40B4-BE49-F238E27FC236}">
                <a16:creationId xmlns:a16="http://schemas.microsoft.com/office/drawing/2014/main" id="{218E5710-0222-10FD-BDC7-865D2849ACB4}"/>
              </a:ext>
            </a:extLst>
          </p:cNvPr>
          <p:cNvPicPr>
            <a:picLocks noChangeAspect="1"/>
          </p:cNvPicPr>
          <p:nvPr/>
        </p:nvPicPr>
        <p:blipFill>
          <a:blip r:embed="rId3"/>
          <a:stretch>
            <a:fillRect/>
          </a:stretch>
        </p:blipFill>
        <p:spPr>
          <a:xfrm>
            <a:off x="10631978" y="61304"/>
            <a:ext cx="1493518" cy="1493518"/>
          </a:xfrm>
          <a:prstGeom prst="rect">
            <a:avLst/>
          </a:prstGeom>
        </p:spPr>
      </p:pic>
      <p:sp>
        <p:nvSpPr>
          <p:cNvPr id="9" name="Textfeld 8">
            <a:extLst>
              <a:ext uri="{FF2B5EF4-FFF2-40B4-BE49-F238E27FC236}">
                <a16:creationId xmlns:a16="http://schemas.microsoft.com/office/drawing/2014/main" id="{03DE6C29-6072-C3D3-F035-885244DF6B3D}"/>
              </a:ext>
            </a:extLst>
          </p:cNvPr>
          <p:cNvSpPr txBox="1"/>
          <p:nvPr/>
        </p:nvSpPr>
        <p:spPr>
          <a:xfrm>
            <a:off x="0" y="-132904"/>
            <a:ext cx="10723418" cy="1785104"/>
          </a:xfrm>
          <a:prstGeom prst="rect">
            <a:avLst/>
          </a:prstGeom>
          <a:noFill/>
        </p:spPr>
        <p:txBody>
          <a:bodyPr wrap="square" rtlCol="0">
            <a:spAutoFit/>
          </a:bodyPr>
          <a:lstStyle/>
          <a:p>
            <a:r>
              <a:rPr lang="de-DE" sz="11000" dirty="0">
                <a:solidFill>
                  <a:srgbClr val="1A7A51"/>
                </a:solidFill>
              </a:rPr>
              <a:t>Kompetenzraster</a:t>
            </a:r>
          </a:p>
        </p:txBody>
      </p:sp>
      <p:pic>
        <p:nvPicPr>
          <p:cNvPr id="10" name="Grafik 9">
            <a:extLst>
              <a:ext uri="{FF2B5EF4-FFF2-40B4-BE49-F238E27FC236}">
                <a16:creationId xmlns:a16="http://schemas.microsoft.com/office/drawing/2014/main" id="{09390A37-C575-A0F8-2535-85B18A59C8D6}"/>
              </a:ext>
            </a:extLst>
          </p:cNvPr>
          <p:cNvPicPr>
            <a:picLocks noChangeAspect="1"/>
          </p:cNvPicPr>
          <p:nvPr/>
        </p:nvPicPr>
        <p:blipFill>
          <a:blip r:embed="rId4"/>
          <a:stretch>
            <a:fillRect/>
          </a:stretch>
        </p:blipFill>
        <p:spPr>
          <a:xfrm>
            <a:off x="71932" y="5853629"/>
            <a:ext cx="2363697" cy="939569"/>
          </a:xfrm>
          <a:prstGeom prst="rect">
            <a:avLst/>
          </a:prstGeom>
        </p:spPr>
      </p:pic>
      <p:sp>
        <p:nvSpPr>
          <p:cNvPr id="11" name="Textfeld 10">
            <a:extLst>
              <a:ext uri="{FF2B5EF4-FFF2-40B4-BE49-F238E27FC236}">
                <a16:creationId xmlns:a16="http://schemas.microsoft.com/office/drawing/2014/main" id="{063F8887-DF04-525B-E560-D66D9EF00CB3}"/>
              </a:ext>
            </a:extLst>
          </p:cNvPr>
          <p:cNvSpPr txBox="1"/>
          <p:nvPr/>
        </p:nvSpPr>
        <p:spPr>
          <a:xfrm>
            <a:off x="1" y="3848278"/>
            <a:ext cx="7350642" cy="1785104"/>
          </a:xfrm>
          <a:custGeom>
            <a:avLst/>
            <a:gdLst>
              <a:gd name="connsiteX0" fmla="*/ 0 w 7350642"/>
              <a:gd name="connsiteY0" fmla="*/ 0 h 1785104"/>
              <a:gd name="connsiteX1" fmla="*/ 7350642 w 7350642"/>
              <a:gd name="connsiteY1" fmla="*/ 0 h 1785104"/>
              <a:gd name="connsiteX2" fmla="*/ 7350642 w 7350642"/>
              <a:gd name="connsiteY2" fmla="*/ 1785104 h 1785104"/>
              <a:gd name="connsiteX3" fmla="*/ 0 w 7350642"/>
              <a:gd name="connsiteY3" fmla="*/ 1785104 h 1785104"/>
              <a:gd name="connsiteX4" fmla="*/ 0 w 7350642"/>
              <a:gd name="connsiteY4" fmla="*/ 0 h 1785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0642" h="1785104" fill="none" extrusionOk="0">
                <a:moveTo>
                  <a:pt x="0" y="0"/>
                </a:moveTo>
                <a:cubicBezTo>
                  <a:pt x="2090816" y="-33775"/>
                  <a:pt x="4265913" y="138873"/>
                  <a:pt x="7350642" y="0"/>
                </a:cubicBezTo>
                <a:cubicBezTo>
                  <a:pt x="7391237" y="291830"/>
                  <a:pt x="7230385" y="1327035"/>
                  <a:pt x="7350642" y="1785104"/>
                </a:cubicBezTo>
                <a:cubicBezTo>
                  <a:pt x="5430416" y="1647774"/>
                  <a:pt x="1199994" y="1647248"/>
                  <a:pt x="0" y="1785104"/>
                </a:cubicBezTo>
                <a:cubicBezTo>
                  <a:pt x="139063" y="1093479"/>
                  <a:pt x="-107809" y="648107"/>
                  <a:pt x="0" y="0"/>
                </a:cubicBezTo>
                <a:close/>
              </a:path>
              <a:path w="7350642" h="1785104" stroke="0" extrusionOk="0">
                <a:moveTo>
                  <a:pt x="0" y="0"/>
                </a:moveTo>
                <a:cubicBezTo>
                  <a:pt x="3349582" y="-101487"/>
                  <a:pt x="6162659" y="-162162"/>
                  <a:pt x="7350642" y="0"/>
                </a:cubicBezTo>
                <a:cubicBezTo>
                  <a:pt x="7267970" y="706135"/>
                  <a:pt x="7220459" y="1009291"/>
                  <a:pt x="7350642" y="1785104"/>
                </a:cubicBezTo>
                <a:cubicBezTo>
                  <a:pt x="5046270" y="1835169"/>
                  <a:pt x="1579492" y="1626655"/>
                  <a:pt x="0" y="1785104"/>
                </a:cubicBezTo>
                <a:cubicBezTo>
                  <a:pt x="-93806" y="1263228"/>
                  <a:pt x="116790" y="339490"/>
                  <a:pt x="0" y="0"/>
                </a:cubicBezTo>
                <a:close/>
              </a:path>
            </a:pathLst>
          </a:custGeom>
          <a:gradFill flip="none" rotWithShape="1">
            <a:gsLst>
              <a:gs pos="0">
                <a:srgbClr val="009999">
                  <a:shade val="30000"/>
                  <a:satMod val="115000"/>
                  <a:alpha val="30000"/>
                </a:srgbClr>
              </a:gs>
              <a:gs pos="100000">
                <a:srgbClr val="009999">
                  <a:shade val="67500"/>
                  <a:satMod val="115000"/>
                  <a:alpha val="90000"/>
                </a:srgbClr>
              </a:gs>
              <a:gs pos="100000">
                <a:srgbClr val="009999">
                  <a:shade val="100000"/>
                  <a:satMod val="115000"/>
                </a:srgbClr>
              </a:gs>
            </a:gsLst>
            <a:path path="circle">
              <a:fillToRect l="50000" t="50000" r="50000" b="50000"/>
            </a:path>
            <a:tileRect/>
          </a:gradFill>
          <a:ln w="12700">
            <a:solidFill>
              <a:srgbClr val="009999"/>
            </a:solidFill>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wrap="square" rtlCol="0">
            <a:spAutoFit/>
          </a:bodyPr>
          <a:lstStyle>
            <a:defPPr>
              <a:defRPr lang="de-DE"/>
            </a:defPPr>
            <a:lvl1pPr>
              <a:defRPr sz="11000">
                <a:solidFill>
                  <a:srgbClr val="1A7A51"/>
                </a:solidFill>
              </a:defRPr>
            </a:lvl1pPr>
          </a:lstStyle>
          <a:p>
            <a:r>
              <a:rPr lang="de-DE" dirty="0">
                <a:solidFill>
                  <a:schemeClr val="bg1"/>
                </a:solidFill>
              </a:rPr>
              <a:t>Fachvortrag</a:t>
            </a:r>
          </a:p>
        </p:txBody>
      </p:sp>
      <p:sp>
        <p:nvSpPr>
          <p:cNvPr id="2" name="Textfeld 1">
            <a:extLst>
              <a:ext uri="{FF2B5EF4-FFF2-40B4-BE49-F238E27FC236}">
                <a16:creationId xmlns:a16="http://schemas.microsoft.com/office/drawing/2014/main" id="{DDA4D1E3-F07B-0783-C752-504084486E87}"/>
              </a:ext>
            </a:extLst>
          </p:cNvPr>
          <p:cNvSpPr txBox="1"/>
          <p:nvPr/>
        </p:nvSpPr>
        <p:spPr>
          <a:xfrm>
            <a:off x="9390490" y="6447135"/>
            <a:ext cx="2801510" cy="200055"/>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700" dirty="0">
                <a:solidFill>
                  <a:schemeClr val="bg1"/>
                </a:solidFill>
              </a:rPr>
              <a:t>Bildquelle: iStock/</a:t>
            </a:r>
            <a:r>
              <a:rPr lang="de-DE" sz="700" dirty="0" err="1">
                <a:solidFill>
                  <a:schemeClr val="bg1"/>
                </a:solidFill>
              </a:rPr>
              <a:t>SPmemory</a:t>
            </a:r>
            <a:r>
              <a:rPr lang="de-DE" sz="700" dirty="0">
                <a:solidFill>
                  <a:schemeClr val="bg1"/>
                </a:solidFill>
              </a:rPr>
              <a:t> (bearbeitet)</a:t>
            </a:r>
          </a:p>
        </p:txBody>
      </p:sp>
    </p:spTree>
    <p:extLst>
      <p:ext uri="{BB962C8B-B14F-4D97-AF65-F5344CB8AC3E}">
        <p14:creationId xmlns:p14="http://schemas.microsoft.com/office/powerpoint/2010/main" val="1987721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99881DA9-48C6-F69C-2B34-3F64BFCFB44A}"/>
              </a:ext>
            </a:extLst>
          </p:cNvPr>
          <p:cNvGraphicFramePr>
            <a:graphicFrameLocks noGrp="1"/>
          </p:cNvGraphicFramePr>
          <p:nvPr>
            <p:extLst>
              <p:ext uri="{D42A27DB-BD31-4B8C-83A1-F6EECF244321}">
                <p14:modId xmlns:p14="http://schemas.microsoft.com/office/powerpoint/2010/main" val="3590533096"/>
              </p:ext>
            </p:extLst>
          </p:nvPr>
        </p:nvGraphicFramePr>
        <p:xfrm>
          <a:off x="1059694" y="1272383"/>
          <a:ext cx="10795138" cy="4914347"/>
        </p:xfrm>
        <a:graphic>
          <a:graphicData uri="http://schemas.openxmlformats.org/drawingml/2006/table">
            <a:tbl>
              <a:tblPr firstRow="1" bandRow="1">
                <a:tableStyleId>{5C22544A-7EE6-4342-B048-85BDC9FD1C3A}</a:tableStyleId>
              </a:tblPr>
              <a:tblGrid>
                <a:gridCol w="4568430">
                  <a:extLst>
                    <a:ext uri="{9D8B030D-6E8A-4147-A177-3AD203B41FA5}">
                      <a16:colId xmlns:a16="http://schemas.microsoft.com/office/drawing/2014/main" val="2425954179"/>
                    </a:ext>
                  </a:extLst>
                </a:gridCol>
                <a:gridCol w="3113354">
                  <a:extLst>
                    <a:ext uri="{9D8B030D-6E8A-4147-A177-3AD203B41FA5}">
                      <a16:colId xmlns:a16="http://schemas.microsoft.com/office/drawing/2014/main" val="2409923896"/>
                    </a:ext>
                  </a:extLst>
                </a:gridCol>
                <a:gridCol w="3113354">
                  <a:extLst>
                    <a:ext uri="{9D8B030D-6E8A-4147-A177-3AD203B41FA5}">
                      <a16:colId xmlns:a16="http://schemas.microsoft.com/office/drawing/2014/main" val="2561912070"/>
                    </a:ext>
                  </a:extLst>
                </a:gridCol>
              </a:tblGrid>
              <a:tr h="485627">
                <a:tc>
                  <a:txBody>
                    <a:bodyPr/>
                    <a:lstStyle/>
                    <a:p>
                      <a:r>
                        <a:rPr lang="de-DE" sz="1400" dirty="0">
                          <a:latin typeface="Arial" panose="020B0604020202020204" pitchFamily="34" charset="0"/>
                          <a:cs typeface="Arial" panose="020B0604020202020204" pitchFamily="34" charset="0"/>
                        </a:rPr>
                        <a:t>Beschreibung</a:t>
                      </a:r>
                    </a:p>
                  </a:txBody>
                  <a:tcPr>
                    <a:solidFill>
                      <a:srgbClr val="5CA7A7"/>
                    </a:solidFill>
                  </a:tcPr>
                </a:tc>
                <a:tc>
                  <a:txBody>
                    <a:bodyPr/>
                    <a:lstStyle/>
                    <a:p>
                      <a:r>
                        <a:rPr lang="de-DE" sz="1400" dirty="0">
                          <a:latin typeface="Arial" panose="020B0604020202020204" pitchFamily="34" charset="0"/>
                          <a:cs typeface="Arial" panose="020B0604020202020204" pitchFamily="34" charset="0"/>
                        </a:rPr>
                        <a:t>Beispiele</a:t>
                      </a:r>
                    </a:p>
                  </a:txBody>
                  <a:tcPr>
                    <a:solidFill>
                      <a:srgbClr val="5CA7A7"/>
                    </a:solidFill>
                  </a:tcPr>
                </a:tc>
                <a:tc>
                  <a:txBody>
                    <a:bodyPr/>
                    <a:lstStyle/>
                    <a:p>
                      <a:r>
                        <a:rPr lang="de-DE" sz="1400" dirty="0">
                          <a:latin typeface="Arial" panose="020B0604020202020204" pitchFamily="34" charset="0"/>
                          <a:cs typeface="Arial" panose="020B0604020202020204" pitchFamily="34" charset="0"/>
                        </a:rPr>
                        <a:t>Anmerkungen</a:t>
                      </a:r>
                    </a:p>
                  </a:txBody>
                  <a:tcPr>
                    <a:solidFill>
                      <a:srgbClr val="5CA7A7"/>
                    </a:solidFill>
                  </a:tcPr>
                </a:tc>
                <a:extLst>
                  <a:ext uri="{0D108BD9-81ED-4DB2-BD59-A6C34878D82A}">
                    <a16:rowId xmlns:a16="http://schemas.microsoft.com/office/drawing/2014/main" val="1357248204"/>
                  </a:ext>
                </a:extLst>
              </a:tr>
              <a:tr h="1080000">
                <a:tc>
                  <a:txBody>
                    <a:bodyPr/>
                    <a:lstStyle/>
                    <a:p>
                      <a:r>
                        <a:rPr lang="de-DE" sz="1200" dirty="0">
                          <a:latin typeface="Arial" panose="020B0604020202020204" pitchFamily="34" charset="0"/>
                          <a:cs typeface="Arial" panose="020B0604020202020204" pitchFamily="34" charset="0"/>
                        </a:rPr>
                        <a:t>Beherrscht die Durchführung eines Fachvortrags auf höchstem Niveau. Der Vortrag ist exzellent strukturiert, sehr tiefgehend, und der Vortragende kann selbst auf komplexe Fragen sicher und präzise antworten.	</a:t>
                      </a: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tc>
                  <a:txBody>
                    <a:bodyPr/>
                    <a:lstStyle/>
                    <a:p>
                      <a:pPr marL="171450" indent="-171450" algn="l" defTabSz="914400" rtl="0" eaLnBrk="1" latinLnBrk="0" hangingPunct="1">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Der Vortrag ist exzellent strukturiert und logisch aufgebaut, mit nahtlosen Übergängen.</a:t>
                      </a:r>
                    </a:p>
                    <a:p>
                      <a:pPr marL="171450" indent="-171450" algn="l" defTabSz="914400" rtl="0" eaLnBrk="1" latinLnBrk="0" hangingPunct="1">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Die fachlichen Inhalte sind sehr tiefgehend, umfassend und auf dem neuesten Stand.</a:t>
                      </a:r>
                    </a:p>
                    <a:p>
                      <a:pPr marL="171450" indent="-171450" algn="l" defTabSz="914400" rtl="0" eaLnBrk="1" latinLnBrk="0" hangingPunct="1">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Der Vortragende präsentiert sehr souverän, nutzt verschiedene Präsentationstechniken und reagiert sicher und präzise auf selbst schwierige fachliche (Rück-)Fragen.</a:t>
                      </a: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tc>
                  <a:txBody>
                    <a:bodyPr/>
                    <a:lstStyle/>
                    <a:p>
                      <a:endParaRPr lang="de-DE" dirty="0">
                        <a:latin typeface="Arial" panose="020B0604020202020204" pitchFamily="34" charset="0"/>
                        <a:cs typeface="Arial" panose="020B0604020202020204" pitchFamily="34" charset="0"/>
                      </a:endParaRP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extLst>
                  <a:ext uri="{0D108BD9-81ED-4DB2-BD59-A6C34878D82A}">
                    <a16:rowId xmlns:a16="http://schemas.microsoft.com/office/drawing/2014/main" val="2956000655"/>
                  </a:ext>
                </a:extLst>
              </a:tr>
              <a:tr h="1080000">
                <a:tc>
                  <a:txBody>
                    <a:bodyPr/>
                    <a:lstStyle/>
                    <a:p>
                      <a:r>
                        <a:rPr lang="de-DE" sz="1200" kern="1200" dirty="0">
                          <a:solidFill>
                            <a:schemeClr val="dk1"/>
                          </a:solidFill>
                          <a:latin typeface="Arial" panose="020B0604020202020204" pitchFamily="34" charset="0"/>
                          <a:ea typeface="+mn-ea"/>
                          <a:cs typeface="Arial" panose="020B0604020202020204" pitchFamily="34" charset="0"/>
                        </a:rPr>
                        <a:t>Beherrscht die Vorbereitung und Präsentation eines Fachvortrags gut. Der Vortrag ist gut strukturiert, die Inhalte sind tiefgehend, und der Vortragende reagiert sicher auf Fragen.</a:t>
                      </a: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tc>
                  <a:txBody>
                    <a:bodyPr/>
                    <a:lstStyle/>
                    <a:p>
                      <a:pPr marL="269875" indent="-177800" algn="l" defTabSz="914400" rtl="0" eaLnBrk="1" latinLnBrk="0" hangingPunct="1">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Der Vortrag ist klar strukturiert, mit fließenden Übergängen zwischen den fachlichen Themen.</a:t>
                      </a:r>
                    </a:p>
                    <a:p>
                      <a:pPr marL="269875" indent="-177800" algn="l" defTabSz="914400" rtl="0" eaLnBrk="1" latinLnBrk="0" hangingPunct="1">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Die fachlichen Inhalte sind detailliert und fundiert.</a:t>
                      </a:r>
                    </a:p>
                    <a:p>
                      <a:pPr marL="269875" indent="-177800" algn="l" defTabSz="914400" rtl="0" eaLnBrk="1" latinLnBrk="0" hangingPunct="1">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Der Vortragende präsentiert sicher und geht souverän auf fachliche (Rück-)Fragen ein.</a:t>
                      </a:r>
                    </a:p>
                    <a:p>
                      <a:pPr marL="88900" indent="0" algn="l" defTabSz="914400" rtl="0" eaLnBrk="1" latinLnBrk="0" hangingPunct="1">
                        <a:lnSpc>
                          <a:spcPct val="100000"/>
                        </a:lnSpc>
                        <a:spcAft>
                          <a:spcPts val="0"/>
                        </a:spcAft>
                        <a:buFont typeface="Wingdings" panose="05000000000000000000" pitchFamily="2" charset="2"/>
                        <a:buNone/>
                      </a:pPr>
                      <a:endParaRPr lang="de-DE"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tc>
                  <a:txBody>
                    <a:bodyPr/>
                    <a:lstStyle/>
                    <a:p>
                      <a:endParaRPr lang="de-DE">
                        <a:latin typeface="Arial" panose="020B0604020202020204" pitchFamily="34" charset="0"/>
                        <a:cs typeface="Arial" panose="020B0604020202020204" pitchFamily="34" charset="0"/>
                      </a:endParaRP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extLst>
                  <a:ext uri="{0D108BD9-81ED-4DB2-BD59-A6C34878D82A}">
                    <a16:rowId xmlns:a16="http://schemas.microsoft.com/office/drawing/2014/main" val="1629646792"/>
                  </a:ext>
                </a:extLst>
              </a:tr>
              <a:tr h="10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Arial" panose="020B0604020202020204" pitchFamily="34" charset="0"/>
                          <a:cs typeface="Arial" panose="020B0604020202020204" pitchFamily="34" charset="0"/>
                        </a:rPr>
                        <a:t>Versteht die Anforderungen an einen Fachvortrag und kann eine klarere Struktur sowie relevante Inhalte präsentieren. Es gibt noch Unsicherheiten in der Präsentation und Tiefe des Inhalts.</a:t>
                      </a: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tc>
                  <a:txBody>
                    <a:bodyPr/>
                    <a:lstStyle/>
                    <a:p>
                      <a:pPr marL="177800" indent="-177800" algn="l" defTabSz="914400" rtl="0" eaLnBrk="1" latinLnBrk="0" hangingPunct="1">
                        <a:lnSpc>
                          <a:spcPct val="100000"/>
                        </a:lnSpc>
                        <a:spcAft>
                          <a:spcPts val="0"/>
                        </a:spcAft>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Der Vortrag folgt einer klaren Struktur mit definierten Abschnitten.</a:t>
                      </a:r>
                    </a:p>
                    <a:p>
                      <a:pPr marL="177800" indent="-177800" algn="l" defTabSz="914400" rtl="0" eaLnBrk="1" latinLnBrk="0" hangingPunct="1">
                        <a:lnSpc>
                          <a:spcPct val="100000"/>
                        </a:lnSpc>
                        <a:spcAft>
                          <a:spcPts val="0"/>
                        </a:spcAft>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Die Inhalte sind größtenteils relevant, aber es fehlt noch an fachlicher Tiefe.</a:t>
                      </a:r>
                    </a:p>
                    <a:p>
                      <a:pPr marL="177800" indent="-177800" algn="l" defTabSz="914400" rtl="0" eaLnBrk="1" latinLnBrk="0" hangingPunct="1">
                        <a:lnSpc>
                          <a:spcPct val="100000"/>
                        </a:lnSpc>
                        <a:spcAft>
                          <a:spcPts val="0"/>
                        </a:spcAft>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Es gibt noch fachliche Unsicherheiten, insbesondere bei fachlichen (Rück-)Fragen.</a:t>
                      </a:r>
                    </a:p>
                    <a:p>
                      <a:pPr marL="0" indent="0" algn="l" defTabSz="914400" rtl="0" eaLnBrk="1" latinLnBrk="0" hangingPunct="1">
                        <a:buFont typeface="Wingdings" panose="05000000000000000000" pitchFamily="2" charset="2"/>
                        <a:buNone/>
                      </a:pPr>
                      <a:endParaRPr lang="de-DE" sz="900" kern="1200" dirty="0">
                        <a:solidFill>
                          <a:schemeClr val="dk1"/>
                        </a:solidFill>
                        <a:effectLst/>
                        <a:latin typeface="Arial" panose="020B0604020202020204" pitchFamily="34" charset="0"/>
                        <a:ea typeface="+mn-ea"/>
                        <a:cs typeface="Arial" panose="020B0604020202020204" pitchFamily="34" charset="0"/>
                      </a:endParaRP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tc>
                  <a:txBody>
                    <a:bodyPr/>
                    <a:lstStyle/>
                    <a:p>
                      <a:endParaRPr lang="de-DE" dirty="0">
                        <a:latin typeface="Arial" panose="020B0604020202020204" pitchFamily="34" charset="0"/>
                        <a:cs typeface="Arial" panose="020B0604020202020204" pitchFamily="34" charset="0"/>
                      </a:endParaRP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extLst>
                  <a:ext uri="{0D108BD9-81ED-4DB2-BD59-A6C34878D82A}">
                    <a16:rowId xmlns:a16="http://schemas.microsoft.com/office/drawing/2014/main" val="3955745584"/>
                  </a:ext>
                </a:extLst>
              </a:tr>
              <a:tr h="1080000">
                <a:tc>
                  <a:txBody>
                    <a:bodyPr/>
                    <a:lstStyle/>
                    <a:p>
                      <a:r>
                        <a:rPr lang="de-DE" sz="1200" kern="1200" dirty="0">
                          <a:solidFill>
                            <a:schemeClr val="dk1"/>
                          </a:solidFill>
                          <a:effectLst/>
                          <a:latin typeface="Arial" panose="020B0604020202020204" pitchFamily="34" charset="0"/>
                          <a:ea typeface="+mn-ea"/>
                          <a:cs typeface="Arial" panose="020B0604020202020204" pitchFamily="34" charset="0"/>
                        </a:rPr>
                        <a:t>Grundlegendes Verständnis für den Aufbau und die Inhalte eines Fachvortrags. Die Präsentation ist unsicher, und der fachliche Inhalt wird nur oberflächlich behandelt.</a:t>
                      </a:r>
                      <a:endParaRPr lang="de-DE" sz="1200" dirty="0">
                        <a:latin typeface="Arial" panose="020B0604020202020204" pitchFamily="34" charset="0"/>
                        <a:cs typeface="Arial" panose="020B0604020202020204" pitchFamily="34" charset="0"/>
                      </a:endParaRP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tc>
                  <a:txBody>
                    <a:bodyPr/>
                    <a:lstStyle/>
                    <a:p>
                      <a:pPr marL="171450" indent="-171450">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Der Vortrag hat eine grobe Struktur, aber es fehlen klare Übergänge zwischen den fachlichen Themen.</a:t>
                      </a:r>
                    </a:p>
                    <a:p>
                      <a:pPr marL="171450" indent="-171450">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Die Präsentation wirkt unsicher und unstrukturiert.</a:t>
                      </a:r>
                    </a:p>
                    <a:p>
                      <a:pPr marL="171450" indent="-171450">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Es werden grundlegende fachliche Inhalte präsentiert, ohne tiefere Erklärungen.</a:t>
                      </a:r>
                    </a:p>
                    <a:p>
                      <a:pPr marL="171450" indent="-171450" algn="l" defTabSz="914400" rtl="0" eaLnBrk="1" latinLnBrk="0" hangingPunct="1">
                        <a:buFont typeface="Wingdings" panose="05000000000000000000" pitchFamily="2" charset="2"/>
                        <a:buChar char="§"/>
                      </a:pPr>
                      <a:endParaRPr lang="de-DE" sz="900" kern="1200" dirty="0">
                        <a:solidFill>
                          <a:schemeClr val="dk1"/>
                        </a:solidFill>
                        <a:effectLst/>
                        <a:latin typeface="Arial" panose="020B0604020202020204" pitchFamily="34" charset="0"/>
                        <a:ea typeface="+mn-ea"/>
                        <a:cs typeface="Arial" panose="020B0604020202020204" pitchFamily="34" charset="0"/>
                      </a:endParaRP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tc>
                  <a:txBody>
                    <a:bodyPr/>
                    <a:lstStyle/>
                    <a:p>
                      <a:endParaRPr lang="de-DE" dirty="0">
                        <a:latin typeface="Arial" panose="020B0604020202020204" pitchFamily="34" charset="0"/>
                        <a:cs typeface="Arial" panose="020B0604020202020204" pitchFamily="34" charset="0"/>
                      </a:endParaRP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extLst>
                  <a:ext uri="{0D108BD9-81ED-4DB2-BD59-A6C34878D82A}">
                    <a16:rowId xmlns:a16="http://schemas.microsoft.com/office/drawing/2014/main" val="2511527449"/>
                  </a:ext>
                </a:extLst>
              </a:tr>
            </a:tbl>
          </a:graphicData>
        </a:graphic>
      </p:graphicFrame>
      <p:sp>
        <p:nvSpPr>
          <p:cNvPr id="6" name="Textfeld 5">
            <a:extLst>
              <a:ext uri="{FF2B5EF4-FFF2-40B4-BE49-F238E27FC236}">
                <a16:creationId xmlns:a16="http://schemas.microsoft.com/office/drawing/2014/main" id="{83894A82-16FE-B250-E3F4-B42B9ED11E8A}"/>
              </a:ext>
            </a:extLst>
          </p:cNvPr>
          <p:cNvSpPr txBox="1"/>
          <p:nvPr/>
        </p:nvSpPr>
        <p:spPr>
          <a:xfrm>
            <a:off x="0" y="-3432"/>
            <a:ext cx="12192000" cy="338554"/>
          </a:xfrm>
          <a:prstGeom prst="rect">
            <a:avLst/>
          </a:prstGeom>
          <a:solidFill>
            <a:srgbClr val="1A7A51"/>
          </a:solidFill>
        </p:spPr>
        <p:txBody>
          <a:bodyPr wrap="square" rtlCol="0">
            <a:spAutoFit/>
          </a:bodyPr>
          <a:lstStyle/>
          <a:p>
            <a:r>
              <a:rPr lang="de-DE" sz="1600" dirty="0">
                <a:solidFill>
                  <a:schemeClr val="bg1"/>
                </a:solidFill>
              </a:rPr>
              <a:t>Kompetenzraster</a:t>
            </a:r>
          </a:p>
        </p:txBody>
      </p:sp>
      <p:pic>
        <p:nvPicPr>
          <p:cNvPr id="7" name="Grafik 6">
            <a:extLst>
              <a:ext uri="{FF2B5EF4-FFF2-40B4-BE49-F238E27FC236}">
                <a16:creationId xmlns:a16="http://schemas.microsoft.com/office/drawing/2014/main" id="{C5724B1C-8B26-4D09-5510-281E29D13D0A}"/>
              </a:ext>
            </a:extLst>
          </p:cNvPr>
          <p:cNvPicPr>
            <a:picLocks noChangeAspect="1"/>
          </p:cNvPicPr>
          <p:nvPr/>
        </p:nvPicPr>
        <p:blipFill>
          <a:blip r:embed="rId2"/>
          <a:stretch>
            <a:fillRect/>
          </a:stretch>
        </p:blipFill>
        <p:spPr>
          <a:xfrm>
            <a:off x="56680" y="365473"/>
            <a:ext cx="454085" cy="454085"/>
          </a:xfrm>
          <a:prstGeom prst="rect">
            <a:avLst/>
          </a:prstGeom>
        </p:spPr>
      </p:pic>
      <p:sp>
        <p:nvSpPr>
          <p:cNvPr id="9" name="Textfeld 8">
            <a:extLst>
              <a:ext uri="{FF2B5EF4-FFF2-40B4-BE49-F238E27FC236}">
                <a16:creationId xmlns:a16="http://schemas.microsoft.com/office/drawing/2014/main" id="{F57B3C3A-97A4-D47F-EE17-BE911B6E11F7}"/>
              </a:ext>
            </a:extLst>
          </p:cNvPr>
          <p:cNvSpPr txBox="1"/>
          <p:nvPr/>
        </p:nvSpPr>
        <p:spPr>
          <a:xfrm>
            <a:off x="2500292" y="344077"/>
            <a:ext cx="9354540" cy="923779"/>
          </a:xfrm>
          <a:prstGeom prst="rect">
            <a:avLst/>
          </a:prstGeom>
          <a:noFill/>
        </p:spPr>
        <p:txBody>
          <a:bodyPr wrap="square">
            <a:spAutoFit/>
          </a:bodyPr>
          <a:lstStyle/>
          <a:p>
            <a:pPr>
              <a:lnSpc>
                <a:spcPct val="115000"/>
              </a:lnSpc>
              <a:spcAft>
                <a:spcPts val="1000"/>
              </a:spcAft>
            </a:pPr>
            <a:r>
              <a:rPr lang="de-DE" sz="1200" dirty="0">
                <a:effectLst/>
                <a:latin typeface="Arial" panose="020B0604020202020204" pitchFamily="34" charset="0"/>
                <a:ea typeface="Times New Roman" panose="02020603050405020304" pitchFamily="18" charset="0"/>
                <a:cs typeface="Arial" panose="020B0604020202020204" pitchFamily="34" charset="0"/>
              </a:rPr>
              <a:t>Das exemplarische Kompetenzraster für einen Fachvortrag kann dazu verwendet werden, die Fähigkeiten und Fertigkeiten der Vortragenden systematisch zu bewerten. Es hilft dabei, den Lernfortschritt in der Vorbereitung, Präsentation und Nachbereitung eines Fachvortrags zu erfassen. Dieses Raster ist als allgemeiner Leitfaden gedacht und kann je Ausbildungsberuf und spezifischen Anforderungen angepasst werden.</a:t>
            </a:r>
            <a:endParaRPr lang="de-DE"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Pfeil: nach oben 9">
            <a:extLst>
              <a:ext uri="{FF2B5EF4-FFF2-40B4-BE49-F238E27FC236}">
                <a16:creationId xmlns:a16="http://schemas.microsoft.com/office/drawing/2014/main" id="{8B6C6FF7-376E-A9BF-7271-C9F9BCFF1326}"/>
              </a:ext>
            </a:extLst>
          </p:cNvPr>
          <p:cNvSpPr/>
          <p:nvPr/>
        </p:nvSpPr>
        <p:spPr>
          <a:xfrm>
            <a:off x="420786" y="1553670"/>
            <a:ext cx="599380" cy="4633060"/>
          </a:xfrm>
          <a:prstGeom prst="upArrow">
            <a:avLst/>
          </a:prstGeom>
          <a:gradFill flip="none" rotWithShape="1">
            <a:gsLst>
              <a:gs pos="0">
                <a:srgbClr val="1A7A51">
                  <a:shade val="30000"/>
                  <a:satMod val="115000"/>
                </a:srgbClr>
              </a:gs>
              <a:gs pos="50000">
                <a:srgbClr val="1A7A51">
                  <a:shade val="67500"/>
                  <a:satMod val="115000"/>
                </a:srgbClr>
              </a:gs>
              <a:gs pos="100000">
                <a:srgbClr val="1A7A51">
                  <a:shade val="100000"/>
                  <a:satMod val="115000"/>
                </a:srgbClr>
              </a:gs>
            </a:gsLst>
            <a:lin ang="5400000" scaled="1"/>
            <a:tileRect/>
          </a:gradFill>
          <a:ln w="19050">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r"/>
            <a:r>
              <a:rPr lang="de-DE" sz="1400" dirty="0"/>
              <a:t>Experte</a:t>
            </a:r>
          </a:p>
        </p:txBody>
      </p:sp>
      <p:sp>
        <p:nvSpPr>
          <p:cNvPr id="11" name="Textfeld 10">
            <a:extLst>
              <a:ext uri="{FF2B5EF4-FFF2-40B4-BE49-F238E27FC236}">
                <a16:creationId xmlns:a16="http://schemas.microsoft.com/office/drawing/2014/main" id="{445741B5-5FAC-4559-249E-DEBA621DE45A}"/>
              </a:ext>
            </a:extLst>
          </p:cNvPr>
          <p:cNvSpPr txBox="1"/>
          <p:nvPr/>
        </p:nvSpPr>
        <p:spPr>
          <a:xfrm>
            <a:off x="2500292" y="6243003"/>
            <a:ext cx="9354540" cy="499047"/>
          </a:xfrm>
          <a:prstGeom prst="rect">
            <a:avLst/>
          </a:prstGeom>
          <a:noFill/>
        </p:spPr>
        <p:txBody>
          <a:bodyPr wrap="square">
            <a:spAutoFit/>
          </a:bodyPr>
          <a:lstStyle>
            <a:defPPr>
              <a:defRPr lang="de-DE"/>
            </a:defPPr>
            <a:lvl1pPr>
              <a:lnSpc>
                <a:spcPct val="115000"/>
              </a:lnSpc>
              <a:spcAft>
                <a:spcPts val="1000"/>
              </a:spcAft>
              <a:defRPr sz="1200">
                <a:effectLst/>
                <a:latin typeface="Arial" panose="020B0604020202020204" pitchFamily="34" charset="0"/>
                <a:ea typeface="Times New Roman" panose="02020603050405020304" pitchFamily="18" charset="0"/>
                <a:cs typeface="Arial" panose="020B0604020202020204" pitchFamily="34" charset="0"/>
              </a:defRPr>
            </a:lvl1pPr>
          </a:lstStyle>
          <a:p>
            <a:r>
              <a:rPr lang="de-DE" dirty="0"/>
              <a:t>Beispiele für Anwendungsbereiche des Kompetenzrasters: Selbst- und Fremdeinschätzung, Lehrerfeedback, Instrument zur Festlegung individueller Lernziele beispielsweise zur Optimierung der Präsentationstechnik oder zur Vertiefung fachlicher Inhalte etc.</a:t>
            </a:r>
          </a:p>
        </p:txBody>
      </p:sp>
      <p:sp>
        <p:nvSpPr>
          <p:cNvPr id="5" name="Textfeld 4">
            <a:extLst>
              <a:ext uri="{FF2B5EF4-FFF2-40B4-BE49-F238E27FC236}">
                <a16:creationId xmlns:a16="http://schemas.microsoft.com/office/drawing/2014/main" id="{7E121DE5-F60B-EC34-AC7E-669230019407}"/>
              </a:ext>
            </a:extLst>
          </p:cNvPr>
          <p:cNvSpPr txBox="1"/>
          <p:nvPr/>
        </p:nvSpPr>
        <p:spPr>
          <a:xfrm rot="21037018">
            <a:off x="558913" y="373177"/>
            <a:ext cx="1480842" cy="369332"/>
          </a:xfrm>
          <a:custGeom>
            <a:avLst/>
            <a:gdLst>
              <a:gd name="connsiteX0" fmla="*/ 0 w 1480842"/>
              <a:gd name="connsiteY0" fmla="*/ 0 h 369332"/>
              <a:gd name="connsiteX1" fmla="*/ 1480842 w 1480842"/>
              <a:gd name="connsiteY1" fmla="*/ 0 h 369332"/>
              <a:gd name="connsiteX2" fmla="*/ 1480842 w 1480842"/>
              <a:gd name="connsiteY2" fmla="*/ 369332 h 369332"/>
              <a:gd name="connsiteX3" fmla="*/ 0 w 1480842"/>
              <a:gd name="connsiteY3" fmla="*/ 369332 h 369332"/>
              <a:gd name="connsiteX4" fmla="*/ 0 w 1480842"/>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842" h="369332" fill="none" extrusionOk="0">
                <a:moveTo>
                  <a:pt x="0" y="0"/>
                </a:moveTo>
                <a:cubicBezTo>
                  <a:pt x="428724" y="17881"/>
                  <a:pt x="1076362" y="72713"/>
                  <a:pt x="1480842" y="0"/>
                </a:cubicBezTo>
                <a:cubicBezTo>
                  <a:pt x="1483930" y="50394"/>
                  <a:pt x="1488413" y="190070"/>
                  <a:pt x="1480842" y="369332"/>
                </a:cubicBezTo>
                <a:cubicBezTo>
                  <a:pt x="1122027" y="286933"/>
                  <a:pt x="549749" y="409498"/>
                  <a:pt x="0" y="369332"/>
                </a:cubicBezTo>
                <a:cubicBezTo>
                  <a:pt x="32971" y="200808"/>
                  <a:pt x="-15083" y="162891"/>
                  <a:pt x="0" y="0"/>
                </a:cubicBezTo>
                <a:close/>
              </a:path>
              <a:path w="1480842" h="369332" stroke="0" extrusionOk="0">
                <a:moveTo>
                  <a:pt x="0" y="0"/>
                </a:moveTo>
                <a:cubicBezTo>
                  <a:pt x="486828" y="6841"/>
                  <a:pt x="1073981" y="103374"/>
                  <a:pt x="1480842" y="0"/>
                </a:cubicBezTo>
                <a:cubicBezTo>
                  <a:pt x="1471619" y="84307"/>
                  <a:pt x="1489190" y="312649"/>
                  <a:pt x="1480842" y="369332"/>
                </a:cubicBezTo>
                <a:cubicBezTo>
                  <a:pt x="1200486" y="287885"/>
                  <a:pt x="314333" y="318764"/>
                  <a:pt x="0" y="369332"/>
                </a:cubicBezTo>
                <a:cubicBezTo>
                  <a:pt x="10731" y="248138"/>
                  <a:pt x="-12155" y="54238"/>
                  <a:pt x="0" y="0"/>
                </a:cubicBezTo>
                <a:close/>
              </a:path>
            </a:pathLst>
          </a:custGeom>
          <a:gradFill flip="none" rotWithShape="1">
            <a:gsLst>
              <a:gs pos="0">
                <a:srgbClr val="009999">
                  <a:shade val="30000"/>
                  <a:satMod val="115000"/>
                  <a:alpha val="30000"/>
                </a:srgbClr>
              </a:gs>
              <a:gs pos="100000">
                <a:srgbClr val="009999">
                  <a:shade val="67500"/>
                  <a:satMod val="115000"/>
                  <a:alpha val="90000"/>
                </a:srgbClr>
              </a:gs>
              <a:gs pos="100000">
                <a:srgbClr val="009999">
                  <a:shade val="100000"/>
                  <a:satMod val="115000"/>
                </a:srgbClr>
              </a:gs>
            </a:gsLst>
            <a:path path="circle">
              <a:fillToRect l="50000" t="50000" r="50000" b="50000"/>
            </a:path>
            <a:tileRect/>
          </a:gradFill>
          <a:ln w="12700">
            <a:solidFill>
              <a:srgbClr val="009999"/>
            </a:solidFill>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wrap="square" rtlCol="0">
            <a:spAutoFit/>
          </a:bodyPr>
          <a:lstStyle>
            <a:defPPr>
              <a:defRPr lang="de-DE"/>
            </a:defPPr>
            <a:lvl1pPr>
              <a:defRPr sz="11000">
                <a:solidFill>
                  <a:srgbClr val="1A7A51"/>
                </a:solidFill>
              </a:defRPr>
            </a:lvl1pPr>
          </a:lstStyle>
          <a:p>
            <a:pPr algn="ctr"/>
            <a:r>
              <a:rPr lang="de-DE" sz="1800" dirty="0">
                <a:solidFill>
                  <a:schemeClr val="bg1"/>
                </a:solidFill>
              </a:rPr>
              <a:t>Fachvortrag</a:t>
            </a:r>
          </a:p>
        </p:txBody>
      </p:sp>
      <p:pic>
        <p:nvPicPr>
          <p:cNvPr id="2" name="Grafik 1">
            <a:extLst>
              <a:ext uri="{FF2B5EF4-FFF2-40B4-BE49-F238E27FC236}">
                <a16:creationId xmlns:a16="http://schemas.microsoft.com/office/drawing/2014/main" id="{BBE5734A-129A-E37D-584A-F0C841E01176}"/>
              </a:ext>
            </a:extLst>
          </p:cNvPr>
          <p:cNvPicPr>
            <a:picLocks noChangeAspect="1"/>
          </p:cNvPicPr>
          <p:nvPr/>
        </p:nvPicPr>
        <p:blipFill>
          <a:blip r:embed="rId3"/>
          <a:stretch>
            <a:fillRect/>
          </a:stretch>
        </p:blipFill>
        <p:spPr>
          <a:xfrm>
            <a:off x="52624" y="6350584"/>
            <a:ext cx="1164810" cy="463012"/>
          </a:xfrm>
          <a:prstGeom prst="rect">
            <a:avLst/>
          </a:prstGeom>
        </p:spPr>
      </p:pic>
    </p:spTree>
    <p:extLst>
      <p:ext uri="{BB962C8B-B14F-4D97-AF65-F5344CB8AC3E}">
        <p14:creationId xmlns:p14="http://schemas.microsoft.com/office/powerpoint/2010/main" val="357682643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374</Words>
  <Application>Microsoft Office PowerPoint</Application>
  <PresentationFormat>Breitbild</PresentationFormat>
  <Paragraphs>27</Paragraphs>
  <Slides>2</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vt:i4>
      </vt:variant>
    </vt:vector>
  </HeadingPairs>
  <TitlesOfParts>
    <vt:vector size="7" baseType="lpstr">
      <vt:lpstr>Aptos</vt:lpstr>
      <vt:lpstr>Aptos Display</vt:lpstr>
      <vt:lpstr>Arial</vt:lpstr>
      <vt:lpstr>Wingdings</vt:lpstr>
      <vt:lpstr>Office</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Martina Hoffmann</dc:creator>
  <cp:lastModifiedBy>Martina Hoffmann</cp:lastModifiedBy>
  <cp:revision>3</cp:revision>
  <cp:lastPrinted>2024-08-22T15:50:57Z</cp:lastPrinted>
  <dcterms:created xsi:type="dcterms:W3CDTF">2024-08-22T15:00:47Z</dcterms:created>
  <dcterms:modified xsi:type="dcterms:W3CDTF">2024-09-08T10:31:01Z</dcterms:modified>
</cp:coreProperties>
</file>