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Lst>
  <p:sldSz cx="12192000" cy="6858000"/>
  <p:notesSz cx="6792913" cy="992505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A7A51"/>
    <a:srgbClr val="009999"/>
    <a:srgbClr val="5CA7A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D5C5059-482C-4E5E-98C6-A4F318ACCD9B}" v="2" dt="2024-09-08T10:30:25.148"/>
  </p1510:revLst>
</p1510:revInfo>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03" autoAdjust="0"/>
    <p:restoredTop sz="94660"/>
  </p:normalViewPr>
  <p:slideViewPr>
    <p:cSldViewPr snapToGrid="0">
      <p:cViewPr varScale="1">
        <p:scale>
          <a:sx n="97" d="100"/>
          <a:sy n="97" d="100"/>
        </p:scale>
        <p:origin x="100" y="1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 Id="rId9"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tina Hoffmann" userId="39afc2d9bb583cfe" providerId="LiveId" clId="{7B6244D9-2F86-4A60-BB12-EE839A46937C}"/>
    <pc:docChg chg="undo custSel modSld">
      <pc:chgData name="Martina Hoffmann" userId="39afc2d9bb583cfe" providerId="LiveId" clId="{7B6244D9-2F86-4A60-BB12-EE839A46937C}" dt="2024-08-22T16:16:07.113" v="158" actId="166"/>
      <pc:docMkLst>
        <pc:docMk/>
      </pc:docMkLst>
      <pc:sldChg chg="modSp mod">
        <pc:chgData name="Martina Hoffmann" userId="39afc2d9bb583cfe" providerId="LiveId" clId="{7B6244D9-2F86-4A60-BB12-EE839A46937C}" dt="2024-08-22T15:42:52.404" v="142" actId="14100"/>
        <pc:sldMkLst>
          <pc:docMk/>
          <pc:sldMk cId="1987721413" sldId="256"/>
        </pc:sldMkLst>
        <pc:spChg chg="mod">
          <ac:chgData name="Martina Hoffmann" userId="39afc2d9bb583cfe" providerId="LiveId" clId="{7B6244D9-2F86-4A60-BB12-EE839A46937C}" dt="2024-08-22T15:42:52.404" v="142" actId="14100"/>
          <ac:spMkLst>
            <pc:docMk/>
            <pc:sldMk cId="1987721413" sldId="256"/>
            <ac:spMk id="11" creationId="{063F8887-DF04-525B-E560-D66D9EF00CB3}"/>
          </ac:spMkLst>
        </pc:spChg>
      </pc:sldChg>
      <pc:sldChg chg="modSp mod">
        <pc:chgData name="Martina Hoffmann" userId="39afc2d9bb583cfe" providerId="LiveId" clId="{7B6244D9-2F86-4A60-BB12-EE839A46937C}" dt="2024-08-22T16:16:07.113" v="158" actId="166"/>
        <pc:sldMkLst>
          <pc:docMk/>
          <pc:sldMk cId="3576826433" sldId="257"/>
        </pc:sldMkLst>
        <pc:spChg chg="mod ord">
          <ac:chgData name="Martina Hoffmann" userId="39afc2d9bb583cfe" providerId="LiveId" clId="{7B6244D9-2F86-4A60-BB12-EE839A46937C}" dt="2024-08-22T16:16:07.113" v="158" actId="166"/>
          <ac:spMkLst>
            <pc:docMk/>
            <pc:sldMk cId="3576826433" sldId="257"/>
            <ac:spMk id="5" creationId="{7E121DE5-F60B-EC34-AC7E-669230019407}"/>
          </ac:spMkLst>
        </pc:spChg>
        <pc:spChg chg="mod">
          <ac:chgData name="Martina Hoffmann" userId="39afc2d9bb583cfe" providerId="LiveId" clId="{7B6244D9-2F86-4A60-BB12-EE839A46937C}" dt="2024-08-22T15:43:01.241" v="143" actId="2085"/>
          <ac:spMkLst>
            <pc:docMk/>
            <pc:sldMk cId="3576826433" sldId="257"/>
            <ac:spMk id="10" creationId="{8B6C6FF7-376E-A9BF-7271-C9F9BCFF1326}"/>
          </ac:spMkLst>
        </pc:spChg>
        <pc:graphicFrameChg chg="modGraphic">
          <ac:chgData name="Martina Hoffmann" userId="39afc2d9bb583cfe" providerId="LiveId" clId="{7B6244D9-2F86-4A60-BB12-EE839A46937C}" dt="2024-08-22T15:40:11.925" v="79" actId="242"/>
          <ac:graphicFrameMkLst>
            <pc:docMk/>
            <pc:sldMk cId="3576826433" sldId="257"/>
            <ac:graphicFrameMk id="4" creationId="{99881DA9-48C6-F69C-2B34-3F64BFCFB44A}"/>
          </ac:graphicFrameMkLst>
        </pc:graphicFrameChg>
      </pc:sldChg>
    </pc:docChg>
  </pc:docChgLst>
  <pc:docChgLst>
    <pc:chgData name="Martina Hoffmann" userId="39afc2d9bb583cfe" providerId="LiveId" clId="{AD5C5059-482C-4E5E-98C6-A4F318ACCD9B}"/>
    <pc:docChg chg="custSel modSld">
      <pc:chgData name="Martina Hoffmann" userId="39afc2d9bb583cfe" providerId="LiveId" clId="{AD5C5059-482C-4E5E-98C6-A4F318ACCD9B}" dt="2024-09-08T10:30:38.297" v="234" actId="1035"/>
      <pc:docMkLst>
        <pc:docMk/>
      </pc:docMkLst>
      <pc:sldChg chg="addSp modSp mod">
        <pc:chgData name="Martina Hoffmann" userId="39afc2d9bb583cfe" providerId="LiveId" clId="{AD5C5059-482C-4E5E-98C6-A4F318ACCD9B}" dt="2024-09-08T09:20:12.272" v="215" actId="20577"/>
        <pc:sldMkLst>
          <pc:docMk/>
          <pc:sldMk cId="1987721413" sldId="256"/>
        </pc:sldMkLst>
        <pc:spChg chg="add mod">
          <ac:chgData name="Martina Hoffmann" userId="39afc2d9bb583cfe" providerId="LiveId" clId="{AD5C5059-482C-4E5E-98C6-A4F318ACCD9B}" dt="2024-09-08T09:20:12.272" v="215" actId="20577"/>
          <ac:spMkLst>
            <pc:docMk/>
            <pc:sldMk cId="1987721413" sldId="256"/>
            <ac:spMk id="2" creationId="{DDA4D1E3-F07B-0783-C752-504084486E87}"/>
          </ac:spMkLst>
        </pc:spChg>
      </pc:sldChg>
      <pc:sldChg chg="addSp modSp mod">
        <pc:chgData name="Martina Hoffmann" userId="39afc2d9bb583cfe" providerId="LiveId" clId="{AD5C5059-482C-4E5E-98C6-A4F318ACCD9B}" dt="2024-09-08T10:30:38.297" v="234" actId="1035"/>
        <pc:sldMkLst>
          <pc:docMk/>
          <pc:sldMk cId="3576826433" sldId="257"/>
        </pc:sldMkLst>
        <pc:spChg chg="mod">
          <ac:chgData name="Martina Hoffmann" userId="39afc2d9bb583cfe" providerId="LiveId" clId="{AD5C5059-482C-4E5E-98C6-A4F318ACCD9B}" dt="2024-09-08T09:19:07.874" v="153" actId="20577"/>
          <ac:spMkLst>
            <pc:docMk/>
            <pc:sldMk cId="3576826433" sldId="257"/>
            <ac:spMk id="11" creationId="{445741B5-5FAC-4559-249E-DEBA621DE45A}"/>
          </ac:spMkLst>
        </pc:spChg>
        <pc:graphicFrameChg chg="modGraphic">
          <ac:chgData name="Martina Hoffmann" userId="39afc2d9bb583cfe" providerId="LiveId" clId="{AD5C5059-482C-4E5E-98C6-A4F318ACCD9B}" dt="2024-09-08T09:18:24.883" v="37" actId="113"/>
          <ac:graphicFrameMkLst>
            <pc:docMk/>
            <pc:sldMk cId="3576826433" sldId="257"/>
            <ac:graphicFrameMk id="4" creationId="{99881DA9-48C6-F69C-2B34-3F64BFCFB44A}"/>
          </ac:graphicFrameMkLst>
        </pc:graphicFrameChg>
        <pc:picChg chg="add mod">
          <ac:chgData name="Martina Hoffmann" userId="39afc2d9bb583cfe" providerId="LiveId" clId="{AD5C5059-482C-4E5E-98C6-A4F318ACCD9B}" dt="2024-09-08T10:30:38.297" v="234" actId="1035"/>
          <ac:picMkLst>
            <pc:docMk/>
            <pc:sldMk cId="3576826433" sldId="257"/>
            <ac:picMk id="2" creationId="{BBE5734A-129A-E37D-584A-F0C841E01176}"/>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965E502-9A92-A323-6110-F6CE74F376CD}"/>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EE3F0386-82A5-33E8-AEAC-FF05FA880C6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7792C445-BA7A-866A-1D83-0764EF6CA47A}"/>
              </a:ext>
            </a:extLst>
          </p:cNvPr>
          <p:cNvSpPr>
            <a:spLocks noGrp="1"/>
          </p:cNvSpPr>
          <p:nvPr>
            <p:ph type="dt" sz="half" idx="10"/>
          </p:nvPr>
        </p:nvSpPr>
        <p:spPr/>
        <p:txBody>
          <a:bodyPr/>
          <a:lstStyle/>
          <a:p>
            <a:fld id="{7AFAAB20-4869-460E-B6B7-6B7C2BE70B28}" type="datetimeFigureOut">
              <a:rPr lang="de-DE" smtClean="0"/>
              <a:t>08.09.2024</a:t>
            </a:fld>
            <a:endParaRPr lang="de-DE"/>
          </a:p>
        </p:txBody>
      </p:sp>
      <p:sp>
        <p:nvSpPr>
          <p:cNvPr id="5" name="Fußzeilenplatzhalter 4">
            <a:extLst>
              <a:ext uri="{FF2B5EF4-FFF2-40B4-BE49-F238E27FC236}">
                <a16:creationId xmlns:a16="http://schemas.microsoft.com/office/drawing/2014/main" id="{2FE54E19-2549-8407-3E6D-47B3C00C02CB}"/>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3E34BCFF-5E20-409D-171B-3CEE26D3A6BD}"/>
              </a:ext>
            </a:extLst>
          </p:cNvPr>
          <p:cNvSpPr>
            <a:spLocks noGrp="1"/>
          </p:cNvSpPr>
          <p:nvPr>
            <p:ph type="sldNum" sz="quarter" idx="12"/>
          </p:nvPr>
        </p:nvSpPr>
        <p:spPr/>
        <p:txBody>
          <a:bodyPr/>
          <a:lstStyle/>
          <a:p>
            <a:fld id="{F7E9FBB3-8FD3-4BB8-9EC0-7D2A8DE04199}" type="slidenum">
              <a:rPr lang="de-DE" smtClean="0"/>
              <a:t>‹Nr.›</a:t>
            </a:fld>
            <a:endParaRPr lang="de-DE"/>
          </a:p>
        </p:txBody>
      </p:sp>
    </p:spTree>
    <p:extLst>
      <p:ext uri="{BB962C8B-B14F-4D97-AF65-F5344CB8AC3E}">
        <p14:creationId xmlns:p14="http://schemas.microsoft.com/office/powerpoint/2010/main" val="21072501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E704232-0CBF-35B2-4291-8E0A36F87920}"/>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05164787-A895-A357-04B2-BB98F2661A2D}"/>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F6423C93-BBDB-AE13-A4FF-1D095E86D621}"/>
              </a:ext>
            </a:extLst>
          </p:cNvPr>
          <p:cNvSpPr>
            <a:spLocks noGrp="1"/>
          </p:cNvSpPr>
          <p:nvPr>
            <p:ph type="dt" sz="half" idx="10"/>
          </p:nvPr>
        </p:nvSpPr>
        <p:spPr/>
        <p:txBody>
          <a:bodyPr/>
          <a:lstStyle/>
          <a:p>
            <a:fld id="{7AFAAB20-4869-460E-B6B7-6B7C2BE70B28}" type="datetimeFigureOut">
              <a:rPr lang="de-DE" smtClean="0"/>
              <a:t>08.09.2024</a:t>
            </a:fld>
            <a:endParaRPr lang="de-DE"/>
          </a:p>
        </p:txBody>
      </p:sp>
      <p:sp>
        <p:nvSpPr>
          <p:cNvPr id="5" name="Fußzeilenplatzhalter 4">
            <a:extLst>
              <a:ext uri="{FF2B5EF4-FFF2-40B4-BE49-F238E27FC236}">
                <a16:creationId xmlns:a16="http://schemas.microsoft.com/office/drawing/2014/main" id="{CB6F417C-E076-39BB-3770-6AA9754BD262}"/>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52717378-CE13-A250-3B52-E34E6A4E662C}"/>
              </a:ext>
            </a:extLst>
          </p:cNvPr>
          <p:cNvSpPr>
            <a:spLocks noGrp="1"/>
          </p:cNvSpPr>
          <p:nvPr>
            <p:ph type="sldNum" sz="quarter" idx="12"/>
          </p:nvPr>
        </p:nvSpPr>
        <p:spPr/>
        <p:txBody>
          <a:bodyPr/>
          <a:lstStyle/>
          <a:p>
            <a:fld id="{F7E9FBB3-8FD3-4BB8-9EC0-7D2A8DE04199}" type="slidenum">
              <a:rPr lang="de-DE" smtClean="0"/>
              <a:t>‹Nr.›</a:t>
            </a:fld>
            <a:endParaRPr lang="de-DE"/>
          </a:p>
        </p:txBody>
      </p:sp>
    </p:spTree>
    <p:extLst>
      <p:ext uri="{BB962C8B-B14F-4D97-AF65-F5344CB8AC3E}">
        <p14:creationId xmlns:p14="http://schemas.microsoft.com/office/powerpoint/2010/main" val="39923201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61C8AD08-062D-1E0C-24EC-91787DA9ECB5}"/>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3155E6AF-B76E-B6D7-BF7B-B2F2EE9B9660}"/>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1E49E86B-B08F-53E3-079E-7C108514F8E6}"/>
              </a:ext>
            </a:extLst>
          </p:cNvPr>
          <p:cNvSpPr>
            <a:spLocks noGrp="1"/>
          </p:cNvSpPr>
          <p:nvPr>
            <p:ph type="dt" sz="half" idx="10"/>
          </p:nvPr>
        </p:nvSpPr>
        <p:spPr/>
        <p:txBody>
          <a:bodyPr/>
          <a:lstStyle/>
          <a:p>
            <a:fld id="{7AFAAB20-4869-460E-B6B7-6B7C2BE70B28}" type="datetimeFigureOut">
              <a:rPr lang="de-DE" smtClean="0"/>
              <a:t>08.09.2024</a:t>
            </a:fld>
            <a:endParaRPr lang="de-DE"/>
          </a:p>
        </p:txBody>
      </p:sp>
      <p:sp>
        <p:nvSpPr>
          <p:cNvPr id="5" name="Fußzeilenplatzhalter 4">
            <a:extLst>
              <a:ext uri="{FF2B5EF4-FFF2-40B4-BE49-F238E27FC236}">
                <a16:creationId xmlns:a16="http://schemas.microsoft.com/office/drawing/2014/main" id="{3808C87D-B59F-91A8-D943-13500992B018}"/>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C22A2F70-AEC9-B9E9-568C-0CD6B7DB9C1A}"/>
              </a:ext>
            </a:extLst>
          </p:cNvPr>
          <p:cNvSpPr>
            <a:spLocks noGrp="1"/>
          </p:cNvSpPr>
          <p:nvPr>
            <p:ph type="sldNum" sz="quarter" idx="12"/>
          </p:nvPr>
        </p:nvSpPr>
        <p:spPr/>
        <p:txBody>
          <a:bodyPr/>
          <a:lstStyle/>
          <a:p>
            <a:fld id="{F7E9FBB3-8FD3-4BB8-9EC0-7D2A8DE04199}" type="slidenum">
              <a:rPr lang="de-DE" smtClean="0"/>
              <a:t>‹Nr.›</a:t>
            </a:fld>
            <a:endParaRPr lang="de-DE"/>
          </a:p>
        </p:txBody>
      </p:sp>
    </p:spTree>
    <p:extLst>
      <p:ext uri="{BB962C8B-B14F-4D97-AF65-F5344CB8AC3E}">
        <p14:creationId xmlns:p14="http://schemas.microsoft.com/office/powerpoint/2010/main" val="40207779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D83FB94-EBB0-3B17-5A0E-AF6659380E08}"/>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56EEDC7F-66B3-1485-6C16-C58499D61A84}"/>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30CC8588-2DB9-E945-23E4-F64048FD1355}"/>
              </a:ext>
            </a:extLst>
          </p:cNvPr>
          <p:cNvSpPr>
            <a:spLocks noGrp="1"/>
          </p:cNvSpPr>
          <p:nvPr>
            <p:ph type="dt" sz="half" idx="10"/>
          </p:nvPr>
        </p:nvSpPr>
        <p:spPr/>
        <p:txBody>
          <a:bodyPr/>
          <a:lstStyle/>
          <a:p>
            <a:fld id="{7AFAAB20-4869-460E-B6B7-6B7C2BE70B28}" type="datetimeFigureOut">
              <a:rPr lang="de-DE" smtClean="0"/>
              <a:t>08.09.2024</a:t>
            </a:fld>
            <a:endParaRPr lang="de-DE"/>
          </a:p>
        </p:txBody>
      </p:sp>
      <p:sp>
        <p:nvSpPr>
          <p:cNvPr id="5" name="Fußzeilenplatzhalter 4">
            <a:extLst>
              <a:ext uri="{FF2B5EF4-FFF2-40B4-BE49-F238E27FC236}">
                <a16:creationId xmlns:a16="http://schemas.microsoft.com/office/drawing/2014/main" id="{443144F4-CF44-EBE0-28BD-A2E2840FF881}"/>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3B4DFB1E-C606-65C9-53F0-50515060A38F}"/>
              </a:ext>
            </a:extLst>
          </p:cNvPr>
          <p:cNvSpPr>
            <a:spLocks noGrp="1"/>
          </p:cNvSpPr>
          <p:nvPr>
            <p:ph type="sldNum" sz="quarter" idx="12"/>
          </p:nvPr>
        </p:nvSpPr>
        <p:spPr/>
        <p:txBody>
          <a:bodyPr/>
          <a:lstStyle/>
          <a:p>
            <a:fld id="{F7E9FBB3-8FD3-4BB8-9EC0-7D2A8DE04199}" type="slidenum">
              <a:rPr lang="de-DE" smtClean="0"/>
              <a:t>‹Nr.›</a:t>
            </a:fld>
            <a:endParaRPr lang="de-DE"/>
          </a:p>
        </p:txBody>
      </p:sp>
    </p:spTree>
    <p:extLst>
      <p:ext uri="{BB962C8B-B14F-4D97-AF65-F5344CB8AC3E}">
        <p14:creationId xmlns:p14="http://schemas.microsoft.com/office/powerpoint/2010/main" val="6664760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B637B8B-DC18-676A-A657-9AD722EE3CA5}"/>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CEE9570A-0D37-A846-F48B-6CC1580AE8D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45EA1D15-DA2A-EC04-1A58-7372A45F2A2D}"/>
              </a:ext>
            </a:extLst>
          </p:cNvPr>
          <p:cNvSpPr>
            <a:spLocks noGrp="1"/>
          </p:cNvSpPr>
          <p:nvPr>
            <p:ph type="dt" sz="half" idx="10"/>
          </p:nvPr>
        </p:nvSpPr>
        <p:spPr/>
        <p:txBody>
          <a:bodyPr/>
          <a:lstStyle/>
          <a:p>
            <a:fld id="{7AFAAB20-4869-460E-B6B7-6B7C2BE70B28}" type="datetimeFigureOut">
              <a:rPr lang="de-DE" smtClean="0"/>
              <a:t>08.09.2024</a:t>
            </a:fld>
            <a:endParaRPr lang="de-DE"/>
          </a:p>
        </p:txBody>
      </p:sp>
      <p:sp>
        <p:nvSpPr>
          <p:cNvPr id="5" name="Fußzeilenplatzhalter 4">
            <a:extLst>
              <a:ext uri="{FF2B5EF4-FFF2-40B4-BE49-F238E27FC236}">
                <a16:creationId xmlns:a16="http://schemas.microsoft.com/office/drawing/2014/main" id="{EACE3098-4BAC-A805-02C5-F9C1E6843735}"/>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73D2237F-A04C-57E7-5450-43B4B3D10560}"/>
              </a:ext>
            </a:extLst>
          </p:cNvPr>
          <p:cNvSpPr>
            <a:spLocks noGrp="1"/>
          </p:cNvSpPr>
          <p:nvPr>
            <p:ph type="sldNum" sz="quarter" idx="12"/>
          </p:nvPr>
        </p:nvSpPr>
        <p:spPr/>
        <p:txBody>
          <a:bodyPr/>
          <a:lstStyle/>
          <a:p>
            <a:fld id="{F7E9FBB3-8FD3-4BB8-9EC0-7D2A8DE04199}" type="slidenum">
              <a:rPr lang="de-DE" smtClean="0"/>
              <a:t>‹Nr.›</a:t>
            </a:fld>
            <a:endParaRPr lang="de-DE"/>
          </a:p>
        </p:txBody>
      </p:sp>
    </p:spTree>
    <p:extLst>
      <p:ext uri="{BB962C8B-B14F-4D97-AF65-F5344CB8AC3E}">
        <p14:creationId xmlns:p14="http://schemas.microsoft.com/office/powerpoint/2010/main" val="30840075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6E8D4D8-8B22-93E5-F47D-2B48A589A9F6}"/>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7553F086-655E-32E9-67F4-E4012171B283}"/>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9DED0B5B-393F-D228-876C-7266FB1A7BEA}"/>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85162228-7E51-EC12-3CAA-B7E44CD08D96}"/>
              </a:ext>
            </a:extLst>
          </p:cNvPr>
          <p:cNvSpPr>
            <a:spLocks noGrp="1"/>
          </p:cNvSpPr>
          <p:nvPr>
            <p:ph type="dt" sz="half" idx="10"/>
          </p:nvPr>
        </p:nvSpPr>
        <p:spPr/>
        <p:txBody>
          <a:bodyPr/>
          <a:lstStyle/>
          <a:p>
            <a:fld id="{7AFAAB20-4869-460E-B6B7-6B7C2BE70B28}" type="datetimeFigureOut">
              <a:rPr lang="de-DE" smtClean="0"/>
              <a:t>08.09.2024</a:t>
            </a:fld>
            <a:endParaRPr lang="de-DE"/>
          </a:p>
        </p:txBody>
      </p:sp>
      <p:sp>
        <p:nvSpPr>
          <p:cNvPr id="6" name="Fußzeilenplatzhalter 5">
            <a:extLst>
              <a:ext uri="{FF2B5EF4-FFF2-40B4-BE49-F238E27FC236}">
                <a16:creationId xmlns:a16="http://schemas.microsoft.com/office/drawing/2014/main" id="{D32D06B8-0281-B049-1C5C-5ACFCB0DAC55}"/>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01F9441A-287A-514F-FFF2-849B691FB852}"/>
              </a:ext>
            </a:extLst>
          </p:cNvPr>
          <p:cNvSpPr>
            <a:spLocks noGrp="1"/>
          </p:cNvSpPr>
          <p:nvPr>
            <p:ph type="sldNum" sz="quarter" idx="12"/>
          </p:nvPr>
        </p:nvSpPr>
        <p:spPr/>
        <p:txBody>
          <a:bodyPr/>
          <a:lstStyle/>
          <a:p>
            <a:fld id="{F7E9FBB3-8FD3-4BB8-9EC0-7D2A8DE04199}" type="slidenum">
              <a:rPr lang="de-DE" smtClean="0"/>
              <a:t>‹Nr.›</a:t>
            </a:fld>
            <a:endParaRPr lang="de-DE"/>
          </a:p>
        </p:txBody>
      </p:sp>
    </p:spTree>
    <p:extLst>
      <p:ext uri="{BB962C8B-B14F-4D97-AF65-F5344CB8AC3E}">
        <p14:creationId xmlns:p14="http://schemas.microsoft.com/office/powerpoint/2010/main" val="33883038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DD080E1-FF12-C643-D8CB-F94EA487C816}"/>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9E21E3D9-2D6C-E967-B3E5-47583EBDC2C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83216B75-A5CA-9E1D-AB98-B110EA48A18F}"/>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2387B187-6B1B-9C24-99AE-1E8AD2E6786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99B22925-9015-9C37-1CBC-C23D54196D54}"/>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FF8357F6-DB5E-3A8E-4566-3D4E8138A226}"/>
              </a:ext>
            </a:extLst>
          </p:cNvPr>
          <p:cNvSpPr>
            <a:spLocks noGrp="1"/>
          </p:cNvSpPr>
          <p:nvPr>
            <p:ph type="dt" sz="half" idx="10"/>
          </p:nvPr>
        </p:nvSpPr>
        <p:spPr/>
        <p:txBody>
          <a:bodyPr/>
          <a:lstStyle/>
          <a:p>
            <a:fld id="{7AFAAB20-4869-460E-B6B7-6B7C2BE70B28}" type="datetimeFigureOut">
              <a:rPr lang="de-DE" smtClean="0"/>
              <a:t>08.09.2024</a:t>
            </a:fld>
            <a:endParaRPr lang="de-DE"/>
          </a:p>
        </p:txBody>
      </p:sp>
      <p:sp>
        <p:nvSpPr>
          <p:cNvPr id="8" name="Fußzeilenplatzhalter 7">
            <a:extLst>
              <a:ext uri="{FF2B5EF4-FFF2-40B4-BE49-F238E27FC236}">
                <a16:creationId xmlns:a16="http://schemas.microsoft.com/office/drawing/2014/main" id="{FD61B112-7C57-FA26-96ED-EE8405FB0E6F}"/>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6802B67E-2407-49FF-46ED-7DDE5DF32E6A}"/>
              </a:ext>
            </a:extLst>
          </p:cNvPr>
          <p:cNvSpPr>
            <a:spLocks noGrp="1"/>
          </p:cNvSpPr>
          <p:nvPr>
            <p:ph type="sldNum" sz="quarter" idx="12"/>
          </p:nvPr>
        </p:nvSpPr>
        <p:spPr/>
        <p:txBody>
          <a:bodyPr/>
          <a:lstStyle/>
          <a:p>
            <a:fld id="{F7E9FBB3-8FD3-4BB8-9EC0-7D2A8DE04199}" type="slidenum">
              <a:rPr lang="de-DE" smtClean="0"/>
              <a:t>‹Nr.›</a:t>
            </a:fld>
            <a:endParaRPr lang="de-DE"/>
          </a:p>
        </p:txBody>
      </p:sp>
    </p:spTree>
    <p:extLst>
      <p:ext uri="{BB962C8B-B14F-4D97-AF65-F5344CB8AC3E}">
        <p14:creationId xmlns:p14="http://schemas.microsoft.com/office/powerpoint/2010/main" val="20243073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177F9D8-D2B1-7B5C-F759-4EF620906D12}"/>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507A1B9E-0A98-7581-0884-D639E0450C1B}"/>
              </a:ext>
            </a:extLst>
          </p:cNvPr>
          <p:cNvSpPr>
            <a:spLocks noGrp="1"/>
          </p:cNvSpPr>
          <p:nvPr>
            <p:ph type="dt" sz="half" idx="10"/>
          </p:nvPr>
        </p:nvSpPr>
        <p:spPr/>
        <p:txBody>
          <a:bodyPr/>
          <a:lstStyle/>
          <a:p>
            <a:fld id="{7AFAAB20-4869-460E-B6B7-6B7C2BE70B28}" type="datetimeFigureOut">
              <a:rPr lang="de-DE" smtClean="0"/>
              <a:t>08.09.2024</a:t>
            </a:fld>
            <a:endParaRPr lang="de-DE"/>
          </a:p>
        </p:txBody>
      </p:sp>
      <p:sp>
        <p:nvSpPr>
          <p:cNvPr id="4" name="Fußzeilenplatzhalter 3">
            <a:extLst>
              <a:ext uri="{FF2B5EF4-FFF2-40B4-BE49-F238E27FC236}">
                <a16:creationId xmlns:a16="http://schemas.microsoft.com/office/drawing/2014/main" id="{A38462FE-D124-E3AC-234F-EF9DD1E14C87}"/>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68B61E16-CE4B-AC9D-8050-5DAF1227A61B}"/>
              </a:ext>
            </a:extLst>
          </p:cNvPr>
          <p:cNvSpPr>
            <a:spLocks noGrp="1"/>
          </p:cNvSpPr>
          <p:nvPr>
            <p:ph type="sldNum" sz="quarter" idx="12"/>
          </p:nvPr>
        </p:nvSpPr>
        <p:spPr/>
        <p:txBody>
          <a:bodyPr/>
          <a:lstStyle/>
          <a:p>
            <a:fld id="{F7E9FBB3-8FD3-4BB8-9EC0-7D2A8DE04199}" type="slidenum">
              <a:rPr lang="de-DE" smtClean="0"/>
              <a:t>‹Nr.›</a:t>
            </a:fld>
            <a:endParaRPr lang="de-DE"/>
          </a:p>
        </p:txBody>
      </p:sp>
    </p:spTree>
    <p:extLst>
      <p:ext uri="{BB962C8B-B14F-4D97-AF65-F5344CB8AC3E}">
        <p14:creationId xmlns:p14="http://schemas.microsoft.com/office/powerpoint/2010/main" val="33548289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9D8D4B4C-EDE1-E1B2-DEE6-C0C192EF3BA3}"/>
              </a:ext>
            </a:extLst>
          </p:cNvPr>
          <p:cNvSpPr>
            <a:spLocks noGrp="1"/>
          </p:cNvSpPr>
          <p:nvPr>
            <p:ph type="dt" sz="half" idx="10"/>
          </p:nvPr>
        </p:nvSpPr>
        <p:spPr/>
        <p:txBody>
          <a:bodyPr/>
          <a:lstStyle/>
          <a:p>
            <a:fld id="{7AFAAB20-4869-460E-B6B7-6B7C2BE70B28}" type="datetimeFigureOut">
              <a:rPr lang="de-DE" smtClean="0"/>
              <a:t>08.09.2024</a:t>
            </a:fld>
            <a:endParaRPr lang="de-DE"/>
          </a:p>
        </p:txBody>
      </p:sp>
      <p:sp>
        <p:nvSpPr>
          <p:cNvPr id="3" name="Fußzeilenplatzhalter 2">
            <a:extLst>
              <a:ext uri="{FF2B5EF4-FFF2-40B4-BE49-F238E27FC236}">
                <a16:creationId xmlns:a16="http://schemas.microsoft.com/office/drawing/2014/main" id="{4619FFC3-9CBB-50AB-FA64-3616993D40B2}"/>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DA389604-7E17-1BF6-F603-B5F97D311323}"/>
              </a:ext>
            </a:extLst>
          </p:cNvPr>
          <p:cNvSpPr>
            <a:spLocks noGrp="1"/>
          </p:cNvSpPr>
          <p:nvPr>
            <p:ph type="sldNum" sz="quarter" idx="12"/>
          </p:nvPr>
        </p:nvSpPr>
        <p:spPr/>
        <p:txBody>
          <a:bodyPr/>
          <a:lstStyle/>
          <a:p>
            <a:fld id="{F7E9FBB3-8FD3-4BB8-9EC0-7D2A8DE04199}" type="slidenum">
              <a:rPr lang="de-DE" smtClean="0"/>
              <a:t>‹Nr.›</a:t>
            </a:fld>
            <a:endParaRPr lang="de-DE"/>
          </a:p>
        </p:txBody>
      </p:sp>
    </p:spTree>
    <p:extLst>
      <p:ext uri="{BB962C8B-B14F-4D97-AF65-F5344CB8AC3E}">
        <p14:creationId xmlns:p14="http://schemas.microsoft.com/office/powerpoint/2010/main" val="22165844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2A2CD80-EA22-D344-29BE-23CEB8ADAB10}"/>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7897ED1C-B93B-EC39-7179-52095445F60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98AE23E7-9DE6-B08D-FA7B-6180A187721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651F3EA1-D93F-1EED-8BB3-265DEE4B74FE}"/>
              </a:ext>
            </a:extLst>
          </p:cNvPr>
          <p:cNvSpPr>
            <a:spLocks noGrp="1"/>
          </p:cNvSpPr>
          <p:nvPr>
            <p:ph type="dt" sz="half" idx="10"/>
          </p:nvPr>
        </p:nvSpPr>
        <p:spPr/>
        <p:txBody>
          <a:bodyPr/>
          <a:lstStyle/>
          <a:p>
            <a:fld id="{7AFAAB20-4869-460E-B6B7-6B7C2BE70B28}" type="datetimeFigureOut">
              <a:rPr lang="de-DE" smtClean="0"/>
              <a:t>08.09.2024</a:t>
            </a:fld>
            <a:endParaRPr lang="de-DE"/>
          </a:p>
        </p:txBody>
      </p:sp>
      <p:sp>
        <p:nvSpPr>
          <p:cNvPr id="6" name="Fußzeilenplatzhalter 5">
            <a:extLst>
              <a:ext uri="{FF2B5EF4-FFF2-40B4-BE49-F238E27FC236}">
                <a16:creationId xmlns:a16="http://schemas.microsoft.com/office/drawing/2014/main" id="{29FDF75B-B926-76C9-34F1-69852A40EF3B}"/>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A7281C2D-9B02-5F91-7DC3-18C6EED0ACA4}"/>
              </a:ext>
            </a:extLst>
          </p:cNvPr>
          <p:cNvSpPr>
            <a:spLocks noGrp="1"/>
          </p:cNvSpPr>
          <p:nvPr>
            <p:ph type="sldNum" sz="quarter" idx="12"/>
          </p:nvPr>
        </p:nvSpPr>
        <p:spPr/>
        <p:txBody>
          <a:bodyPr/>
          <a:lstStyle/>
          <a:p>
            <a:fld id="{F7E9FBB3-8FD3-4BB8-9EC0-7D2A8DE04199}" type="slidenum">
              <a:rPr lang="de-DE" smtClean="0"/>
              <a:t>‹Nr.›</a:t>
            </a:fld>
            <a:endParaRPr lang="de-DE"/>
          </a:p>
        </p:txBody>
      </p:sp>
    </p:spTree>
    <p:extLst>
      <p:ext uri="{BB962C8B-B14F-4D97-AF65-F5344CB8AC3E}">
        <p14:creationId xmlns:p14="http://schemas.microsoft.com/office/powerpoint/2010/main" val="245422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20F755C-094A-9648-DAD3-44C9D91080DE}"/>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1C640D4B-F05D-6F6E-1E25-86CE1560A22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18F95C18-D5BF-8BB4-B967-F56D742B375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2B568B1B-0F9A-CCE2-D5E7-6C2B1C91ACCD}"/>
              </a:ext>
            </a:extLst>
          </p:cNvPr>
          <p:cNvSpPr>
            <a:spLocks noGrp="1"/>
          </p:cNvSpPr>
          <p:nvPr>
            <p:ph type="dt" sz="half" idx="10"/>
          </p:nvPr>
        </p:nvSpPr>
        <p:spPr/>
        <p:txBody>
          <a:bodyPr/>
          <a:lstStyle/>
          <a:p>
            <a:fld id="{7AFAAB20-4869-460E-B6B7-6B7C2BE70B28}" type="datetimeFigureOut">
              <a:rPr lang="de-DE" smtClean="0"/>
              <a:t>08.09.2024</a:t>
            </a:fld>
            <a:endParaRPr lang="de-DE"/>
          </a:p>
        </p:txBody>
      </p:sp>
      <p:sp>
        <p:nvSpPr>
          <p:cNvPr id="6" name="Fußzeilenplatzhalter 5">
            <a:extLst>
              <a:ext uri="{FF2B5EF4-FFF2-40B4-BE49-F238E27FC236}">
                <a16:creationId xmlns:a16="http://schemas.microsoft.com/office/drawing/2014/main" id="{7E1ECA1B-66A1-AD46-0D41-B58B1ED0C55B}"/>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677D1448-1892-714F-4514-121A7A80EAA2}"/>
              </a:ext>
            </a:extLst>
          </p:cNvPr>
          <p:cNvSpPr>
            <a:spLocks noGrp="1"/>
          </p:cNvSpPr>
          <p:nvPr>
            <p:ph type="sldNum" sz="quarter" idx="12"/>
          </p:nvPr>
        </p:nvSpPr>
        <p:spPr/>
        <p:txBody>
          <a:bodyPr/>
          <a:lstStyle/>
          <a:p>
            <a:fld id="{F7E9FBB3-8FD3-4BB8-9EC0-7D2A8DE04199}" type="slidenum">
              <a:rPr lang="de-DE" smtClean="0"/>
              <a:t>‹Nr.›</a:t>
            </a:fld>
            <a:endParaRPr lang="de-DE"/>
          </a:p>
        </p:txBody>
      </p:sp>
    </p:spTree>
    <p:extLst>
      <p:ext uri="{BB962C8B-B14F-4D97-AF65-F5344CB8AC3E}">
        <p14:creationId xmlns:p14="http://schemas.microsoft.com/office/powerpoint/2010/main" val="5215476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4592B6E1-E073-4ABE-F26F-DB66BFF77B3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84BF99D7-F367-89A3-7D70-1AAC79A2852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A454682C-881E-1569-9E6B-C19D3025EEA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AFAAB20-4869-460E-B6B7-6B7C2BE70B28}" type="datetimeFigureOut">
              <a:rPr lang="de-DE" smtClean="0"/>
              <a:t>08.09.2024</a:t>
            </a:fld>
            <a:endParaRPr lang="de-DE"/>
          </a:p>
        </p:txBody>
      </p:sp>
      <p:sp>
        <p:nvSpPr>
          <p:cNvPr id="5" name="Fußzeilenplatzhalter 4">
            <a:extLst>
              <a:ext uri="{FF2B5EF4-FFF2-40B4-BE49-F238E27FC236}">
                <a16:creationId xmlns:a16="http://schemas.microsoft.com/office/drawing/2014/main" id="{6320951A-FE1B-01DC-5401-FEC3E2ED8A9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de-DE"/>
          </a:p>
        </p:txBody>
      </p:sp>
      <p:sp>
        <p:nvSpPr>
          <p:cNvPr id="6" name="Foliennummernplatzhalter 5">
            <a:extLst>
              <a:ext uri="{FF2B5EF4-FFF2-40B4-BE49-F238E27FC236}">
                <a16:creationId xmlns:a16="http://schemas.microsoft.com/office/drawing/2014/main" id="{59585D1A-B0EE-9A29-DC4D-0F6ACC9AC53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7E9FBB3-8FD3-4BB8-9EC0-7D2A8DE04199}" type="slidenum">
              <a:rPr lang="de-DE" smtClean="0"/>
              <a:t>‹Nr.›</a:t>
            </a:fld>
            <a:endParaRPr lang="de-DE"/>
          </a:p>
        </p:txBody>
      </p:sp>
    </p:spTree>
    <p:extLst>
      <p:ext uri="{BB962C8B-B14F-4D97-AF65-F5344CB8AC3E}">
        <p14:creationId xmlns:p14="http://schemas.microsoft.com/office/powerpoint/2010/main" val="21583099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fik 6" descr="Ein Bild, das Spielplatz, Schuhwerk, Person, Pool enthält.&#10;&#10;Automatisch generierte Beschreibung">
            <a:extLst>
              <a:ext uri="{FF2B5EF4-FFF2-40B4-BE49-F238E27FC236}">
                <a16:creationId xmlns:a16="http://schemas.microsoft.com/office/drawing/2014/main" id="{DB83C8E9-8F79-4288-FBA6-D7B0E69119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93817" y="1544722"/>
            <a:ext cx="9698183" cy="5313278"/>
          </a:xfrm>
          <a:prstGeom prst="rect">
            <a:avLst/>
          </a:prstGeom>
        </p:spPr>
      </p:pic>
      <p:pic>
        <p:nvPicPr>
          <p:cNvPr id="8" name="Grafik 7">
            <a:extLst>
              <a:ext uri="{FF2B5EF4-FFF2-40B4-BE49-F238E27FC236}">
                <a16:creationId xmlns:a16="http://schemas.microsoft.com/office/drawing/2014/main" id="{218E5710-0222-10FD-BDC7-865D2849ACB4}"/>
              </a:ext>
            </a:extLst>
          </p:cNvPr>
          <p:cNvPicPr>
            <a:picLocks noChangeAspect="1"/>
          </p:cNvPicPr>
          <p:nvPr/>
        </p:nvPicPr>
        <p:blipFill>
          <a:blip r:embed="rId3"/>
          <a:stretch>
            <a:fillRect/>
          </a:stretch>
        </p:blipFill>
        <p:spPr>
          <a:xfrm>
            <a:off x="10631978" y="61304"/>
            <a:ext cx="1493518" cy="1493518"/>
          </a:xfrm>
          <a:prstGeom prst="rect">
            <a:avLst/>
          </a:prstGeom>
        </p:spPr>
      </p:pic>
      <p:sp>
        <p:nvSpPr>
          <p:cNvPr id="9" name="Textfeld 8">
            <a:extLst>
              <a:ext uri="{FF2B5EF4-FFF2-40B4-BE49-F238E27FC236}">
                <a16:creationId xmlns:a16="http://schemas.microsoft.com/office/drawing/2014/main" id="{03DE6C29-6072-C3D3-F035-885244DF6B3D}"/>
              </a:ext>
            </a:extLst>
          </p:cNvPr>
          <p:cNvSpPr txBox="1"/>
          <p:nvPr/>
        </p:nvSpPr>
        <p:spPr>
          <a:xfrm>
            <a:off x="0" y="-132904"/>
            <a:ext cx="10723418" cy="1785104"/>
          </a:xfrm>
          <a:prstGeom prst="rect">
            <a:avLst/>
          </a:prstGeom>
          <a:noFill/>
        </p:spPr>
        <p:txBody>
          <a:bodyPr wrap="square" rtlCol="0">
            <a:spAutoFit/>
          </a:bodyPr>
          <a:lstStyle/>
          <a:p>
            <a:r>
              <a:rPr lang="de-DE" sz="11000" dirty="0">
                <a:solidFill>
                  <a:srgbClr val="1A7A51"/>
                </a:solidFill>
              </a:rPr>
              <a:t>Kompetenzraster</a:t>
            </a:r>
          </a:p>
        </p:txBody>
      </p:sp>
      <p:pic>
        <p:nvPicPr>
          <p:cNvPr id="10" name="Grafik 9">
            <a:extLst>
              <a:ext uri="{FF2B5EF4-FFF2-40B4-BE49-F238E27FC236}">
                <a16:creationId xmlns:a16="http://schemas.microsoft.com/office/drawing/2014/main" id="{09390A37-C575-A0F8-2535-85B18A59C8D6}"/>
              </a:ext>
            </a:extLst>
          </p:cNvPr>
          <p:cNvPicPr>
            <a:picLocks noChangeAspect="1"/>
          </p:cNvPicPr>
          <p:nvPr/>
        </p:nvPicPr>
        <p:blipFill>
          <a:blip r:embed="rId4"/>
          <a:stretch>
            <a:fillRect/>
          </a:stretch>
        </p:blipFill>
        <p:spPr>
          <a:xfrm>
            <a:off x="71932" y="5853629"/>
            <a:ext cx="2363697" cy="939569"/>
          </a:xfrm>
          <a:prstGeom prst="rect">
            <a:avLst/>
          </a:prstGeom>
        </p:spPr>
      </p:pic>
      <p:sp>
        <p:nvSpPr>
          <p:cNvPr id="11" name="Textfeld 10">
            <a:extLst>
              <a:ext uri="{FF2B5EF4-FFF2-40B4-BE49-F238E27FC236}">
                <a16:creationId xmlns:a16="http://schemas.microsoft.com/office/drawing/2014/main" id="{063F8887-DF04-525B-E560-D66D9EF00CB3}"/>
              </a:ext>
            </a:extLst>
          </p:cNvPr>
          <p:cNvSpPr txBox="1"/>
          <p:nvPr/>
        </p:nvSpPr>
        <p:spPr>
          <a:xfrm>
            <a:off x="0" y="3848278"/>
            <a:ext cx="8025669" cy="1785104"/>
          </a:xfrm>
          <a:custGeom>
            <a:avLst/>
            <a:gdLst>
              <a:gd name="connsiteX0" fmla="*/ 0 w 8025669"/>
              <a:gd name="connsiteY0" fmla="*/ 0 h 1785104"/>
              <a:gd name="connsiteX1" fmla="*/ 8025669 w 8025669"/>
              <a:gd name="connsiteY1" fmla="*/ 0 h 1785104"/>
              <a:gd name="connsiteX2" fmla="*/ 8025669 w 8025669"/>
              <a:gd name="connsiteY2" fmla="*/ 1785104 h 1785104"/>
              <a:gd name="connsiteX3" fmla="*/ 0 w 8025669"/>
              <a:gd name="connsiteY3" fmla="*/ 1785104 h 1785104"/>
              <a:gd name="connsiteX4" fmla="*/ 0 w 8025669"/>
              <a:gd name="connsiteY4" fmla="*/ 0 h 1785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25669" h="1785104" fill="none" extrusionOk="0">
                <a:moveTo>
                  <a:pt x="0" y="0"/>
                </a:moveTo>
                <a:cubicBezTo>
                  <a:pt x="1620821" y="-33775"/>
                  <a:pt x="6898098" y="138873"/>
                  <a:pt x="8025669" y="0"/>
                </a:cubicBezTo>
                <a:cubicBezTo>
                  <a:pt x="8066264" y="291830"/>
                  <a:pt x="7905412" y="1327035"/>
                  <a:pt x="8025669" y="1785104"/>
                </a:cubicBezTo>
                <a:cubicBezTo>
                  <a:pt x="6808018" y="1647774"/>
                  <a:pt x="1221233" y="1647248"/>
                  <a:pt x="0" y="1785104"/>
                </a:cubicBezTo>
                <a:cubicBezTo>
                  <a:pt x="139063" y="1093479"/>
                  <a:pt x="-107809" y="648107"/>
                  <a:pt x="0" y="0"/>
                </a:cubicBezTo>
                <a:close/>
              </a:path>
              <a:path w="8025669" h="1785104" stroke="0" extrusionOk="0">
                <a:moveTo>
                  <a:pt x="0" y="0"/>
                </a:moveTo>
                <a:cubicBezTo>
                  <a:pt x="3428441" y="-101487"/>
                  <a:pt x="5547144" y="-162162"/>
                  <a:pt x="8025669" y="0"/>
                </a:cubicBezTo>
                <a:cubicBezTo>
                  <a:pt x="7942997" y="706135"/>
                  <a:pt x="7895486" y="1009291"/>
                  <a:pt x="8025669" y="1785104"/>
                </a:cubicBezTo>
                <a:cubicBezTo>
                  <a:pt x="6248491" y="1835169"/>
                  <a:pt x="2775404" y="1626655"/>
                  <a:pt x="0" y="1785104"/>
                </a:cubicBezTo>
                <a:cubicBezTo>
                  <a:pt x="-93806" y="1263228"/>
                  <a:pt x="116790" y="339490"/>
                  <a:pt x="0" y="0"/>
                </a:cubicBezTo>
                <a:close/>
              </a:path>
            </a:pathLst>
          </a:custGeom>
          <a:gradFill flip="none" rotWithShape="1">
            <a:gsLst>
              <a:gs pos="0">
                <a:srgbClr val="009999">
                  <a:shade val="30000"/>
                  <a:satMod val="115000"/>
                  <a:alpha val="30000"/>
                </a:srgbClr>
              </a:gs>
              <a:gs pos="100000">
                <a:srgbClr val="009999">
                  <a:shade val="67500"/>
                  <a:satMod val="115000"/>
                  <a:alpha val="90000"/>
                </a:srgbClr>
              </a:gs>
              <a:gs pos="100000">
                <a:srgbClr val="009999">
                  <a:shade val="100000"/>
                  <a:satMod val="115000"/>
                </a:srgbClr>
              </a:gs>
            </a:gsLst>
            <a:path path="circle">
              <a:fillToRect l="50000" t="50000" r="50000" b="50000"/>
            </a:path>
            <a:tileRect/>
          </a:gradFill>
          <a:ln w="12700">
            <a:solidFill>
              <a:srgbClr val="009999"/>
            </a:solidFill>
            <a:extLst>
              <a:ext uri="{C807C97D-BFC1-408E-A445-0C87EB9F89A2}">
                <ask:lineSketchStyleProps xmlns:ask="http://schemas.microsoft.com/office/drawing/2018/sketchyshapes" sd="981765707">
                  <a:prstGeom prst="rect">
                    <a:avLst/>
                  </a:prstGeom>
                  <ask:type>
                    <ask:lineSketchCurved/>
                  </ask:type>
                </ask:lineSketchStyleProps>
              </a:ext>
            </a:extLst>
          </a:ln>
        </p:spPr>
        <p:txBody>
          <a:bodyPr wrap="square" rtlCol="0">
            <a:spAutoFit/>
          </a:bodyPr>
          <a:lstStyle>
            <a:defPPr>
              <a:defRPr lang="de-DE"/>
            </a:defPPr>
            <a:lvl1pPr>
              <a:defRPr sz="11000">
                <a:solidFill>
                  <a:srgbClr val="1A7A51"/>
                </a:solidFill>
              </a:defRPr>
            </a:lvl1pPr>
          </a:lstStyle>
          <a:p>
            <a:r>
              <a:rPr lang="de-DE" dirty="0">
                <a:solidFill>
                  <a:schemeClr val="bg1"/>
                </a:solidFill>
              </a:rPr>
              <a:t>Fachsprache</a:t>
            </a:r>
          </a:p>
        </p:txBody>
      </p:sp>
      <p:sp>
        <p:nvSpPr>
          <p:cNvPr id="2" name="Textfeld 1">
            <a:extLst>
              <a:ext uri="{FF2B5EF4-FFF2-40B4-BE49-F238E27FC236}">
                <a16:creationId xmlns:a16="http://schemas.microsoft.com/office/drawing/2014/main" id="{DDA4D1E3-F07B-0783-C752-504084486E87}"/>
              </a:ext>
            </a:extLst>
          </p:cNvPr>
          <p:cNvSpPr txBox="1"/>
          <p:nvPr/>
        </p:nvSpPr>
        <p:spPr>
          <a:xfrm>
            <a:off x="9390490" y="6440553"/>
            <a:ext cx="2801510" cy="200055"/>
          </a:xfrm>
          <a:prstGeom prst="rect">
            <a:avLst/>
          </a:prstGeom>
          <a:noFill/>
        </p:spPr>
        <p:txBody>
          <a:bodyPr wrap="square" rtlCol="0">
            <a:spAutoFit/>
          </a:bodyPr>
          <a:lstStyle/>
          <a:p>
            <a:pPr algn="r"/>
            <a:r>
              <a:rPr lang="de-DE" sz="700" dirty="0">
                <a:solidFill>
                  <a:schemeClr val="bg1"/>
                </a:solidFill>
              </a:rPr>
              <a:t>Bildquelle: iStock/</a:t>
            </a:r>
            <a:r>
              <a:rPr lang="de-DE" sz="700" dirty="0" err="1">
                <a:solidFill>
                  <a:schemeClr val="bg1"/>
                </a:solidFill>
              </a:rPr>
              <a:t>SPmemory</a:t>
            </a:r>
            <a:r>
              <a:rPr lang="de-DE" sz="700" dirty="0">
                <a:solidFill>
                  <a:schemeClr val="bg1"/>
                </a:solidFill>
              </a:rPr>
              <a:t> (bearbeitet)</a:t>
            </a:r>
          </a:p>
        </p:txBody>
      </p:sp>
    </p:spTree>
    <p:extLst>
      <p:ext uri="{BB962C8B-B14F-4D97-AF65-F5344CB8AC3E}">
        <p14:creationId xmlns:p14="http://schemas.microsoft.com/office/powerpoint/2010/main" val="19877214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le 3">
            <a:extLst>
              <a:ext uri="{FF2B5EF4-FFF2-40B4-BE49-F238E27FC236}">
                <a16:creationId xmlns:a16="http://schemas.microsoft.com/office/drawing/2014/main" id="{99881DA9-48C6-F69C-2B34-3F64BFCFB44A}"/>
              </a:ext>
            </a:extLst>
          </p:cNvPr>
          <p:cNvGraphicFramePr>
            <a:graphicFrameLocks noGrp="1"/>
          </p:cNvGraphicFramePr>
          <p:nvPr>
            <p:extLst>
              <p:ext uri="{D42A27DB-BD31-4B8C-83A1-F6EECF244321}">
                <p14:modId xmlns:p14="http://schemas.microsoft.com/office/powerpoint/2010/main" val="797074070"/>
              </p:ext>
            </p:extLst>
          </p:nvPr>
        </p:nvGraphicFramePr>
        <p:xfrm>
          <a:off x="1059694" y="1272383"/>
          <a:ext cx="10795138" cy="4805627"/>
        </p:xfrm>
        <a:graphic>
          <a:graphicData uri="http://schemas.openxmlformats.org/drawingml/2006/table">
            <a:tbl>
              <a:tblPr firstRow="1" bandRow="1">
                <a:tableStyleId>{5C22544A-7EE6-4342-B048-85BDC9FD1C3A}</a:tableStyleId>
              </a:tblPr>
              <a:tblGrid>
                <a:gridCol w="4568430">
                  <a:extLst>
                    <a:ext uri="{9D8B030D-6E8A-4147-A177-3AD203B41FA5}">
                      <a16:colId xmlns:a16="http://schemas.microsoft.com/office/drawing/2014/main" val="2425954179"/>
                    </a:ext>
                  </a:extLst>
                </a:gridCol>
                <a:gridCol w="3113354">
                  <a:extLst>
                    <a:ext uri="{9D8B030D-6E8A-4147-A177-3AD203B41FA5}">
                      <a16:colId xmlns:a16="http://schemas.microsoft.com/office/drawing/2014/main" val="2409923896"/>
                    </a:ext>
                  </a:extLst>
                </a:gridCol>
                <a:gridCol w="3113354">
                  <a:extLst>
                    <a:ext uri="{9D8B030D-6E8A-4147-A177-3AD203B41FA5}">
                      <a16:colId xmlns:a16="http://schemas.microsoft.com/office/drawing/2014/main" val="2561912070"/>
                    </a:ext>
                  </a:extLst>
                </a:gridCol>
              </a:tblGrid>
              <a:tr h="485627">
                <a:tc>
                  <a:txBody>
                    <a:bodyPr/>
                    <a:lstStyle/>
                    <a:p>
                      <a:r>
                        <a:rPr lang="de-DE" sz="1400" dirty="0">
                          <a:latin typeface="Arial" panose="020B0604020202020204" pitchFamily="34" charset="0"/>
                          <a:cs typeface="Arial" panose="020B0604020202020204" pitchFamily="34" charset="0"/>
                        </a:rPr>
                        <a:t>Beschreibung</a:t>
                      </a:r>
                    </a:p>
                  </a:txBody>
                  <a:tcPr>
                    <a:solidFill>
                      <a:srgbClr val="5CA7A7"/>
                    </a:solidFill>
                  </a:tcPr>
                </a:tc>
                <a:tc>
                  <a:txBody>
                    <a:bodyPr/>
                    <a:lstStyle/>
                    <a:p>
                      <a:r>
                        <a:rPr lang="de-DE" sz="1400" dirty="0">
                          <a:latin typeface="Arial" panose="020B0604020202020204" pitchFamily="34" charset="0"/>
                          <a:cs typeface="Arial" panose="020B0604020202020204" pitchFamily="34" charset="0"/>
                        </a:rPr>
                        <a:t>Beispiele</a:t>
                      </a:r>
                      <a:endParaRPr lang="de-DE" sz="900" b="0" dirty="0">
                        <a:latin typeface="Arial" panose="020B0604020202020204" pitchFamily="34" charset="0"/>
                        <a:cs typeface="Arial" panose="020B0604020202020204" pitchFamily="34" charset="0"/>
                      </a:endParaRPr>
                    </a:p>
                    <a:p>
                      <a:r>
                        <a:rPr lang="de-DE" sz="900" b="0" dirty="0">
                          <a:latin typeface="Arial" panose="020B0604020202020204" pitchFamily="34" charset="0"/>
                          <a:cs typeface="Arial" panose="020B0604020202020204" pitchFamily="34" charset="0"/>
                        </a:rPr>
                        <a:t>Die Schülerin bzw. der Schüler …</a:t>
                      </a:r>
                    </a:p>
                  </a:txBody>
                  <a:tcPr>
                    <a:solidFill>
                      <a:srgbClr val="5CA7A7"/>
                    </a:solidFill>
                  </a:tcPr>
                </a:tc>
                <a:tc>
                  <a:txBody>
                    <a:bodyPr/>
                    <a:lstStyle/>
                    <a:p>
                      <a:r>
                        <a:rPr lang="de-DE" sz="1400" dirty="0">
                          <a:latin typeface="Arial" panose="020B0604020202020204" pitchFamily="34" charset="0"/>
                          <a:cs typeface="Arial" panose="020B0604020202020204" pitchFamily="34" charset="0"/>
                        </a:rPr>
                        <a:t>Anmerkungen</a:t>
                      </a:r>
                    </a:p>
                  </a:txBody>
                  <a:tcPr>
                    <a:solidFill>
                      <a:srgbClr val="5CA7A7"/>
                    </a:solidFill>
                  </a:tcPr>
                </a:tc>
                <a:extLst>
                  <a:ext uri="{0D108BD9-81ED-4DB2-BD59-A6C34878D82A}">
                    <a16:rowId xmlns:a16="http://schemas.microsoft.com/office/drawing/2014/main" val="1357248204"/>
                  </a:ext>
                </a:extLst>
              </a:tr>
              <a:tr h="1080000">
                <a:tc>
                  <a:txBody>
                    <a:bodyPr/>
                    <a:lstStyle/>
                    <a:p>
                      <a:r>
                        <a:rPr lang="de-DE" sz="1200" kern="1200" dirty="0">
                          <a:solidFill>
                            <a:schemeClr val="dk1"/>
                          </a:solidFill>
                          <a:effectLst/>
                          <a:latin typeface="Arial" panose="020B0604020202020204" pitchFamily="34" charset="0"/>
                          <a:ea typeface="+mn-ea"/>
                          <a:cs typeface="Arial" panose="020B0604020202020204" pitchFamily="34" charset="0"/>
                        </a:rPr>
                        <a:t>Die Fachsprache wird sehr sicher und präzise in allen beruflichen Kontexten verwendet. Die Schülerin bzw. der Schüler kann auch schwierige Sachverhalte klar und korrekt ausdrücken.</a:t>
                      </a:r>
                      <a:r>
                        <a:rPr lang="de-DE" sz="1200" dirty="0">
                          <a:latin typeface="Arial" panose="020B0604020202020204" pitchFamily="34" charset="0"/>
                          <a:cs typeface="Arial" panose="020B0604020202020204" pitchFamily="34" charset="0"/>
                        </a:rPr>
                        <a:t>	</a:t>
                      </a:r>
                    </a:p>
                  </a:txBody>
                  <a:tcPr>
                    <a:gradFill flip="none" rotWithShape="1">
                      <a:gsLst>
                        <a:gs pos="0">
                          <a:srgbClr val="009999">
                            <a:tint val="66000"/>
                            <a:satMod val="160000"/>
                          </a:srgbClr>
                        </a:gs>
                        <a:gs pos="50000">
                          <a:srgbClr val="009999">
                            <a:tint val="44500"/>
                            <a:satMod val="160000"/>
                          </a:srgbClr>
                        </a:gs>
                        <a:gs pos="100000">
                          <a:srgbClr val="009999">
                            <a:tint val="23500"/>
                            <a:satMod val="160000"/>
                          </a:srgbClr>
                        </a:gs>
                      </a:gsLst>
                      <a:lin ang="16200000" scaled="1"/>
                      <a:tileRect/>
                    </a:gradFill>
                  </a:tcPr>
                </a:tc>
                <a:tc>
                  <a:txBody>
                    <a:bodyPr/>
                    <a:lstStyle/>
                    <a:p>
                      <a:pPr marL="171450" indent="-171450">
                        <a:buFont typeface="Wingdings" panose="05000000000000000000" pitchFamily="2" charset="2"/>
                        <a:buChar char="§"/>
                      </a:pPr>
                      <a:r>
                        <a:rPr lang="de-DE" sz="900" kern="1200" dirty="0">
                          <a:solidFill>
                            <a:schemeClr val="dk1"/>
                          </a:solidFill>
                          <a:effectLst/>
                          <a:latin typeface="Arial" panose="020B0604020202020204" pitchFamily="34" charset="0"/>
                          <a:ea typeface="+mn-ea"/>
                          <a:cs typeface="Arial" panose="020B0604020202020204" pitchFamily="34" charset="0"/>
                        </a:rPr>
                        <a:t>verwendet Fachsprache fließend und fehlerfrei</a:t>
                      </a:r>
                    </a:p>
                    <a:p>
                      <a:pPr marL="171450" indent="-171450">
                        <a:buFont typeface="Wingdings" panose="05000000000000000000" pitchFamily="2" charset="2"/>
                        <a:buChar char="§"/>
                      </a:pPr>
                      <a:r>
                        <a:rPr lang="de-DE" sz="900" kern="1200" dirty="0">
                          <a:solidFill>
                            <a:schemeClr val="dk1"/>
                          </a:solidFill>
                          <a:effectLst/>
                          <a:latin typeface="Arial" panose="020B0604020202020204" pitchFamily="34" charset="0"/>
                          <a:ea typeface="+mn-ea"/>
                          <a:cs typeface="Arial" panose="020B0604020202020204" pitchFamily="34" charset="0"/>
                        </a:rPr>
                        <a:t>erstellt eigenständig komplexe Fachaussagen und fachsprachliche Texte </a:t>
                      </a:r>
                    </a:p>
                    <a:p>
                      <a:pPr marL="171450" indent="-171450">
                        <a:buFont typeface="Wingdings" panose="05000000000000000000" pitchFamily="2" charset="2"/>
                        <a:buChar char="§"/>
                      </a:pPr>
                      <a:r>
                        <a:rPr lang="de-DE" sz="900" kern="1200" dirty="0">
                          <a:solidFill>
                            <a:schemeClr val="dk1"/>
                          </a:solidFill>
                          <a:effectLst/>
                          <a:latin typeface="Arial" panose="020B0604020202020204" pitchFamily="34" charset="0"/>
                          <a:ea typeface="+mn-ea"/>
                          <a:cs typeface="Arial" panose="020B0604020202020204" pitchFamily="34" charset="0"/>
                        </a:rPr>
                        <a:t>kann Fachsprache an andere (z.B. Auszubildende) weitervermitteln</a:t>
                      </a:r>
                      <a:endParaRPr lang="de-DE" sz="900" dirty="0">
                        <a:latin typeface="Arial" panose="020B0604020202020204" pitchFamily="34" charset="0"/>
                        <a:cs typeface="Arial" panose="020B0604020202020204" pitchFamily="34" charset="0"/>
                      </a:endParaRPr>
                    </a:p>
                  </a:txBody>
                  <a:tcPr>
                    <a:gradFill flip="none" rotWithShape="1">
                      <a:gsLst>
                        <a:gs pos="0">
                          <a:srgbClr val="009999">
                            <a:tint val="66000"/>
                            <a:satMod val="160000"/>
                          </a:srgbClr>
                        </a:gs>
                        <a:gs pos="50000">
                          <a:srgbClr val="009999">
                            <a:tint val="44500"/>
                            <a:satMod val="160000"/>
                          </a:srgbClr>
                        </a:gs>
                        <a:gs pos="100000">
                          <a:srgbClr val="009999">
                            <a:tint val="23500"/>
                            <a:satMod val="160000"/>
                          </a:srgbClr>
                        </a:gs>
                      </a:gsLst>
                      <a:lin ang="16200000" scaled="1"/>
                      <a:tileRect/>
                    </a:gradFill>
                  </a:tcPr>
                </a:tc>
                <a:tc>
                  <a:txBody>
                    <a:bodyPr/>
                    <a:lstStyle/>
                    <a:p>
                      <a:endParaRPr lang="de-DE">
                        <a:latin typeface="Arial" panose="020B0604020202020204" pitchFamily="34" charset="0"/>
                        <a:cs typeface="Arial" panose="020B0604020202020204" pitchFamily="34" charset="0"/>
                      </a:endParaRPr>
                    </a:p>
                  </a:txBody>
                  <a:tcPr>
                    <a:gradFill flip="none" rotWithShape="1">
                      <a:gsLst>
                        <a:gs pos="0">
                          <a:srgbClr val="009999">
                            <a:tint val="66000"/>
                            <a:satMod val="160000"/>
                          </a:srgbClr>
                        </a:gs>
                        <a:gs pos="50000">
                          <a:srgbClr val="009999">
                            <a:tint val="44500"/>
                            <a:satMod val="160000"/>
                          </a:srgbClr>
                        </a:gs>
                        <a:gs pos="100000">
                          <a:srgbClr val="009999">
                            <a:tint val="23500"/>
                            <a:satMod val="160000"/>
                          </a:srgbClr>
                        </a:gs>
                      </a:gsLst>
                      <a:lin ang="16200000" scaled="1"/>
                      <a:tileRect/>
                    </a:gradFill>
                  </a:tcPr>
                </a:tc>
                <a:extLst>
                  <a:ext uri="{0D108BD9-81ED-4DB2-BD59-A6C34878D82A}">
                    <a16:rowId xmlns:a16="http://schemas.microsoft.com/office/drawing/2014/main" val="2956000655"/>
                  </a:ext>
                </a:extLst>
              </a:tr>
              <a:tr h="1080000">
                <a:tc>
                  <a:txBody>
                    <a:bodyPr/>
                    <a:lstStyle/>
                    <a:p>
                      <a:r>
                        <a:rPr lang="de-DE" sz="1200" dirty="0">
                          <a:latin typeface="Arial" panose="020B0604020202020204" pitchFamily="34" charset="0"/>
                          <a:cs typeface="Arial" panose="020B0604020202020204" pitchFamily="34" charset="0"/>
                        </a:rPr>
                        <a:t>Die Fachsprache wird sicher und korrekt in den meisten beruflichen Kontexten verwendet. </a:t>
                      </a:r>
                      <a:r>
                        <a:rPr lang="de-DE" sz="1200" kern="1200" dirty="0">
                          <a:solidFill>
                            <a:schemeClr val="dk1"/>
                          </a:solidFill>
                          <a:effectLst/>
                          <a:latin typeface="Arial" panose="020B0604020202020204" pitchFamily="34" charset="0"/>
                          <a:ea typeface="+mn-ea"/>
                          <a:cs typeface="Arial" panose="020B0604020202020204" pitchFamily="34" charset="0"/>
                        </a:rPr>
                        <a:t>Die Schülerin bzw. der Schüler </a:t>
                      </a:r>
                      <a:r>
                        <a:rPr lang="de-DE" sz="1200" dirty="0">
                          <a:latin typeface="Arial" panose="020B0604020202020204" pitchFamily="34" charset="0"/>
                          <a:cs typeface="Arial" panose="020B0604020202020204" pitchFamily="34" charset="0"/>
                        </a:rPr>
                        <a:t>kann Fachtexte gut verstehen und erstellen.</a:t>
                      </a:r>
                    </a:p>
                  </a:txBody>
                  <a:tcPr>
                    <a:gradFill flip="none" rotWithShape="1">
                      <a:gsLst>
                        <a:gs pos="0">
                          <a:srgbClr val="009999">
                            <a:tint val="66000"/>
                            <a:satMod val="160000"/>
                          </a:srgbClr>
                        </a:gs>
                        <a:gs pos="50000">
                          <a:srgbClr val="009999">
                            <a:tint val="44500"/>
                            <a:satMod val="160000"/>
                          </a:srgbClr>
                        </a:gs>
                        <a:gs pos="100000">
                          <a:srgbClr val="009999">
                            <a:tint val="23500"/>
                            <a:satMod val="160000"/>
                          </a:srgbClr>
                        </a:gs>
                      </a:gsLst>
                      <a:lin ang="16200000" scaled="1"/>
                      <a:tileRect/>
                    </a:gradFill>
                  </a:tcPr>
                </a:tc>
                <a:tc>
                  <a:txBody>
                    <a:bodyPr/>
                    <a:lstStyle/>
                    <a:p>
                      <a:pPr marL="266700" indent="-177800" algn="l" defTabSz="914400" rtl="0" eaLnBrk="1" latinLnBrk="0" hangingPunct="1">
                        <a:lnSpc>
                          <a:spcPct val="100000"/>
                        </a:lnSpc>
                        <a:spcAft>
                          <a:spcPts val="0"/>
                        </a:spcAft>
                        <a:buFont typeface="Wingdings" panose="05000000000000000000" pitchFamily="2" charset="2"/>
                        <a:buChar char="§"/>
                      </a:pPr>
                      <a:r>
                        <a:rPr lang="de-DE" sz="900" kern="1200" dirty="0">
                          <a:solidFill>
                            <a:schemeClr val="dk1"/>
                          </a:solidFill>
                          <a:effectLst/>
                          <a:latin typeface="Arial" panose="020B0604020202020204" pitchFamily="34" charset="0"/>
                          <a:ea typeface="+mn-ea"/>
                          <a:cs typeface="Arial" panose="020B0604020202020204" pitchFamily="34" charset="0"/>
                        </a:rPr>
                        <a:t>verwendet die Fachsprache korrekt in mündlichen und schriftlichen Aufgaben</a:t>
                      </a:r>
                    </a:p>
                    <a:p>
                      <a:pPr marL="266700" indent="-177800" algn="l" defTabSz="914400" rtl="0" eaLnBrk="1" latinLnBrk="0" hangingPunct="1">
                        <a:lnSpc>
                          <a:spcPct val="100000"/>
                        </a:lnSpc>
                        <a:spcAft>
                          <a:spcPts val="0"/>
                        </a:spcAft>
                        <a:buFont typeface="Wingdings" panose="05000000000000000000" pitchFamily="2" charset="2"/>
                        <a:buChar char="§"/>
                      </a:pPr>
                      <a:r>
                        <a:rPr lang="de-DE" sz="900" kern="1200" dirty="0">
                          <a:solidFill>
                            <a:schemeClr val="dk1"/>
                          </a:solidFill>
                          <a:effectLst/>
                          <a:latin typeface="Arial" panose="020B0604020202020204" pitchFamily="34" charset="0"/>
                          <a:ea typeface="+mn-ea"/>
                          <a:cs typeface="Arial" panose="020B0604020202020204" pitchFamily="34" charset="0"/>
                        </a:rPr>
                        <a:t>versteht komplexe Fachtexte sowie komplexe fachliche Äußerungen und kann diese zusammenfassen</a:t>
                      </a:r>
                    </a:p>
                  </a:txBody>
                  <a:tcPr marL="9525" marR="9525" marT="9525" marB="9525">
                    <a:gradFill flip="none" rotWithShape="1">
                      <a:gsLst>
                        <a:gs pos="0">
                          <a:srgbClr val="009999">
                            <a:tint val="66000"/>
                            <a:satMod val="160000"/>
                          </a:srgbClr>
                        </a:gs>
                        <a:gs pos="50000">
                          <a:srgbClr val="009999">
                            <a:tint val="44500"/>
                            <a:satMod val="160000"/>
                          </a:srgbClr>
                        </a:gs>
                        <a:gs pos="100000">
                          <a:srgbClr val="009999">
                            <a:tint val="23500"/>
                            <a:satMod val="160000"/>
                          </a:srgbClr>
                        </a:gs>
                      </a:gsLst>
                      <a:lin ang="16200000" scaled="1"/>
                      <a:tileRect/>
                    </a:gradFill>
                  </a:tcPr>
                </a:tc>
                <a:tc>
                  <a:txBody>
                    <a:bodyPr/>
                    <a:lstStyle/>
                    <a:p>
                      <a:endParaRPr lang="de-DE">
                        <a:latin typeface="Arial" panose="020B0604020202020204" pitchFamily="34" charset="0"/>
                        <a:cs typeface="Arial" panose="020B0604020202020204" pitchFamily="34" charset="0"/>
                      </a:endParaRPr>
                    </a:p>
                  </a:txBody>
                  <a:tcPr>
                    <a:gradFill flip="none" rotWithShape="1">
                      <a:gsLst>
                        <a:gs pos="0">
                          <a:srgbClr val="009999">
                            <a:tint val="66000"/>
                            <a:satMod val="160000"/>
                          </a:srgbClr>
                        </a:gs>
                        <a:gs pos="50000">
                          <a:srgbClr val="009999">
                            <a:tint val="44500"/>
                            <a:satMod val="160000"/>
                          </a:srgbClr>
                        </a:gs>
                        <a:gs pos="100000">
                          <a:srgbClr val="009999">
                            <a:tint val="23500"/>
                            <a:satMod val="160000"/>
                          </a:srgbClr>
                        </a:gs>
                      </a:gsLst>
                      <a:lin ang="16200000" scaled="1"/>
                      <a:tileRect/>
                    </a:gradFill>
                  </a:tcPr>
                </a:tc>
                <a:extLst>
                  <a:ext uri="{0D108BD9-81ED-4DB2-BD59-A6C34878D82A}">
                    <a16:rowId xmlns:a16="http://schemas.microsoft.com/office/drawing/2014/main" val="1629646792"/>
                  </a:ext>
                </a:extLst>
              </a:tr>
              <a:tr h="1080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dirty="0">
                          <a:latin typeface="Arial" panose="020B0604020202020204" pitchFamily="34" charset="0"/>
                          <a:cs typeface="Arial" panose="020B0604020202020204" pitchFamily="34" charset="0"/>
                        </a:rPr>
                        <a:t>Die Fachsprache wird in bekannten Kontexten korrekt verwendet. Es gibt noch Unsicherheiten bei der Anwendung in neuen Situationen.</a:t>
                      </a:r>
                    </a:p>
                    <a:p>
                      <a:endParaRPr lang="de-DE" sz="1200" dirty="0">
                        <a:latin typeface="Arial" panose="020B0604020202020204" pitchFamily="34" charset="0"/>
                        <a:cs typeface="Arial" panose="020B0604020202020204" pitchFamily="34" charset="0"/>
                      </a:endParaRPr>
                    </a:p>
                  </a:txBody>
                  <a:tcPr>
                    <a:gradFill flip="none" rotWithShape="1">
                      <a:gsLst>
                        <a:gs pos="0">
                          <a:srgbClr val="009999">
                            <a:tint val="66000"/>
                            <a:satMod val="160000"/>
                          </a:srgbClr>
                        </a:gs>
                        <a:gs pos="50000">
                          <a:srgbClr val="009999">
                            <a:tint val="44500"/>
                            <a:satMod val="160000"/>
                          </a:srgbClr>
                        </a:gs>
                        <a:gs pos="100000">
                          <a:srgbClr val="009999">
                            <a:tint val="23500"/>
                            <a:satMod val="160000"/>
                          </a:srgbClr>
                        </a:gs>
                      </a:gsLst>
                      <a:lin ang="16200000" scaled="1"/>
                      <a:tileRect/>
                    </a:gradFill>
                  </a:tcPr>
                </a:tc>
                <a:tc>
                  <a:txBody>
                    <a:bodyPr/>
                    <a:lstStyle/>
                    <a:p>
                      <a:pPr marL="171450" indent="-171450" algn="l" defTabSz="914400" rtl="0" eaLnBrk="1" latinLnBrk="0" hangingPunct="1">
                        <a:buFont typeface="Wingdings" panose="05000000000000000000" pitchFamily="2" charset="2"/>
                        <a:buChar char="§"/>
                      </a:pPr>
                      <a:r>
                        <a:rPr lang="de-DE" sz="900" kern="1200" dirty="0">
                          <a:solidFill>
                            <a:schemeClr val="dk1"/>
                          </a:solidFill>
                          <a:effectLst/>
                          <a:latin typeface="Arial" panose="020B0604020202020204" pitchFamily="34" charset="0"/>
                          <a:ea typeface="+mn-ea"/>
                          <a:cs typeface="Arial" panose="020B0604020202020204" pitchFamily="34" charset="0"/>
                        </a:rPr>
                        <a:t>kann gängige Fachbegriffe korrekt verwenden</a:t>
                      </a:r>
                    </a:p>
                    <a:p>
                      <a:pPr marL="171450" indent="-171450" algn="l" defTabSz="914400" rtl="0" eaLnBrk="1" latinLnBrk="0" hangingPunct="1">
                        <a:buFont typeface="Wingdings" panose="05000000000000000000" pitchFamily="2" charset="2"/>
                        <a:buChar char="§"/>
                      </a:pPr>
                      <a:r>
                        <a:rPr lang="de-DE" sz="900" kern="1200" dirty="0">
                          <a:solidFill>
                            <a:schemeClr val="dk1"/>
                          </a:solidFill>
                          <a:effectLst/>
                          <a:latin typeface="Arial" panose="020B0604020202020204" pitchFamily="34" charset="0"/>
                          <a:ea typeface="+mn-ea"/>
                          <a:cs typeface="Arial" panose="020B0604020202020204" pitchFamily="34" charset="0"/>
                        </a:rPr>
                        <a:t>kann einfache Fachtexte sowie fachliche Äußerungen eigenständig verstehen</a:t>
                      </a:r>
                    </a:p>
                  </a:txBody>
                  <a:tcPr>
                    <a:gradFill flip="none" rotWithShape="1">
                      <a:gsLst>
                        <a:gs pos="0">
                          <a:srgbClr val="009999">
                            <a:tint val="66000"/>
                            <a:satMod val="160000"/>
                          </a:srgbClr>
                        </a:gs>
                        <a:gs pos="50000">
                          <a:srgbClr val="009999">
                            <a:tint val="44500"/>
                            <a:satMod val="160000"/>
                          </a:srgbClr>
                        </a:gs>
                        <a:gs pos="100000">
                          <a:srgbClr val="009999">
                            <a:tint val="23500"/>
                            <a:satMod val="160000"/>
                          </a:srgbClr>
                        </a:gs>
                      </a:gsLst>
                      <a:lin ang="16200000" scaled="1"/>
                      <a:tileRect/>
                    </a:gradFill>
                  </a:tcPr>
                </a:tc>
                <a:tc>
                  <a:txBody>
                    <a:bodyPr/>
                    <a:lstStyle/>
                    <a:p>
                      <a:endParaRPr lang="de-DE" dirty="0">
                        <a:latin typeface="Arial" panose="020B0604020202020204" pitchFamily="34" charset="0"/>
                        <a:cs typeface="Arial" panose="020B0604020202020204" pitchFamily="34" charset="0"/>
                      </a:endParaRPr>
                    </a:p>
                  </a:txBody>
                  <a:tcPr>
                    <a:gradFill flip="none" rotWithShape="1">
                      <a:gsLst>
                        <a:gs pos="0">
                          <a:srgbClr val="009999">
                            <a:tint val="66000"/>
                            <a:satMod val="160000"/>
                          </a:srgbClr>
                        </a:gs>
                        <a:gs pos="50000">
                          <a:srgbClr val="009999">
                            <a:tint val="44500"/>
                            <a:satMod val="160000"/>
                          </a:srgbClr>
                        </a:gs>
                        <a:gs pos="100000">
                          <a:srgbClr val="009999">
                            <a:tint val="23500"/>
                            <a:satMod val="160000"/>
                          </a:srgbClr>
                        </a:gs>
                      </a:gsLst>
                      <a:lin ang="16200000" scaled="1"/>
                      <a:tileRect/>
                    </a:gradFill>
                  </a:tcPr>
                </a:tc>
                <a:extLst>
                  <a:ext uri="{0D108BD9-81ED-4DB2-BD59-A6C34878D82A}">
                    <a16:rowId xmlns:a16="http://schemas.microsoft.com/office/drawing/2014/main" val="3955745584"/>
                  </a:ext>
                </a:extLst>
              </a:tr>
              <a:tr h="1080000">
                <a:tc>
                  <a:txBody>
                    <a:bodyPr/>
                    <a:lstStyle/>
                    <a:p>
                      <a:r>
                        <a:rPr lang="de-DE" sz="1200" dirty="0">
                          <a:latin typeface="Arial" panose="020B0604020202020204" pitchFamily="34" charset="0"/>
                          <a:cs typeface="Arial" panose="020B0604020202020204" pitchFamily="34" charset="0"/>
                        </a:rPr>
                        <a:t>Die Fachsprache wird nur ansatzweise verstanden und verwendet. Grundbegriffe sind bekannt, werden aber unsicher angewendet.</a:t>
                      </a:r>
                    </a:p>
                  </a:txBody>
                  <a:tcPr>
                    <a:gradFill flip="none" rotWithShape="1">
                      <a:gsLst>
                        <a:gs pos="0">
                          <a:srgbClr val="009999">
                            <a:tint val="66000"/>
                            <a:satMod val="160000"/>
                          </a:srgbClr>
                        </a:gs>
                        <a:gs pos="50000">
                          <a:srgbClr val="009999">
                            <a:tint val="44500"/>
                            <a:satMod val="160000"/>
                          </a:srgbClr>
                        </a:gs>
                        <a:gs pos="100000">
                          <a:srgbClr val="009999">
                            <a:tint val="23500"/>
                            <a:satMod val="160000"/>
                          </a:srgbClr>
                        </a:gs>
                      </a:gsLst>
                      <a:lin ang="16200000" scaled="1"/>
                      <a:tileRect/>
                    </a:gradFill>
                  </a:tcPr>
                </a:tc>
                <a:tc>
                  <a:txBody>
                    <a:bodyPr/>
                    <a:lstStyle/>
                    <a:p>
                      <a:pPr marL="171450" indent="-171450" algn="l" defTabSz="914400" rtl="0" eaLnBrk="1" latinLnBrk="0" hangingPunct="1">
                        <a:buFont typeface="Wingdings" panose="05000000000000000000" pitchFamily="2" charset="2"/>
                        <a:buChar char="§"/>
                      </a:pPr>
                      <a:r>
                        <a:rPr lang="de-DE" sz="900" kern="1200" dirty="0">
                          <a:solidFill>
                            <a:schemeClr val="dk1"/>
                          </a:solidFill>
                          <a:effectLst/>
                          <a:latin typeface="Arial" panose="020B0604020202020204" pitchFamily="34" charset="0"/>
                          <a:ea typeface="+mn-ea"/>
                          <a:cs typeface="Arial" panose="020B0604020202020204" pitchFamily="34" charset="0"/>
                        </a:rPr>
                        <a:t>kennt einige Fachbegriffe, kann sie aber nicht korrekt in Sätze einbauen</a:t>
                      </a:r>
                    </a:p>
                    <a:p>
                      <a:pPr marL="171450" indent="-171450" algn="l" defTabSz="914400" rtl="0" eaLnBrk="1" latinLnBrk="0" hangingPunct="1">
                        <a:buFont typeface="Wingdings" panose="05000000000000000000" pitchFamily="2" charset="2"/>
                        <a:buChar char="§"/>
                      </a:pPr>
                      <a:r>
                        <a:rPr lang="de-DE" sz="900" kern="1200" dirty="0">
                          <a:solidFill>
                            <a:schemeClr val="dk1"/>
                          </a:solidFill>
                          <a:effectLst/>
                          <a:latin typeface="Arial" panose="020B0604020202020204" pitchFamily="34" charset="0"/>
                          <a:ea typeface="+mn-ea"/>
                          <a:cs typeface="Arial" panose="020B0604020202020204" pitchFamily="34" charset="0"/>
                        </a:rPr>
                        <a:t>versteht einfache Fachtexte mit Unterstützung</a:t>
                      </a:r>
                    </a:p>
                    <a:p>
                      <a:pPr marL="171450" indent="-171450" algn="l" defTabSz="914400" rtl="0" eaLnBrk="1" latinLnBrk="0" hangingPunct="1">
                        <a:buFont typeface="Wingdings" panose="05000000000000000000" pitchFamily="2" charset="2"/>
                        <a:buChar char="§"/>
                      </a:pPr>
                      <a:endParaRPr lang="de-DE" sz="900" kern="1200" dirty="0">
                        <a:solidFill>
                          <a:schemeClr val="dk1"/>
                        </a:solidFill>
                        <a:effectLst/>
                        <a:latin typeface="Arial" panose="020B0604020202020204" pitchFamily="34" charset="0"/>
                        <a:ea typeface="+mn-ea"/>
                        <a:cs typeface="Arial" panose="020B0604020202020204" pitchFamily="34" charset="0"/>
                      </a:endParaRPr>
                    </a:p>
                  </a:txBody>
                  <a:tcPr>
                    <a:gradFill flip="none" rotWithShape="1">
                      <a:gsLst>
                        <a:gs pos="0">
                          <a:srgbClr val="009999">
                            <a:tint val="66000"/>
                            <a:satMod val="160000"/>
                          </a:srgbClr>
                        </a:gs>
                        <a:gs pos="50000">
                          <a:srgbClr val="009999">
                            <a:tint val="44500"/>
                            <a:satMod val="160000"/>
                          </a:srgbClr>
                        </a:gs>
                        <a:gs pos="100000">
                          <a:srgbClr val="009999">
                            <a:tint val="23500"/>
                            <a:satMod val="160000"/>
                          </a:srgbClr>
                        </a:gs>
                      </a:gsLst>
                      <a:lin ang="16200000" scaled="1"/>
                      <a:tileRect/>
                    </a:gradFill>
                  </a:tcPr>
                </a:tc>
                <a:tc>
                  <a:txBody>
                    <a:bodyPr/>
                    <a:lstStyle/>
                    <a:p>
                      <a:endParaRPr lang="de-DE" dirty="0">
                        <a:latin typeface="Arial" panose="020B0604020202020204" pitchFamily="34" charset="0"/>
                        <a:cs typeface="Arial" panose="020B0604020202020204" pitchFamily="34" charset="0"/>
                      </a:endParaRPr>
                    </a:p>
                  </a:txBody>
                  <a:tcPr>
                    <a:gradFill flip="none" rotWithShape="1">
                      <a:gsLst>
                        <a:gs pos="0">
                          <a:srgbClr val="009999">
                            <a:tint val="66000"/>
                            <a:satMod val="160000"/>
                          </a:srgbClr>
                        </a:gs>
                        <a:gs pos="50000">
                          <a:srgbClr val="009999">
                            <a:tint val="44500"/>
                            <a:satMod val="160000"/>
                          </a:srgbClr>
                        </a:gs>
                        <a:gs pos="100000">
                          <a:srgbClr val="009999">
                            <a:tint val="23500"/>
                            <a:satMod val="160000"/>
                          </a:srgbClr>
                        </a:gs>
                      </a:gsLst>
                      <a:lin ang="16200000" scaled="1"/>
                      <a:tileRect/>
                    </a:gradFill>
                  </a:tcPr>
                </a:tc>
                <a:extLst>
                  <a:ext uri="{0D108BD9-81ED-4DB2-BD59-A6C34878D82A}">
                    <a16:rowId xmlns:a16="http://schemas.microsoft.com/office/drawing/2014/main" val="2511527449"/>
                  </a:ext>
                </a:extLst>
              </a:tr>
            </a:tbl>
          </a:graphicData>
        </a:graphic>
      </p:graphicFrame>
      <p:sp>
        <p:nvSpPr>
          <p:cNvPr id="6" name="Textfeld 5">
            <a:extLst>
              <a:ext uri="{FF2B5EF4-FFF2-40B4-BE49-F238E27FC236}">
                <a16:creationId xmlns:a16="http://schemas.microsoft.com/office/drawing/2014/main" id="{83894A82-16FE-B250-E3F4-B42B9ED11E8A}"/>
              </a:ext>
            </a:extLst>
          </p:cNvPr>
          <p:cNvSpPr txBox="1"/>
          <p:nvPr/>
        </p:nvSpPr>
        <p:spPr>
          <a:xfrm>
            <a:off x="0" y="-3432"/>
            <a:ext cx="12192000" cy="338554"/>
          </a:xfrm>
          <a:prstGeom prst="rect">
            <a:avLst/>
          </a:prstGeom>
          <a:solidFill>
            <a:srgbClr val="1A7A51"/>
          </a:solidFill>
        </p:spPr>
        <p:txBody>
          <a:bodyPr wrap="square" rtlCol="0">
            <a:spAutoFit/>
          </a:bodyPr>
          <a:lstStyle/>
          <a:p>
            <a:r>
              <a:rPr lang="de-DE" sz="1600" dirty="0">
                <a:solidFill>
                  <a:schemeClr val="bg1"/>
                </a:solidFill>
              </a:rPr>
              <a:t>Kompetenzraster</a:t>
            </a:r>
          </a:p>
        </p:txBody>
      </p:sp>
      <p:pic>
        <p:nvPicPr>
          <p:cNvPr id="7" name="Grafik 6">
            <a:extLst>
              <a:ext uri="{FF2B5EF4-FFF2-40B4-BE49-F238E27FC236}">
                <a16:creationId xmlns:a16="http://schemas.microsoft.com/office/drawing/2014/main" id="{C5724B1C-8B26-4D09-5510-281E29D13D0A}"/>
              </a:ext>
            </a:extLst>
          </p:cNvPr>
          <p:cNvPicPr>
            <a:picLocks noChangeAspect="1"/>
          </p:cNvPicPr>
          <p:nvPr/>
        </p:nvPicPr>
        <p:blipFill>
          <a:blip r:embed="rId2"/>
          <a:stretch>
            <a:fillRect/>
          </a:stretch>
        </p:blipFill>
        <p:spPr>
          <a:xfrm>
            <a:off x="56680" y="365473"/>
            <a:ext cx="454085" cy="454085"/>
          </a:xfrm>
          <a:prstGeom prst="rect">
            <a:avLst/>
          </a:prstGeom>
        </p:spPr>
      </p:pic>
      <p:sp>
        <p:nvSpPr>
          <p:cNvPr id="9" name="Textfeld 8">
            <a:extLst>
              <a:ext uri="{FF2B5EF4-FFF2-40B4-BE49-F238E27FC236}">
                <a16:creationId xmlns:a16="http://schemas.microsoft.com/office/drawing/2014/main" id="{F57B3C3A-97A4-D47F-EE17-BE911B6E11F7}"/>
              </a:ext>
            </a:extLst>
          </p:cNvPr>
          <p:cNvSpPr txBox="1"/>
          <p:nvPr/>
        </p:nvSpPr>
        <p:spPr>
          <a:xfrm>
            <a:off x="2500292" y="436221"/>
            <a:ext cx="9354540" cy="711413"/>
          </a:xfrm>
          <a:prstGeom prst="rect">
            <a:avLst/>
          </a:prstGeom>
          <a:noFill/>
        </p:spPr>
        <p:txBody>
          <a:bodyPr wrap="square">
            <a:spAutoFit/>
          </a:bodyPr>
          <a:lstStyle/>
          <a:p>
            <a:pPr>
              <a:lnSpc>
                <a:spcPct val="115000"/>
              </a:lnSpc>
              <a:spcAft>
                <a:spcPts val="1000"/>
              </a:spcAft>
            </a:pPr>
            <a:r>
              <a:rPr lang="de-DE" sz="1200" dirty="0">
                <a:effectLst/>
                <a:latin typeface="Arial" panose="020B0604020202020204" pitchFamily="34" charset="0"/>
                <a:ea typeface="Times New Roman" panose="02020603050405020304" pitchFamily="18" charset="0"/>
                <a:cs typeface="Arial" panose="020B0604020202020204" pitchFamily="34" charset="0"/>
              </a:rPr>
              <a:t>Das exemplarische Kompetenzraster zur Verwendung von Fachsprache kann dazu dienen, den Lernfortschritt in der Beherrschung der Fachsprache systematisch zu erfassen und zu bewerten. Dieses Raster ist als allgemeiner Leitfaden gedacht und kann je nach Ausbildungsberuf und spezifischen Anforderungen angepasst werden.</a:t>
            </a:r>
            <a:endParaRPr lang="de-DE" sz="1200" dirty="0">
              <a:effectLst/>
              <a:latin typeface="Arial" panose="020B0604020202020204" pitchFamily="34" charset="0"/>
              <a:ea typeface="Calibri" panose="020F0502020204030204" pitchFamily="34" charset="0"/>
              <a:cs typeface="Arial" panose="020B0604020202020204" pitchFamily="34" charset="0"/>
            </a:endParaRPr>
          </a:p>
        </p:txBody>
      </p:sp>
      <p:sp>
        <p:nvSpPr>
          <p:cNvPr id="10" name="Pfeil: nach oben 9">
            <a:extLst>
              <a:ext uri="{FF2B5EF4-FFF2-40B4-BE49-F238E27FC236}">
                <a16:creationId xmlns:a16="http://schemas.microsoft.com/office/drawing/2014/main" id="{8B6C6FF7-376E-A9BF-7271-C9F9BCFF1326}"/>
              </a:ext>
            </a:extLst>
          </p:cNvPr>
          <p:cNvSpPr/>
          <p:nvPr/>
        </p:nvSpPr>
        <p:spPr>
          <a:xfrm>
            <a:off x="420786" y="1553670"/>
            <a:ext cx="599380" cy="4524339"/>
          </a:xfrm>
          <a:prstGeom prst="upArrow">
            <a:avLst/>
          </a:prstGeom>
          <a:gradFill flip="none" rotWithShape="1">
            <a:gsLst>
              <a:gs pos="0">
                <a:srgbClr val="1A7A51">
                  <a:shade val="30000"/>
                  <a:satMod val="115000"/>
                </a:srgbClr>
              </a:gs>
              <a:gs pos="50000">
                <a:srgbClr val="1A7A51">
                  <a:shade val="67500"/>
                  <a:satMod val="115000"/>
                </a:srgbClr>
              </a:gs>
              <a:gs pos="100000">
                <a:srgbClr val="1A7A51">
                  <a:shade val="100000"/>
                  <a:satMod val="115000"/>
                </a:srgbClr>
              </a:gs>
            </a:gsLst>
            <a:lin ang="5400000" scaled="1"/>
            <a:tileRect/>
          </a:gradFill>
          <a:ln w="19050">
            <a:noFill/>
          </a:ln>
        </p:spPr>
        <p:style>
          <a:lnRef idx="2">
            <a:schemeClr val="accent1">
              <a:shade val="15000"/>
            </a:schemeClr>
          </a:lnRef>
          <a:fillRef idx="1">
            <a:schemeClr val="accent1"/>
          </a:fillRef>
          <a:effectRef idx="0">
            <a:schemeClr val="accent1"/>
          </a:effectRef>
          <a:fontRef idx="minor">
            <a:schemeClr val="lt1"/>
          </a:fontRef>
        </p:style>
        <p:txBody>
          <a:bodyPr vert="vert270" rtlCol="0" anchor="ctr"/>
          <a:lstStyle/>
          <a:p>
            <a:pPr algn="r"/>
            <a:r>
              <a:rPr lang="de-DE" sz="1400" dirty="0"/>
              <a:t>Experte</a:t>
            </a:r>
          </a:p>
        </p:txBody>
      </p:sp>
      <p:sp>
        <p:nvSpPr>
          <p:cNvPr id="11" name="Textfeld 10">
            <a:extLst>
              <a:ext uri="{FF2B5EF4-FFF2-40B4-BE49-F238E27FC236}">
                <a16:creationId xmlns:a16="http://schemas.microsoft.com/office/drawing/2014/main" id="{445741B5-5FAC-4559-249E-DEBA621DE45A}"/>
              </a:ext>
            </a:extLst>
          </p:cNvPr>
          <p:cNvSpPr txBox="1"/>
          <p:nvPr/>
        </p:nvSpPr>
        <p:spPr>
          <a:xfrm>
            <a:off x="2500292" y="6243003"/>
            <a:ext cx="9354540" cy="499047"/>
          </a:xfrm>
          <a:prstGeom prst="rect">
            <a:avLst/>
          </a:prstGeom>
          <a:noFill/>
        </p:spPr>
        <p:txBody>
          <a:bodyPr wrap="square">
            <a:spAutoFit/>
          </a:bodyPr>
          <a:lstStyle>
            <a:defPPr>
              <a:defRPr lang="de-DE"/>
            </a:defPPr>
            <a:lvl1pPr>
              <a:lnSpc>
                <a:spcPct val="115000"/>
              </a:lnSpc>
              <a:spcAft>
                <a:spcPts val="1000"/>
              </a:spcAft>
              <a:defRPr sz="1200">
                <a:effectLst/>
                <a:latin typeface="Arial" panose="020B0604020202020204" pitchFamily="34" charset="0"/>
                <a:ea typeface="Times New Roman" panose="02020603050405020304" pitchFamily="18" charset="0"/>
                <a:cs typeface="Arial" panose="020B0604020202020204" pitchFamily="34" charset="0"/>
              </a:defRPr>
            </a:lvl1pPr>
          </a:lstStyle>
          <a:p>
            <a:r>
              <a:rPr lang="de-DE" dirty="0"/>
              <a:t>Beispiele für Anwendungsbereiche des Kompetenzrasters: Selbst- und Fremdeinschätzung, Lehrerfeedback, Instrument zur Festlegung individueller Lernziele, Festlegung des Schwerpunkts Fachsprache im Rahmen der berufssprachlichen Förderstunden etc.</a:t>
            </a:r>
          </a:p>
        </p:txBody>
      </p:sp>
      <p:sp>
        <p:nvSpPr>
          <p:cNvPr id="5" name="Textfeld 4">
            <a:extLst>
              <a:ext uri="{FF2B5EF4-FFF2-40B4-BE49-F238E27FC236}">
                <a16:creationId xmlns:a16="http://schemas.microsoft.com/office/drawing/2014/main" id="{7E121DE5-F60B-EC34-AC7E-669230019407}"/>
              </a:ext>
            </a:extLst>
          </p:cNvPr>
          <p:cNvSpPr txBox="1"/>
          <p:nvPr/>
        </p:nvSpPr>
        <p:spPr>
          <a:xfrm rot="21037018">
            <a:off x="539337" y="352166"/>
            <a:ext cx="1533582" cy="369332"/>
          </a:xfrm>
          <a:custGeom>
            <a:avLst/>
            <a:gdLst>
              <a:gd name="connsiteX0" fmla="*/ 0 w 1533582"/>
              <a:gd name="connsiteY0" fmla="*/ 0 h 369332"/>
              <a:gd name="connsiteX1" fmla="*/ 1533582 w 1533582"/>
              <a:gd name="connsiteY1" fmla="*/ 0 h 369332"/>
              <a:gd name="connsiteX2" fmla="*/ 1533582 w 1533582"/>
              <a:gd name="connsiteY2" fmla="*/ 369332 h 369332"/>
              <a:gd name="connsiteX3" fmla="*/ 0 w 1533582"/>
              <a:gd name="connsiteY3" fmla="*/ 369332 h 369332"/>
              <a:gd name="connsiteX4" fmla="*/ 0 w 1533582"/>
              <a:gd name="connsiteY4" fmla="*/ 0 h 3693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3582" h="369332" fill="none" extrusionOk="0">
                <a:moveTo>
                  <a:pt x="0" y="0"/>
                </a:moveTo>
                <a:cubicBezTo>
                  <a:pt x="473945" y="-12053"/>
                  <a:pt x="1322614" y="-28392"/>
                  <a:pt x="1533582" y="0"/>
                </a:cubicBezTo>
                <a:cubicBezTo>
                  <a:pt x="1536670" y="50394"/>
                  <a:pt x="1541153" y="190070"/>
                  <a:pt x="1533582" y="369332"/>
                </a:cubicBezTo>
                <a:cubicBezTo>
                  <a:pt x="951368" y="414197"/>
                  <a:pt x="186766" y="471622"/>
                  <a:pt x="0" y="369332"/>
                </a:cubicBezTo>
                <a:cubicBezTo>
                  <a:pt x="32971" y="200808"/>
                  <a:pt x="-15083" y="162891"/>
                  <a:pt x="0" y="0"/>
                </a:cubicBezTo>
                <a:close/>
              </a:path>
              <a:path w="1533582" h="369332" stroke="0" extrusionOk="0">
                <a:moveTo>
                  <a:pt x="0" y="0"/>
                </a:moveTo>
                <a:cubicBezTo>
                  <a:pt x="171981" y="-23910"/>
                  <a:pt x="973287" y="48822"/>
                  <a:pt x="1533582" y="0"/>
                </a:cubicBezTo>
                <a:cubicBezTo>
                  <a:pt x="1524359" y="84307"/>
                  <a:pt x="1541930" y="312649"/>
                  <a:pt x="1533582" y="369332"/>
                </a:cubicBezTo>
                <a:cubicBezTo>
                  <a:pt x="992691" y="287036"/>
                  <a:pt x="399422" y="417088"/>
                  <a:pt x="0" y="369332"/>
                </a:cubicBezTo>
                <a:cubicBezTo>
                  <a:pt x="10731" y="248138"/>
                  <a:pt x="-12155" y="54238"/>
                  <a:pt x="0" y="0"/>
                </a:cubicBezTo>
                <a:close/>
              </a:path>
            </a:pathLst>
          </a:custGeom>
          <a:gradFill flip="none" rotWithShape="1">
            <a:gsLst>
              <a:gs pos="0">
                <a:srgbClr val="009999">
                  <a:shade val="30000"/>
                  <a:satMod val="115000"/>
                  <a:alpha val="30000"/>
                </a:srgbClr>
              </a:gs>
              <a:gs pos="100000">
                <a:srgbClr val="009999">
                  <a:shade val="67500"/>
                  <a:satMod val="115000"/>
                  <a:alpha val="90000"/>
                </a:srgbClr>
              </a:gs>
              <a:gs pos="100000">
                <a:srgbClr val="009999">
                  <a:shade val="100000"/>
                  <a:satMod val="115000"/>
                </a:srgbClr>
              </a:gs>
            </a:gsLst>
            <a:path path="circle">
              <a:fillToRect l="50000" t="50000" r="50000" b="50000"/>
            </a:path>
            <a:tileRect/>
          </a:gradFill>
          <a:ln w="12700">
            <a:solidFill>
              <a:srgbClr val="009999"/>
            </a:solidFill>
            <a:extLst>
              <a:ext uri="{C807C97D-BFC1-408E-A445-0C87EB9F89A2}">
                <ask:lineSketchStyleProps xmlns:ask="http://schemas.microsoft.com/office/drawing/2018/sketchyshapes" sd="981765707">
                  <a:prstGeom prst="rect">
                    <a:avLst/>
                  </a:prstGeom>
                  <ask:type>
                    <ask:lineSketchCurved/>
                  </ask:type>
                </ask:lineSketchStyleProps>
              </a:ext>
            </a:extLst>
          </a:ln>
        </p:spPr>
        <p:txBody>
          <a:bodyPr wrap="square" rtlCol="0">
            <a:spAutoFit/>
          </a:bodyPr>
          <a:lstStyle>
            <a:defPPr>
              <a:defRPr lang="de-DE"/>
            </a:defPPr>
            <a:lvl1pPr>
              <a:defRPr sz="11000">
                <a:solidFill>
                  <a:srgbClr val="1A7A51"/>
                </a:solidFill>
              </a:defRPr>
            </a:lvl1pPr>
          </a:lstStyle>
          <a:p>
            <a:pPr algn="ctr"/>
            <a:r>
              <a:rPr lang="de-DE" sz="1800" dirty="0">
                <a:solidFill>
                  <a:schemeClr val="bg1"/>
                </a:solidFill>
              </a:rPr>
              <a:t>Fachsprache</a:t>
            </a:r>
          </a:p>
        </p:txBody>
      </p:sp>
      <p:pic>
        <p:nvPicPr>
          <p:cNvPr id="2" name="Grafik 1">
            <a:extLst>
              <a:ext uri="{FF2B5EF4-FFF2-40B4-BE49-F238E27FC236}">
                <a16:creationId xmlns:a16="http://schemas.microsoft.com/office/drawing/2014/main" id="{BBE5734A-129A-E37D-584A-F0C841E01176}"/>
              </a:ext>
            </a:extLst>
          </p:cNvPr>
          <p:cNvPicPr>
            <a:picLocks noChangeAspect="1"/>
          </p:cNvPicPr>
          <p:nvPr/>
        </p:nvPicPr>
        <p:blipFill>
          <a:blip r:embed="rId3"/>
          <a:stretch>
            <a:fillRect/>
          </a:stretch>
        </p:blipFill>
        <p:spPr>
          <a:xfrm>
            <a:off x="59135" y="6344360"/>
            <a:ext cx="1164810" cy="463012"/>
          </a:xfrm>
          <a:prstGeom prst="rect">
            <a:avLst/>
          </a:prstGeom>
        </p:spPr>
      </p:pic>
    </p:spTree>
    <p:extLst>
      <p:ext uri="{BB962C8B-B14F-4D97-AF65-F5344CB8AC3E}">
        <p14:creationId xmlns:p14="http://schemas.microsoft.com/office/powerpoint/2010/main" val="3576826433"/>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0</TotalTime>
  <Words>262</Words>
  <Application>Microsoft Office PowerPoint</Application>
  <PresentationFormat>Breitbild</PresentationFormat>
  <Paragraphs>25</Paragraphs>
  <Slides>2</Slides>
  <Notes>0</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2</vt:i4>
      </vt:variant>
    </vt:vector>
  </HeadingPairs>
  <TitlesOfParts>
    <vt:vector size="7" baseType="lpstr">
      <vt:lpstr>Aptos</vt:lpstr>
      <vt:lpstr>Aptos Display</vt:lpstr>
      <vt:lpstr>Arial</vt:lpstr>
      <vt:lpstr>Wingdings</vt:lpstr>
      <vt:lpstr>Office</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Martina Hoffmann</dc:creator>
  <cp:lastModifiedBy>Martina Hoffmann</cp:lastModifiedBy>
  <cp:revision>1</cp:revision>
  <cp:lastPrinted>2024-08-22T15:34:49Z</cp:lastPrinted>
  <dcterms:created xsi:type="dcterms:W3CDTF">2024-08-22T15:00:47Z</dcterms:created>
  <dcterms:modified xsi:type="dcterms:W3CDTF">2024-09-08T10:30:40Z</dcterms:modified>
</cp:coreProperties>
</file>