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C064DA-D4A8-4D87-BC40-373C11B47F67}" v="17" dt="2023-06-02T10:03:02.4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6FC064DA-D4A8-4D87-BC40-373C11B47F67}"/>
    <pc:docChg chg="undo custSel modSld modMainMaster">
      <pc:chgData name="LEVER Steven" userId="145c1310-78e0-4db2-831e-c364d1d3267c" providerId="ADAL" clId="{6FC064DA-D4A8-4D87-BC40-373C11B47F67}" dt="2023-06-02T10:03:07.484" v="406" actId="14100"/>
      <pc:docMkLst>
        <pc:docMk/>
      </pc:docMkLst>
      <pc:sldChg chg="modSp mod">
        <pc:chgData name="LEVER Steven" userId="145c1310-78e0-4db2-831e-c364d1d3267c" providerId="ADAL" clId="{6FC064DA-D4A8-4D87-BC40-373C11B47F67}" dt="2023-06-02T09:44:09.010" v="25" actId="1076"/>
        <pc:sldMkLst>
          <pc:docMk/>
          <pc:sldMk cId="2378566686" sldId="257"/>
        </pc:sldMkLst>
        <pc:spChg chg="mod">
          <ac:chgData name="LEVER Steven" userId="145c1310-78e0-4db2-831e-c364d1d3267c" providerId="ADAL" clId="{6FC064DA-D4A8-4D87-BC40-373C11B47F67}" dt="2023-06-02T09:43:16.618" v="23" actId="1035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6FC064DA-D4A8-4D87-BC40-373C11B47F67}" dt="2023-06-02T09:44:09.010" v="25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6FC064DA-D4A8-4D87-BC40-373C11B47F67}" dt="2023-06-02T09:44:46.974" v="28" actId="27636"/>
        <pc:sldMkLst>
          <pc:docMk/>
          <pc:sldMk cId="2613964225" sldId="263"/>
        </pc:sldMkLst>
        <pc:spChg chg="mod">
          <ac:chgData name="LEVER Steven" userId="145c1310-78e0-4db2-831e-c364d1d3267c" providerId="ADAL" clId="{6FC064DA-D4A8-4D87-BC40-373C11B47F67}" dt="2023-06-02T09:44:46.974" v="28" actId="27636"/>
          <ac:spMkLst>
            <pc:docMk/>
            <pc:sldMk cId="2613964225" sldId="263"/>
            <ac:spMk id="4" creationId="{47E172EF-4FEE-0C25-0E51-111481509888}"/>
          </ac:spMkLst>
        </pc:spChg>
      </pc:sldChg>
      <pc:sldChg chg="addSp delSp modSp mod">
        <pc:chgData name="LEVER Steven" userId="145c1310-78e0-4db2-831e-c364d1d3267c" providerId="ADAL" clId="{6FC064DA-D4A8-4D87-BC40-373C11B47F67}" dt="2023-06-02T09:59:26.574" v="360" actId="1076"/>
        <pc:sldMkLst>
          <pc:docMk/>
          <pc:sldMk cId="4044883605" sldId="264"/>
        </pc:sldMkLst>
        <pc:picChg chg="del">
          <ac:chgData name="LEVER Steven" userId="145c1310-78e0-4db2-831e-c364d1d3267c" providerId="ADAL" clId="{6FC064DA-D4A8-4D87-BC40-373C11B47F67}" dt="2023-06-02T09:50:47.436" v="183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6FC064DA-D4A8-4D87-BC40-373C11B47F67}" dt="2023-06-02T09:48:05.276" v="43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6FC064DA-D4A8-4D87-BC40-373C11B47F67}" dt="2023-06-02T09:48:11.526" v="91" actId="1036"/>
          <ac:picMkLst>
            <pc:docMk/>
            <pc:sldMk cId="4044883605" sldId="264"/>
            <ac:picMk id="12" creationId="{04609972-65D7-6947-48A9-A699791E119F}"/>
          </ac:picMkLst>
        </pc:picChg>
        <pc:picChg chg="del">
          <ac:chgData name="LEVER Steven" userId="145c1310-78e0-4db2-831e-c364d1d3267c" providerId="ADAL" clId="{6FC064DA-D4A8-4D87-BC40-373C11B47F67}" dt="2023-06-02T09:59:23.503" v="359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6FC064DA-D4A8-4D87-BC40-373C11B47F67}" dt="2023-06-02T09:50:58.945" v="240" actId="1036"/>
          <ac:picMkLst>
            <pc:docMk/>
            <pc:sldMk cId="4044883605" sldId="264"/>
            <ac:picMk id="15" creationId="{7B7885C1-C317-BACC-581D-E258C6BA66FD}"/>
          </ac:picMkLst>
        </pc:picChg>
        <pc:picChg chg="add mod">
          <ac:chgData name="LEVER Steven" userId="145c1310-78e0-4db2-831e-c364d1d3267c" providerId="ADAL" clId="{6FC064DA-D4A8-4D87-BC40-373C11B47F67}" dt="2023-06-02T09:59:26.574" v="360" actId="1076"/>
          <ac:picMkLst>
            <pc:docMk/>
            <pc:sldMk cId="4044883605" sldId="264"/>
            <ac:picMk id="17" creationId="{96854F07-C3DC-3DDE-C6A5-29818206056B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52:08.716" v="267" actId="1036"/>
        <pc:sldMkLst>
          <pc:docMk/>
          <pc:sldMk cId="1371733259" sldId="265"/>
        </pc:sldMkLst>
        <pc:picChg chg="del">
          <ac:chgData name="LEVER Steven" userId="145c1310-78e0-4db2-831e-c364d1d3267c" providerId="ADAL" clId="{6FC064DA-D4A8-4D87-BC40-373C11B47F67}" dt="2023-06-02T09:52:05.010" v="244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6FC064DA-D4A8-4D87-BC40-373C11B47F67}" dt="2023-06-02T09:52:08.716" v="267" actId="1036"/>
          <ac:picMkLst>
            <pc:docMk/>
            <pc:sldMk cId="1371733259" sldId="265"/>
            <ac:picMk id="5" creationId="{DBE5472C-EBB2-7CC1-FE04-D597A73482E2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59:57.001" v="388" actId="1035"/>
        <pc:sldMkLst>
          <pc:docMk/>
          <pc:sldMk cId="2034612151" sldId="266"/>
        </pc:sldMkLst>
        <pc:spChg chg="mod">
          <ac:chgData name="LEVER Steven" userId="145c1310-78e0-4db2-831e-c364d1d3267c" providerId="ADAL" clId="{6FC064DA-D4A8-4D87-BC40-373C11B47F67}" dt="2023-06-02T09:59:57.001" v="388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6FC064DA-D4A8-4D87-BC40-373C11B47F67}" dt="2023-06-02T09:59:46.002" v="363" actId="1076"/>
          <ac:picMkLst>
            <pc:docMk/>
            <pc:sldMk cId="2034612151" sldId="266"/>
            <ac:picMk id="3" creationId="{2300A90F-5E2E-4FF0-8E21-969E7EFBB764}"/>
          </ac:picMkLst>
        </pc:picChg>
        <pc:picChg chg="del">
          <ac:chgData name="LEVER Steven" userId="145c1310-78e0-4db2-831e-c364d1d3267c" providerId="ADAL" clId="{6FC064DA-D4A8-4D87-BC40-373C11B47F67}" dt="2023-06-02T09:59:37.814" v="361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6FC064DA-D4A8-4D87-BC40-373C11B47F67}" dt="2023-06-02T10:01:35.728" v="398" actId="14100"/>
        <pc:sldMkLst>
          <pc:docMk/>
          <pc:sldMk cId="1108155647" sldId="267"/>
        </pc:sldMkLst>
        <pc:spChg chg="add del mod">
          <ac:chgData name="LEVER Steven" userId="145c1310-78e0-4db2-831e-c364d1d3267c" providerId="ADAL" clId="{6FC064DA-D4A8-4D87-BC40-373C11B47F67}" dt="2023-06-02T10:01:28.005" v="396"/>
          <ac:spMkLst>
            <pc:docMk/>
            <pc:sldMk cId="1108155647" sldId="267"/>
            <ac:spMk id="10" creationId="{E465D757-5ED5-55C9-85FE-32CAD9FEA626}"/>
          </ac:spMkLst>
        </pc:spChg>
        <pc:picChg chg="del">
          <ac:chgData name="LEVER Steven" userId="145c1310-78e0-4db2-831e-c364d1d3267c" providerId="ADAL" clId="{6FC064DA-D4A8-4D87-BC40-373C11B47F67}" dt="2023-06-02T10:01:24.083" v="395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6FC064DA-D4A8-4D87-BC40-373C11B47F67}" dt="2023-06-02T10:01:35.728" v="398" actId="14100"/>
          <ac:picMkLst>
            <pc:docMk/>
            <pc:sldMk cId="1108155647" sldId="267"/>
            <ac:picMk id="11" creationId="{276A2881-CF89-5EB2-B0C8-12F00C5B1C8D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09:49:15.965" v="142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6FC064DA-D4A8-4D87-BC40-373C11B47F67}" dt="2023-06-02T09:49:15.965" v="142" actId="1036"/>
          <ac:picMkLst>
            <pc:docMk/>
            <pc:sldMk cId="1377561517" sldId="268"/>
            <ac:picMk id="3" creationId="{F3A4EB0F-8959-7E8C-1215-F485E00FF7FD}"/>
          </ac:picMkLst>
        </pc:picChg>
        <pc:picChg chg="del mod">
          <ac:chgData name="LEVER Steven" userId="145c1310-78e0-4db2-831e-c364d1d3267c" providerId="ADAL" clId="{6FC064DA-D4A8-4D87-BC40-373C11B47F67}" dt="2023-06-02T09:49:10.246" v="106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6FC064DA-D4A8-4D87-BC40-373C11B47F67}" dt="2023-06-02T10:02:13.337" v="402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6FC064DA-D4A8-4D87-BC40-373C11B47F67}" dt="2023-06-02T10:02:08.526" v="400"/>
          <ac:spMkLst>
            <pc:docMk/>
            <pc:sldMk cId="322552093" sldId="269"/>
            <ac:spMk id="10" creationId="{C802F6A8-8790-5299-E608-63FA6C45211C}"/>
          </ac:spMkLst>
        </pc:spChg>
        <pc:picChg chg="del">
          <ac:chgData name="LEVER Steven" userId="145c1310-78e0-4db2-831e-c364d1d3267c" providerId="ADAL" clId="{6FC064DA-D4A8-4D87-BC40-373C11B47F67}" dt="2023-06-02T10:02:04.795" v="399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6FC064DA-D4A8-4D87-BC40-373C11B47F67}" dt="2023-06-02T10:02:13.337" v="402" actId="14100"/>
          <ac:picMkLst>
            <pc:docMk/>
            <pc:sldMk cId="322552093" sldId="269"/>
            <ac:picMk id="11" creationId="{3EA5882E-C256-8CCE-139F-8D6627DF61E9}"/>
          </ac:picMkLst>
        </pc:picChg>
      </pc:sldChg>
      <pc:sldChg chg="addSp delSp modSp mod">
        <pc:chgData name="LEVER Steven" userId="145c1310-78e0-4db2-831e-c364d1d3267c" providerId="ADAL" clId="{6FC064DA-D4A8-4D87-BC40-373C11B47F67}" dt="2023-06-02T10:00:39.837" v="394" actId="1076"/>
        <pc:sldMkLst>
          <pc:docMk/>
          <pc:sldMk cId="1941604448" sldId="270"/>
        </pc:sldMkLst>
        <pc:spChg chg="mod">
          <ac:chgData name="LEVER Steven" userId="145c1310-78e0-4db2-831e-c364d1d3267c" providerId="ADAL" clId="{6FC064DA-D4A8-4D87-BC40-373C11B47F67}" dt="2023-06-02T09:56:07.580" v="310" actId="1038"/>
          <ac:spMkLst>
            <pc:docMk/>
            <pc:sldMk cId="1941604448" sldId="270"/>
            <ac:spMk id="7" creationId="{053AB1D2-3D1B-7696-3CCB-C864B93385E3}"/>
          </ac:spMkLst>
        </pc:spChg>
        <pc:spChg chg="add del">
          <ac:chgData name="LEVER Steven" userId="145c1310-78e0-4db2-831e-c364d1d3267c" providerId="ADAL" clId="{6FC064DA-D4A8-4D87-BC40-373C11B47F67}" dt="2023-06-02T09:56:36.530" v="314" actId="22"/>
          <ac:spMkLst>
            <pc:docMk/>
            <pc:sldMk cId="1941604448" sldId="270"/>
            <ac:spMk id="16" creationId="{0A744C54-49FD-E562-8670-BC6D800DA6E0}"/>
          </ac:spMkLst>
        </pc:spChg>
        <pc:spChg chg="del mod">
          <ac:chgData name="LEVER Steven" userId="145c1310-78e0-4db2-831e-c364d1d3267c" providerId="ADAL" clId="{6FC064DA-D4A8-4D87-BC40-373C11B47F67}" dt="2023-06-02T09:56:11.522" v="312" actId="478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6FC064DA-D4A8-4D87-BC40-373C11B47F67}" dt="2023-06-02T09:57:14.303" v="330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6FC064DA-D4A8-4D87-BC40-373C11B47F67}" dt="2023-06-02T09:49:57.993" v="149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6FC064DA-D4A8-4D87-BC40-373C11B47F67}" dt="2023-06-02T10:00:10.811" v="389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6FC064DA-D4A8-4D87-BC40-373C11B47F67}" dt="2023-06-02T09:50:04.219" v="176" actId="1037"/>
          <ac:picMkLst>
            <pc:docMk/>
            <pc:sldMk cId="1941604448" sldId="270"/>
            <ac:picMk id="14" creationId="{A1A3288A-13C9-AA9A-B5A2-516C119FB729}"/>
          </ac:picMkLst>
        </pc:picChg>
        <pc:picChg chg="add mod">
          <ac:chgData name="LEVER Steven" userId="145c1310-78e0-4db2-831e-c364d1d3267c" providerId="ADAL" clId="{6FC064DA-D4A8-4D87-BC40-373C11B47F67}" dt="2023-06-02T09:58:17.847" v="351" actId="1076"/>
          <ac:picMkLst>
            <pc:docMk/>
            <pc:sldMk cId="1941604448" sldId="270"/>
            <ac:picMk id="17" creationId="{FEEA0BAF-6F5C-83B9-C7D1-A5489B12262C}"/>
          </ac:picMkLst>
        </pc:picChg>
        <pc:picChg chg="add mod">
          <ac:chgData name="LEVER Steven" userId="145c1310-78e0-4db2-831e-c364d1d3267c" providerId="ADAL" clId="{6FC064DA-D4A8-4D87-BC40-373C11B47F67}" dt="2023-06-02T10:00:39.837" v="394" actId="1076"/>
          <ac:picMkLst>
            <pc:docMk/>
            <pc:sldMk cId="1941604448" sldId="270"/>
            <ac:picMk id="18" creationId="{918EA102-B41F-F5A4-389C-147E5D850395}"/>
          </ac:picMkLst>
        </pc:picChg>
        <pc:cxnChg chg="mod">
          <ac:chgData name="LEVER Steven" userId="145c1310-78e0-4db2-831e-c364d1d3267c" providerId="ADAL" clId="{6FC064DA-D4A8-4D87-BC40-373C11B47F67}" dt="2023-06-02T09:52:51.182" v="291" actId="1036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6FC064DA-D4A8-4D87-BC40-373C11B47F67}" dt="2023-06-02T10:03:07.484" v="406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6FC064DA-D4A8-4D87-BC40-373C11B47F67}" dt="2023-06-02T10:03:02.448" v="404"/>
          <ac:spMkLst>
            <pc:docMk/>
            <pc:sldMk cId="968963885" sldId="271"/>
            <ac:spMk id="10" creationId="{A8B82E59-1B51-0466-13C0-CAAD53B8059E}"/>
          </ac:spMkLst>
        </pc:spChg>
        <pc:picChg chg="del">
          <ac:chgData name="LEVER Steven" userId="145c1310-78e0-4db2-831e-c364d1d3267c" providerId="ADAL" clId="{6FC064DA-D4A8-4D87-BC40-373C11B47F67}" dt="2023-06-02T10:02:57.743" v="403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6FC064DA-D4A8-4D87-BC40-373C11B47F67}" dt="2023-06-02T10:03:07.484" v="406" actId="14100"/>
          <ac:picMkLst>
            <pc:docMk/>
            <pc:sldMk cId="968963885" sldId="271"/>
            <ac:picMk id="11" creationId="{DD4C49FD-F3A4-5464-49BF-11ADF9FD280A}"/>
          </ac:picMkLst>
        </pc:picChg>
      </pc:sldChg>
      <pc:sldMasterChg chg="modSldLayout">
        <pc:chgData name="LEVER Steven" userId="145c1310-78e0-4db2-831e-c364d1d3267c" providerId="ADAL" clId="{6FC064DA-D4A8-4D87-BC40-373C11B47F67}" dt="2023-06-02T09:46:51.501" v="3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6FC064DA-D4A8-4D87-BC40-373C11B47F67}" dt="2023-06-02T09:45:00.866" v="30" actId="107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6FC064DA-D4A8-4D87-BC40-373C11B47F67}" dt="2023-06-02T09:44:46.829" v="27"/>
            <ac:picMkLst>
              <pc:docMk/>
              <pc:sldMasterMk cId="2651415450" sldId="2147483648"/>
              <pc:sldLayoutMk cId="2136466648" sldId="2147483660"/>
              <ac:picMk id="4" creationId="{0170212C-DBD8-9B43-F466-F4CB4E4A3290}"/>
            </ac:picMkLst>
          </pc:picChg>
          <pc:picChg chg="del">
            <ac:chgData name="LEVER Steven" userId="145c1310-78e0-4db2-831e-c364d1d3267c" providerId="ADAL" clId="{6FC064DA-D4A8-4D87-BC40-373C11B47F67}" dt="2023-06-02T09:44:38.008" v="2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  <pc:picChg chg="mod">
            <ac:chgData name="LEVER Steven" userId="145c1310-78e0-4db2-831e-c364d1d3267c" providerId="ADAL" clId="{6FC064DA-D4A8-4D87-BC40-373C11B47F67}" dt="2023-06-02T09:45:00.866" v="30" actId="1076"/>
            <ac:picMkLst>
              <pc:docMk/>
              <pc:sldMasterMk cId="2651415450" sldId="2147483648"/>
              <pc:sldLayoutMk cId="2136466648" sldId="2147483660"/>
              <ac:picMk id="385" creationId="{FC3036DF-65A1-31F8-8056-8F6B1594DEAB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5:44.971" v="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6FC064DA-D4A8-4D87-BC40-373C11B47F67}" dt="2023-06-02T09:45:44.971" v="36"/>
            <ac:picMkLst>
              <pc:docMk/>
              <pc:sldMasterMk cId="2651415450" sldId="2147483648"/>
              <pc:sldLayoutMk cId="3859348747" sldId="2147483661"/>
              <ac:picMk id="4" creationId="{E1F3FE8C-FDBF-20CC-55EA-CED9FF81798E}"/>
            </ac:picMkLst>
          </pc:picChg>
          <pc:picChg chg="del">
            <ac:chgData name="LEVER Steven" userId="145c1310-78e0-4db2-831e-c364d1d3267c" providerId="ADAL" clId="{6FC064DA-D4A8-4D87-BC40-373C11B47F67}" dt="2023-06-02T09:45:44.323" v="35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6:51.501" v="38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6FC064DA-D4A8-4D87-BC40-373C11B47F67}" dt="2023-06-02T09:46:51.501" v="38"/>
            <ac:picMkLst>
              <pc:docMk/>
              <pc:sldMasterMk cId="2651415450" sldId="2147483648"/>
              <pc:sldLayoutMk cId="4206117479" sldId="2147483663"/>
              <ac:picMk id="4" creationId="{0F424AE7-B45E-3738-A5CA-8C6D82AFAE5D}"/>
            </ac:picMkLst>
          </pc:picChg>
          <pc:picChg chg="del">
            <ac:chgData name="LEVER Steven" userId="145c1310-78e0-4db2-831e-c364d1d3267c" providerId="ADAL" clId="{6FC064DA-D4A8-4D87-BC40-373C11B47F67}" dt="2023-06-02T09:46:50.130" v="37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6FC064DA-D4A8-4D87-BC40-373C11B47F67}" dt="2023-06-02T09:45:35.555" v="34" actId="107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6FC064DA-D4A8-4D87-BC40-373C11B47F67}" dt="2023-06-02T09:45:17.485" v="31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6FC064DA-D4A8-4D87-BC40-373C11B47F67}" dt="2023-06-02T09:45:35.555" v="34" actId="1076"/>
            <ac:picMkLst>
              <pc:docMk/>
              <pc:sldMasterMk cId="2651415450" sldId="2147483648"/>
              <pc:sldLayoutMk cId="2945591852" sldId="2147483664"/>
              <ac:picMk id="5" creationId="{6145A50D-174F-299A-2CC0-DB02C4FF5D4D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de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"/>
              <a:t>Teacher’s Pack</a:t>
            </a:r>
            <a:endParaRPr lang="en-GB" dirty="0"/>
          </a:p>
        </p:txBody>
      </p:sp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0170212C-DBD8-9B43-F466-F4CB4E4A32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75" y="5986748"/>
            <a:ext cx="1755768" cy="6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6145A50D-174F-299A-2CC0-DB02C4FF5D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62" y="6319489"/>
            <a:ext cx="1084556" cy="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E1F3FE8C-FDBF-20CC-55EA-CED9FF8179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62" y="6319489"/>
            <a:ext cx="1084556" cy="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4" name="Picture 3" descr="A blue rectangle with red green and blue text&#10;&#10;Description automatically generated with low confidence">
            <a:extLst>
              <a:ext uri="{FF2B5EF4-FFF2-40B4-BE49-F238E27FC236}">
                <a16:creationId xmlns:a16="http://schemas.microsoft.com/office/drawing/2014/main" id="{0F424AE7-B45E-3738-A5CA-8C6D82AFAE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62" y="6319489"/>
            <a:ext cx="1084556" cy="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de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de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de"/>
              <a:t>Click to edit Master text styles</a:t>
            </a:r>
          </a:p>
          <a:p>
            <a:pPr lvl="1" rtl="0"/>
            <a:r>
              <a:rPr lang="de"/>
              <a:t>Second level</a:t>
            </a:r>
          </a:p>
          <a:p>
            <a:pPr lvl="2" rtl="0"/>
            <a:r>
              <a:rPr lang="de"/>
              <a:t>Third level</a:t>
            </a:r>
          </a:p>
          <a:p>
            <a:pPr lvl="3" rtl="0"/>
            <a:r>
              <a:rPr lang="de"/>
              <a:t>Fourth level</a:t>
            </a:r>
          </a:p>
          <a:p>
            <a:pPr lvl="4" rtl="0"/>
            <a:r>
              <a:rPr lang="d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1972" y="1979941"/>
            <a:ext cx="4468056" cy="3684496"/>
          </a:xfrm>
        </p:spPr>
        <p:txBody>
          <a:bodyPr rtlCol="0"/>
          <a:lstStyle/>
          <a:p>
            <a:pPr rtl="0"/>
            <a:r>
              <a:rPr lang="de-DE" dirty="0"/>
              <a:t>AKTIVE DEMOKRATIE IN DER EU</a:t>
            </a:r>
            <a:br>
              <a:rPr lang="de-DE" dirty="0"/>
            </a:br>
            <a:br>
              <a:rPr lang="de-DE" dirty="0"/>
            </a:br>
            <a:r>
              <a:rPr lang="de-DE" sz="2800" b="0" spc="-40" dirty="0"/>
              <a:t>Werde Teil der Europäischen Bürgerinitiative!</a:t>
            </a:r>
            <a:endParaRPr lang="en-GB" sz="2800" b="0" spc="-4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9211" y="962661"/>
            <a:ext cx="2533577" cy="1224278"/>
          </a:xfrm>
        </p:spPr>
        <p:txBody>
          <a:bodyPr rtlCol="0">
            <a:noAutofit/>
          </a:bodyPr>
          <a:lstStyle/>
          <a:p>
            <a:pPr rtl="0"/>
            <a:r>
              <a:rPr lang="de" sz="1900" dirty="0"/>
              <a:t>Lektion 2</a:t>
            </a:r>
          </a:p>
          <a:p>
            <a:pPr rtl="0"/>
            <a:r>
              <a:rPr lang="de" sz="1900" dirty="0"/>
              <a:t>Demokratie in der EU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DE2W">
            <a:hlinkClick r:id="" action="ppaction://media"/>
            <a:extLst>
              <a:ext uri="{FF2B5EF4-FFF2-40B4-BE49-F238E27FC236}">
                <a16:creationId xmlns:a16="http://schemas.microsoft.com/office/drawing/2014/main" id="{DD4C49FD-F3A4-5464-49BF-11ADF9FD28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9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" b="1"/>
              <a:t>Zwei Arten von Demokratie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 fontScale="92500"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de" sz="2200" b="1"/>
              <a:t>Repräsentative Demokratie: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de" sz="2000"/>
              <a:t>„Ein Regierungssystem, bei dem die Bürgerinnen und Bürger Vertreterinnen und Vertreter wählen, die in ihrem Namen Gesetze oder politische Initiativen vorschlagen und darüber abstimmen.“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de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Partizipative Demokratie: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de" sz="2000">
                <a:solidFill>
                  <a:schemeClr val="tx1">
                    <a:lumMod val="75000"/>
                    <a:lumOff val="25000"/>
                  </a:schemeClr>
                </a:solidFill>
              </a:rPr>
              <a:t>„Ein System, durch das die Bürgerinnen und Bürger an öffentlichen Entscheidungsprozessen beteiligt werden und so die repräsentative Demokratie ergänzen.“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">
                <a:latin typeface="Trebuchet MS"/>
              </a:rPr>
              <a:t>Die drei Hauptorgane der EU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04609972-65D7-6947-48A9-A699791E1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26" y="2919807"/>
            <a:ext cx="2568070" cy="186008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7B7885C1-C317-BACC-581D-E258C6BA6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38375"/>
            <a:ext cx="2149650" cy="1487620"/>
          </a:xfrm>
          <a:prstGeom prst="rect">
            <a:avLst/>
          </a:prstGeom>
        </p:spPr>
      </p:pic>
      <p:pic>
        <p:nvPicPr>
          <p:cNvPr id="17" name="Picture 16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96854F07-C3DC-3DDE-C6A5-298182060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26" y="3342866"/>
            <a:ext cx="4345185" cy="17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"/>
              <a:t>Die Europäische Kommission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803932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/>
              </a:rPr>
              <a:t>Vertritt die gemeinsamen Interessen der EU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/>
              </a:rPr>
              <a:t>Schlägt neue EU-Gesetze vor</a:t>
            </a:r>
            <a:endParaRPr lang="en-GB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 panose="020B0603020202020204" pitchFamily="34" charset="0"/>
              </a:rPr>
              <a:t>Besteht aus 27 Mitgliedern der Kommission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de" sz="2400">
                <a:latin typeface="Trebuchet MS" panose="020B0603020202020204" pitchFamily="34" charset="0"/>
              </a:rPr>
              <a:t>(1 aus jedem EU-Land)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DBE5472C-EBB2-7CC1-FE04-D597A7348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929" y="1642332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"/>
              <a:t>Der Rat der Europäischen Union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426547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 dirty="0">
                <a:latin typeface="Trebuchet MS"/>
              </a:rPr>
              <a:t>Vertritt die Regierungen der EU-Länder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 i="0" dirty="0">
                <a:effectLst/>
                <a:latin typeface="Trebuchet MS"/>
              </a:rPr>
              <a:t>Verhandelt und verabschiedet EU-Gesetze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 dirty="0">
                <a:latin typeface="Trebuchet MS" panose="020B0603020202020204" pitchFamily="34" charset="0"/>
              </a:rPr>
              <a:t>Besteht aus Ministerinnen und Ministern aus allen EU-Ländern</a:t>
            </a:r>
            <a:endParaRPr lang="en-GB" sz="2400" dirty="0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2300A90F-5E2E-4FF0-8E21-969E7EFBB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29" y="1331791"/>
            <a:ext cx="4345185" cy="17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W__hlen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276A2881-CF89-5EB2-B0C8-12F00C5B1C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69798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de">
                <a:latin typeface="Trebuchet MS" panose="020B0603020202020204" pitchFamily="34" charset="0"/>
              </a:rPr>
              <a:t>Das Europäische Parlament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/>
              </a:rPr>
              <a:t>Vertritt die Bürgerinnen und Bürger der EU-Länder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/>
              </a:rPr>
              <a:t>Verhandelt und verabschiedet EU-Gesetze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de" sz="2400">
                <a:latin typeface="Trebuchet MS" panose="020B0603020202020204" pitchFamily="34" charset="0"/>
              </a:rPr>
              <a:t>Direkt von den EU-Bürgerinnen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de" sz="2400">
                <a:latin typeface="Trebuchet MS" panose="020B0603020202020204" pitchFamily="34" charset="0"/>
              </a:rPr>
              <a:t>und -Bürgern gewählt</a:t>
            </a:r>
          </a:p>
        </p:txBody>
      </p:sp>
      <p:pic>
        <p:nvPicPr>
          <p:cNvPr id="3" name="Picture 2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F3A4EB0F-8959-7E8C-1215-F485E00FF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45" y="1386358"/>
            <a:ext cx="2657027" cy="192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Der_EU-Entscheidungsprozess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3EA5882E-C256-8CCE-139F-8D6627DF61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5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de"/>
              <a:t>So werden</a:t>
            </a:r>
            <a:br>
              <a:rPr lang="en-GB" dirty="0"/>
            </a:br>
            <a:r>
              <a:rPr lang="de"/>
              <a:t>Gesetze gemacht 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566919" y="3171487"/>
              <a:ext cx="3003727" cy="953453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Schlägt Gesetze vor</a:t>
              </a:r>
            </a:p>
            <a:p>
              <a:pPr algn="ctr" rtl="0"/>
              <a:r>
                <a:rPr lang="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Weitergabe an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 und Rat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e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zur Beratung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Europäisches </a:t>
              </a:r>
              <a:r>
                <a:rPr lang="de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PARLAMENT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Europäischer </a:t>
              </a:r>
              <a:r>
                <a:rPr lang="de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RAT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de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Beide beraten über den Gesetzesvorschlag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e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und können ihn ändern.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de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Stimmen sie zu, wird das Gesetz erlassen.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de" b="1" cap="all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Europäische </a:t>
              </a:r>
              <a:r>
                <a:rPr lang="de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KOMMISSION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49845" y="5577360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A picture containing logo, graphics, screenshot, circle&#10;&#10;Description automatically generated">
            <a:extLst>
              <a:ext uri="{FF2B5EF4-FFF2-40B4-BE49-F238E27FC236}">
                <a16:creationId xmlns:a16="http://schemas.microsoft.com/office/drawing/2014/main" id="{A1A3288A-13C9-AA9A-B5A2-516C119FB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33" y="4473279"/>
            <a:ext cx="2235139" cy="1618941"/>
          </a:xfrm>
          <a:prstGeom prst="rect">
            <a:avLst/>
          </a:prstGeom>
        </p:spPr>
      </p:pic>
      <p:pic>
        <p:nvPicPr>
          <p:cNvPr id="17" name="Picture 16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EEA0BAF-6F5C-83B9-C7D1-A5489B1226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447" y="513276"/>
            <a:ext cx="1700094" cy="1176514"/>
          </a:xfrm>
          <a:prstGeom prst="rect">
            <a:avLst/>
          </a:prstGeom>
        </p:spPr>
      </p:pic>
      <p:pic>
        <p:nvPicPr>
          <p:cNvPr id="18" name="Picture 17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918EA102-B41F-F5A4-389C-147E5D850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56" y="4124940"/>
            <a:ext cx="4120960" cy="16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88F600-4B6A-4679-AC50-AD8D96F460E7}"/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216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Trebuchet MS</vt:lpstr>
      <vt:lpstr>Wingdings</vt:lpstr>
      <vt:lpstr>Open Sans</vt:lpstr>
      <vt:lpstr>Arial</vt:lpstr>
      <vt:lpstr>Office Theme</vt:lpstr>
      <vt:lpstr>AKTIVE DEMOKRATIE IN DER EU  Werde Teil der Europäischen Bürgerinitiative!</vt:lpstr>
      <vt:lpstr>Zwei Arten von Demokratie</vt:lpstr>
      <vt:lpstr>Die drei Hauptorgane der EU</vt:lpstr>
      <vt:lpstr>Die Europäische Kommission</vt:lpstr>
      <vt:lpstr>Der Rat der Europäischen Union</vt:lpstr>
      <vt:lpstr>PowerPoint Presentation</vt:lpstr>
      <vt:lpstr>Das Europäische Parlament</vt:lpstr>
      <vt:lpstr>PowerPoint Presentation</vt:lpstr>
      <vt:lpstr>So werden Gesetze gemacht 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2023-06-02T10:03:07Z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