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95" r:id="rId4"/>
    <p:sldMasterId id="2147483760" r:id="rId5"/>
    <p:sldMasterId id="2147483794" r:id="rId6"/>
  </p:sldMasterIdLst>
  <p:notesMasterIdLst>
    <p:notesMasterId r:id="rId24"/>
  </p:notesMasterIdLst>
  <p:handoutMasterIdLst>
    <p:handoutMasterId r:id="rId25"/>
  </p:handoutMasterIdLst>
  <p:sldIdLst>
    <p:sldId id="291" r:id="rId7"/>
    <p:sldId id="282" r:id="rId8"/>
    <p:sldId id="485" r:id="rId9"/>
    <p:sldId id="258" r:id="rId10"/>
    <p:sldId id="581" r:id="rId11"/>
    <p:sldId id="582" r:id="rId12"/>
    <p:sldId id="555" r:id="rId13"/>
    <p:sldId id="579" r:id="rId14"/>
    <p:sldId id="580" r:id="rId15"/>
    <p:sldId id="324" r:id="rId16"/>
    <p:sldId id="583" r:id="rId17"/>
    <p:sldId id="573" r:id="rId18"/>
    <p:sldId id="586" r:id="rId19"/>
    <p:sldId id="574" r:id="rId20"/>
    <p:sldId id="575" r:id="rId21"/>
    <p:sldId id="584" r:id="rId22"/>
    <p:sldId id="585" r:id="rId23"/>
  </p:sldIdLst>
  <p:sldSz cx="17340263" cy="9753600"/>
  <p:notesSz cx="6669088" cy="9872663"/>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Century Gothic" panose="020B0502020202020204" pitchFamily="34" charset="0"/>
      <p:regular r:id="rId32"/>
      <p:bold r:id="rId33"/>
      <p:italic r:id="rId34"/>
      <p:boldItalic r:id="rId35"/>
    </p:embeddedFont>
    <p:embeddedFont>
      <p:font typeface="Nunito Sans" pitchFamily="2" charset="77"/>
      <p:regular r:id="rId36"/>
      <p:bold r:id="rId37"/>
      <p:italic r:id="rId38"/>
      <p:boldItalic r:id="rId39"/>
    </p:embeddedFont>
    <p:embeddedFont>
      <p:font typeface="Nunito Sans ExtraBold" panose="020F0502020204030204" pitchFamily="34" charset="0"/>
      <p:bold r:id="rId40"/>
      <p:italic r:id="rId41"/>
      <p:boldItalic r:id="rId42"/>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3072" userDrawn="1">
          <p15:clr>
            <a:srgbClr val="A4A3A4"/>
          </p15:clr>
        </p15:guide>
        <p15:guide id="2" pos="9453" userDrawn="1">
          <p15:clr>
            <a:srgbClr val="A4A3A4"/>
          </p15:clr>
        </p15:guide>
        <p15:guide id="3" orient="horz" pos="558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insper" initials="r" lastIdx="14" clrIdx="0">
    <p:extLst>
      <p:ext uri="{19B8F6BF-5375-455C-9EA6-DF929625EA0E}">
        <p15:presenceInfo xmlns:p15="http://schemas.microsoft.com/office/powerpoint/2012/main" userId="reinsper" providerId="None"/>
      </p:ext>
    </p:extLst>
  </p:cmAuthor>
  <p:cmAuthor id="2" name="ea.35809@public.ad.uni-graz.at" initials="eg" lastIdx="17" clrIdx="1">
    <p:extLst>
      <p:ext uri="{19B8F6BF-5375-455C-9EA6-DF929625EA0E}">
        <p15:presenceInfo xmlns:p15="http://schemas.microsoft.com/office/powerpoint/2012/main" userId="ea.35809@public.ad.uni-graz.a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C300"/>
    <a:srgbClr val="FFF5D9"/>
    <a:srgbClr val="FFFAEB"/>
    <a:srgbClr val="FFD500"/>
    <a:srgbClr val="FFD400"/>
    <a:srgbClr val="CCCCCC"/>
    <a:srgbClr val="F60000"/>
    <a:srgbClr val="5E2623"/>
    <a:srgbClr val="3237AA"/>
    <a:srgbClr val="E7C3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chemeClr val="accent1"/>
          </a:solidFill>
        </a:fill>
      </a:tcStyle>
    </a:firstCol>
    <a:lastRow>
      <a:tcTxStyle b="on" i="off">
        <a:fontRef idx="minor">
          <a:srgbClr val="000000"/>
        </a:fontRef>
        <a:srgbClr val="000000"/>
      </a:tcTxStyle>
      <a:tcStyle>
        <a:tcBdr>
          <a:left>
            <a:ln w="3175" cap="flat">
              <a:noFill/>
              <a:miter lim="400000"/>
            </a:ln>
          </a:left>
          <a:right>
            <a:ln w="3175" cap="flat">
              <a:noFill/>
              <a:miter lim="400000"/>
            </a:ln>
          </a:right>
          <a:top>
            <a:ln w="25400" cap="flat">
              <a:solidFill>
                <a:srgbClr val="000000"/>
              </a:solidFill>
              <a:prstDash val="solid"/>
              <a:round/>
            </a:ln>
          </a:top>
          <a:bottom>
            <a:ln w="12700" cap="flat">
              <a:solidFill>
                <a:srgbClr val="000000"/>
              </a:solidFill>
              <a:prstDash val="solid"/>
              <a:round/>
            </a:ln>
          </a:bottom>
          <a:insideH>
            <a:ln w="3175" cap="flat">
              <a:noFill/>
              <a:miter lim="400000"/>
            </a:ln>
          </a:insideH>
          <a:insideV>
            <a:ln w="3175" cap="flat">
              <a:noFill/>
              <a:miter lim="400000"/>
            </a:ln>
          </a:insideV>
        </a:tcBdr>
        <a:fill>
          <a:solidFill>
            <a:srgbClr val="FFFFFF"/>
          </a:solidFill>
        </a:fill>
      </a:tcStyle>
    </a:lastRow>
    <a:firstRow>
      <a:tcTxStyle b="on" i="off">
        <a:fontRef idx="minor">
          <a:srgbClr val="FFFFFF"/>
        </a:fontRef>
        <a:srgbClr val="FFFFFF"/>
      </a:tcTxStyle>
      <a:tcStyle>
        <a:tcBdr>
          <a:left>
            <a:ln w="3175" cap="flat">
              <a:noFill/>
              <a:miter lim="400000"/>
            </a:ln>
          </a:left>
          <a:right>
            <a:ln w="3175" cap="flat">
              <a:noFill/>
              <a:miter lim="400000"/>
            </a:ln>
          </a:right>
          <a:top>
            <a:ln w="12700" cap="flat">
              <a:solidFill>
                <a:srgbClr val="000000"/>
              </a:solidFill>
              <a:prstDash val="solid"/>
              <a:round/>
            </a:ln>
          </a:top>
          <a:bottom>
            <a:ln w="12700" cap="flat">
              <a:solidFill>
                <a:srgbClr val="000000"/>
              </a:solidFill>
              <a:prstDash val="solid"/>
              <a:round/>
            </a:ln>
          </a:bottom>
          <a:insideH>
            <a:ln w="3175" cap="flat">
              <a:noFill/>
              <a:miter lim="400000"/>
            </a:ln>
          </a:insideH>
          <a:insideV>
            <a:ln w="3175"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3175" cap="flat">
              <a:solidFill>
                <a:srgbClr val="000000"/>
              </a:solidFill>
              <a:prstDash val="solid"/>
              <a:round/>
            </a:ln>
          </a:left>
          <a:right>
            <a:ln w="3175" cap="flat">
              <a:solidFill>
                <a:srgbClr val="000000"/>
              </a:solidFill>
              <a:prstDash val="solid"/>
              <a:round/>
            </a:ln>
          </a:right>
          <a:top>
            <a:ln w="25400"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noFill/>
        </a:fill>
      </a:tcStyle>
    </a:lastRow>
    <a:firstRow>
      <a:tcTxStyle b="on" i="off">
        <a:fontRef idx="minor">
          <a:srgbClr val="000000"/>
        </a:fontRef>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12700"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7" autoAdjust="0"/>
    <p:restoredTop sz="95194" autoAdjust="0"/>
  </p:normalViewPr>
  <p:slideViewPr>
    <p:cSldViewPr snapToGrid="0" snapToObjects="1">
      <p:cViewPr varScale="1">
        <p:scale>
          <a:sx n="83" d="100"/>
          <a:sy n="83" d="100"/>
        </p:scale>
        <p:origin x="256" y="336"/>
      </p:cViewPr>
      <p:guideLst>
        <p:guide orient="horz" pos="3072"/>
        <p:guide pos="9453"/>
        <p:guide orient="horz" pos="5589"/>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78" d="100"/>
          <a:sy n="78" d="100"/>
        </p:scale>
        <p:origin x="292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5.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6667545" cy="702129"/>
          </a:xfrm>
          <a:prstGeom prst="rect">
            <a:avLst/>
          </a:prstGeom>
        </p:spPr>
        <p:txBody>
          <a:bodyPr vert="horz" lIns="91429" tIns="45715" rIns="91429" bIns="45715" rtlCol="0"/>
          <a:lstStyle>
            <a:lvl1pPr algn="l">
              <a:defRPr sz="1200"/>
            </a:lvl1pPr>
          </a:lstStyle>
          <a:p>
            <a:endParaRPr lang="de-AT" dirty="0">
              <a:latin typeface="Nunito Sans" pitchFamily="2" charset="77"/>
            </a:endParaRPr>
          </a:p>
        </p:txBody>
      </p:sp>
      <p:sp>
        <p:nvSpPr>
          <p:cNvPr id="3" name="Datumsplatzhalter 2"/>
          <p:cNvSpPr>
            <a:spLocks noGrp="1"/>
          </p:cNvSpPr>
          <p:nvPr>
            <p:ph type="dt" sz="quarter" idx="1"/>
          </p:nvPr>
        </p:nvSpPr>
        <p:spPr>
          <a:xfrm>
            <a:off x="0" y="9377315"/>
            <a:ext cx="2889938" cy="495348"/>
          </a:xfrm>
          <a:prstGeom prst="rect">
            <a:avLst/>
          </a:prstGeom>
        </p:spPr>
        <p:txBody>
          <a:bodyPr vert="horz" lIns="91429" tIns="45715" rIns="91429" bIns="45715" rtlCol="0"/>
          <a:lstStyle>
            <a:lvl1pPr algn="r">
              <a:defRPr sz="1200"/>
            </a:lvl1pPr>
          </a:lstStyle>
          <a:p>
            <a:pPr algn="l"/>
            <a:fld id="{95B44164-6B87-0044-AF85-EBEB357F6654}" type="datetime4">
              <a:rPr lang="de-AT" smtClean="0">
                <a:latin typeface="Nunito Sans" pitchFamily="2" charset="77"/>
              </a:rPr>
              <a:pPr algn="l"/>
              <a:t>3. August 2023</a:t>
            </a:fld>
            <a:endParaRPr lang="de-AT" dirty="0">
              <a:latin typeface="Nunito Sans" pitchFamily="2" charset="77"/>
            </a:endParaRPr>
          </a:p>
        </p:txBody>
      </p:sp>
      <p:sp>
        <p:nvSpPr>
          <p:cNvPr id="5" name="Foliennummernplatzhalter 4"/>
          <p:cNvSpPr>
            <a:spLocks noGrp="1"/>
          </p:cNvSpPr>
          <p:nvPr>
            <p:ph type="sldNum" sz="quarter" idx="3"/>
          </p:nvPr>
        </p:nvSpPr>
        <p:spPr>
          <a:xfrm>
            <a:off x="3777607" y="9377318"/>
            <a:ext cx="2889938" cy="495347"/>
          </a:xfrm>
          <a:prstGeom prst="rect">
            <a:avLst/>
          </a:prstGeom>
        </p:spPr>
        <p:txBody>
          <a:bodyPr vert="horz" lIns="91429" tIns="45715" rIns="91429" bIns="45715" rtlCol="0" anchor="t"/>
          <a:lstStyle>
            <a:lvl1pPr algn="r">
              <a:defRPr sz="1200"/>
            </a:lvl1pPr>
          </a:lstStyle>
          <a:p>
            <a:fld id="{3196788D-C3C1-485D-9568-1C2760A5AAE7}" type="slidenum">
              <a:rPr lang="de-AT" smtClean="0">
                <a:latin typeface="Nunito Sans" pitchFamily="2" charset="77"/>
              </a:rPr>
              <a:t>‹Nr.›</a:t>
            </a:fld>
            <a:endParaRPr lang="de-AT" dirty="0">
              <a:latin typeface="Nunito Sans" pitchFamily="2" charset="77"/>
            </a:endParaRPr>
          </a:p>
        </p:txBody>
      </p:sp>
    </p:spTree>
    <p:extLst>
      <p:ext uri="{BB962C8B-B14F-4D97-AF65-F5344CB8AC3E}">
        <p14:creationId xmlns:p14="http://schemas.microsoft.com/office/powerpoint/2010/main" val="3007370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 name="Shape 110"/>
          <p:cNvSpPr>
            <a:spLocks noGrp="1"/>
          </p:cNvSpPr>
          <p:nvPr>
            <p:ph type="body" sz="quarter" idx="1"/>
          </p:nvPr>
        </p:nvSpPr>
        <p:spPr>
          <a:xfrm>
            <a:off x="373063" y="4689515"/>
            <a:ext cx="5922961" cy="4442698"/>
          </a:xfrm>
          <a:prstGeom prst="rect">
            <a:avLst/>
          </a:prstGeom>
        </p:spPr>
        <p:txBody>
          <a:bodyPr lIns="91429" tIns="45715" rIns="91429" bIns="45715"/>
          <a:lstStyle/>
          <a:p>
            <a:endParaRPr dirty="0"/>
          </a:p>
        </p:txBody>
      </p:sp>
      <p:sp>
        <p:nvSpPr>
          <p:cNvPr id="6" name="Datumsplatzhalter 5">
            <a:extLst>
              <a:ext uri="{FF2B5EF4-FFF2-40B4-BE49-F238E27FC236}">
                <a16:creationId xmlns:a16="http://schemas.microsoft.com/office/drawing/2014/main" id="{48E3DE4D-FFA9-0945-9706-53CDFA546E9B}"/>
              </a:ext>
            </a:extLst>
          </p:cNvPr>
          <p:cNvSpPr>
            <a:spLocks noGrp="1"/>
          </p:cNvSpPr>
          <p:nvPr>
            <p:ph type="dt" idx="1"/>
          </p:nvPr>
        </p:nvSpPr>
        <p:spPr>
          <a:xfrm>
            <a:off x="0" y="9382806"/>
            <a:ext cx="2889250" cy="495300"/>
          </a:xfrm>
          <a:prstGeom prst="rect">
            <a:avLst/>
          </a:prstGeom>
        </p:spPr>
        <p:txBody>
          <a:bodyPr vert="horz" lIns="91440" tIns="45720" rIns="91440" bIns="45720" rtlCol="0"/>
          <a:lstStyle>
            <a:lvl1pPr algn="l">
              <a:defRPr sz="1050" baseline="0">
                <a:latin typeface="Nunito Sans" pitchFamily="2" charset="77"/>
              </a:defRPr>
            </a:lvl1pPr>
          </a:lstStyle>
          <a:p>
            <a:fld id="{E9B1C673-A3A7-D745-8739-74129C8C4C3E}" type="datetime4">
              <a:rPr lang="de-AT" smtClean="0"/>
              <a:pPr/>
              <a:t>3. August 2023</a:t>
            </a:fld>
            <a:endParaRPr lang="de-DE" dirty="0"/>
          </a:p>
        </p:txBody>
      </p:sp>
      <p:sp>
        <p:nvSpPr>
          <p:cNvPr id="11" name="Foliennummernplatzhalter 10">
            <a:extLst>
              <a:ext uri="{FF2B5EF4-FFF2-40B4-BE49-F238E27FC236}">
                <a16:creationId xmlns:a16="http://schemas.microsoft.com/office/drawing/2014/main" id="{D03D4BE9-A772-DB40-8E2E-71BC8FB0B3D3}"/>
              </a:ext>
            </a:extLst>
          </p:cNvPr>
          <p:cNvSpPr>
            <a:spLocks noGrp="1"/>
          </p:cNvSpPr>
          <p:nvPr>
            <p:ph type="sldNum" sz="quarter" idx="5"/>
          </p:nvPr>
        </p:nvSpPr>
        <p:spPr>
          <a:xfrm>
            <a:off x="3779838" y="9398455"/>
            <a:ext cx="2889250" cy="495300"/>
          </a:xfrm>
          <a:prstGeom prst="rect">
            <a:avLst/>
          </a:prstGeom>
        </p:spPr>
        <p:txBody>
          <a:bodyPr vert="horz" lIns="91440" tIns="45720" rIns="91440" bIns="45720" rtlCol="0" anchor="t"/>
          <a:lstStyle>
            <a:lvl1pPr algn="r">
              <a:defRPr sz="1200">
                <a:latin typeface="Nunito Sans" pitchFamily="2" charset="77"/>
              </a:defRPr>
            </a:lvl1pPr>
          </a:lstStyle>
          <a:p>
            <a:fld id="{1FCB9D7F-112E-E342-9F8B-EAB9CB8D7298}" type="slidenum">
              <a:rPr lang="de-DE" smtClean="0"/>
              <a:pPr/>
              <a:t>‹Nr.›</a:t>
            </a:fld>
            <a:endParaRPr lang="de-DE" dirty="0"/>
          </a:p>
        </p:txBody>
      </p:sp>
      <p:sp>
        <p:nvSpPr>
          <p:cNvPr id="13" name="Folienbildplatzhalter 12">
            <a:extLst>
              <a:ext uri="{FF2B5EF4-FFF2-40B4-BE49-F238E27FC236}">
                <a16:creationId xmlns:a16="http://schemas.microsoft.com/office/drawing/2014/main" id="{F24D35D2-D998-8C49-840E-9C713526D0A7}"/>
              </a:ext>
            </a:extLst>
          </p:cNvPr>
          <p:cNvSpPr>
            <a:spLocks noGrp="1" noRot="1" noChangeAspect="1"/>
          </p:cNvSpPr>
          <p:nvPr>
            <p:ph type="sldImg" idx="2"/>
          </p:nvPr>
        </p:nvSpPr>
        <p:spPr>
          <a:xfrm>
            <a:off x="373063" y="1112203"/>
            <a:ext cx="5922962" cy="3332162"/>
          </a:xfrm>
          <a:prstGeom prst="rect">
            <a:avLst/>
          </a:prstGeom>
          <a:noFill/>
          <a:ln w="12700">
            <a:solidFill>
              <a:prstClr val="black"/>
            </a:solidFill>
          </a:ln>
        </p:spPr>
        <p:txBody>
          <a:bodyPr vert="horz" lIns="91440" tIns="45720" rIns="91440" bIns="45720" rtlCol="0" anchor="ctr"/>
          <a:lstStyle/>
          <a:p>
            <a:endParaRPr lang="de-DE"/>
          </a:p>
        </p:txBody>
      </p:sp>
      <p:sp>
        <p:nvSpPr>
          <p:cNvPr id="14" name="Kopfzeilenplatzhalter 13">
            <a:extLst>
              <a:ext uri="{FF2B5EF4-FFF2-40B4-BE49-F238E27FC236}">
                <a16:creationId xmlns:a16="http://schemas.microsoft.com/office/drawing/2014/main" id="{E8DC9C3A-2388-DF4D-B1C5-54D74ED2733D}"/>
              </a:ext>
            </a:extLst>
          </p:cNvPr>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de-DE"/>
          </a:p>
        </p:txBody>
      </p:sp>
    </p:spTree>
    <p:extLst>
      <p:ext uri="{BB962C8B-B14F-4D97-AF65-F5344CB8AC3E}">
        <p14:creationId xmlns:p14="http://schemas.microsoft.com/office/powerpoint/2010/main" val="2063602278"/>
      </p:ext>
    </p:extLst>
  </p:cSld>
  <p:clrMap bg1="lt1" tx1="dk1" bg2="lt2" tx2="dk2" accent1="accent1" accent2="accent2" accent3="accent3" accent4="accent4" accent5="accent5" accent6="accent6" hlink="hlink" folHlink="folHlink"/>
  <p:notesStyle>
    <a:lvl1pPr defTabSz="1300480" latinLnBrk="0">
      <a:defRPr sz="1200" b="0" i="0">
        <a:latin typeface="Nunito Sans" pitchFamily="2" charset="77"/>
        <a:ea typeface="+mn-ea"/>
        <a:cs typeface="+mn-cs"/>
        <a:sym typeface="Calibri"/>
      </a:defRPr>
    </a:lvl1pPr>
    <a:lvl2pPr indent="228600" defTabSz="1300480" latinLnBrk="0">
      <a:defRPr sz="1400">
        <a:latin typeface="+mn-lt"/>
        <a:ea typeface="+mn-ea"/>
        <a:cs typeface="+mn-cs"/>
        <a:sym typeface="Calibri"/>
      </a:defRPr>
    </a:lvl2pPr>
    <a:lvl3pPr indent="457200" defTabSz="1300480" latinLnBrk="0">
      <a:defRPr sz="1400">
        <a:latin typeface="+mn-lt"/>
        <a:ea typeface="+mn-ea"/>
        <a:cs typeface="+mn-cs"/>
        <a:sym typeface="Calibri"/>
      </a:defRPr>
    </a:lvl3pPr>
    <a:lvl4pPr indent="685800" defTabSz="1300480" latinLnBrk="0">
      <a:defRPr sz="1400">
        <a:latin typeface="+mn-lt"/>
        <a:ea typeface="+mn-ea"/>
        <a:cs typeface="+mn-cs"/>
        <a:sym typeface="Calibri"/>
      </a:defRPr>
    </a:lvl4pPr>
    <a:lvl5pPr indent="914400" defTabSz="1300480" latinLnBrk="0">
      <a:defRPr sz="1400">
        <a:latin typeface="+mn-lt"/>
        <a:ea typeface="+mn-ea"/>
        <a:cs typeface="+mn-cs"/>
        <a:sym typeface="Calibri"/>
      </a:defRPr>
    </a:lvl5pPr>
    <a:lvl6pPr indent="1143000" defTabSz="1300480" latinLnBrk="0">
      <a:defRPr sz="1400">
        <a:latin typeface="+mn-lt"/>
        <a:ea typeface="+mn-ea"/>
        <a:cs typeface="+mn-cs"/>
        <a:sym typeface="Calibri"/>
      </a:defRPr>
    </a:lvl6pPr>
    <a:lvl7pPr indent="1371600" defTabSz="1300480" latinLnBrk="0">
      <a:defRPr sz="1400">
        <a:latin typeface="+mn-lt"/>
        <a:ea typeface="+mn-ea"/>
        <a:cs typeface="+mn-cs"/>
        <a:sym typeface="Calibri"/>
      </a:defRPr>
    </a:lvl7pPr>
    <a:lvl8pPr indent="1600200" defTabSz="1300480" latinLnBrk="0">
      <a:defRPr sz="1400">
        <a:latin typeface="+mn-lt"/>
        <a:ea typeface="+mn-ea"/>
        <a:cs typeface="+mn-cs"/>
        <a:sym typeface="Calibri"/>
      </a:defRPr>
    </a:lvl8pPr>
    <a:lvl9pPr indent="1828800" defTabSz="1300480" latinLnBrk="0">
      <a:defRPr sz="1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98BA26B-43E6-48B3-A3C2-524FAEDAAB05}" type="slidenum">
              <a:rPr lang="de-DE" smtClean="0"/>
              <a:t>1</a:t>
            </a:fld>
            <a:endParaRPr lang="de-DE"/>
          </a:p>
        </p:txBody>
      </p:sp>
    </p:spTree>
    <p:extLst>
      <p:ext uri="{BB962C8B-B14F-4D97-AF65-F5344CB8AC3E}">
        <p14:creationId xmlns:p14="http://schemas.microsoft.com/office/powerpoint/2010/main" val="369278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FCB9D7F-112E-E342-9F8B-EAB9CB8D7298}" type="slidenum">
              <a:rPr lang="de-DE" smtClean="0"/>
              <a:pPr/>
              <a:t>10</a:t>
            </a:fld>
            <a:endParaRPr lang="de-DE" dirty="0"/>
          </a:p>
        </p:txBody>
      </p:sp>
    </p:spTree>
    <p:extLst>
      <p:ext uri="{BB962C8B-B14F-4D97-AF65-F5344CB8AC3E}">
        <p14:creationId xmlns:p14="http://schemas.microsoft.com/office/powerpoint/2010/main" val="815732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FCB9D7F-112E-E342-9F8B-EAB9CB8D7298}" type="slidenum">
              <a:rPr lang="de-DE" smtClean="0"/>
              <a:pPr/>
              <a:t>11</a:t>
            </a:fld>
            <a:endParaRPr lang="de-DE" dirty="0"/>
          </a:p>
        </p:txBody>
      </p:sp>
    </p:spTree>
    <p:extLst>
      <p:ext uri="{BB962C8B-B14F-4D97-AF65-F5344CB8AC3E}">
        <p14:creationId xmlns:p14="http://schemas.microsoft.com/office/powerpoint/2010/main" val="3056164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FCB9D7F-112E-E342-9F8B-EAB9CB8D7298}" type="slidenum">
              <a:rPr lang="de-DE" smtClean="0"/>
              <a:pPr/>
              <a:t>12</a:t>
            </a:fld>
            <a:endParaRPr lang="de-DE" dirty="0"/>
          </a:p>
        </p:txBody>
      </p:sp>
    </p:spTree>
    <p:extLst>
      <p:ext uri="{BB962C8B-B14F-4D97-AF65-F5344CB8AC3E}">
        <p14:creationId xmlns:p14="http://schemas.microsoft.com/office/powerpoint/2010/main" val="2954125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FCB9D7F-112E-E342-9F8B-EAB9CB8D7298}" type="slidenum">
              <a:rPr lang="de-DE" smtClean="0"/>
              <a:pPr/>
              <a:t>13</a:t>
            </a:fld>
            <a:endParaRPr lang="de-DE" dirty="0"/>
          </a:p>
        </p:txBody>
      </p:sp>
    </p:spTree>
    <p:extLst>
      <p:ext uri="{BB962C8B-B14F-4D97-AF65-F5344CB8AC3E}">
        <p14:creationId xmlns:p14="http://schemas.microsoft.com/office/powerpoint/2010/main" val="2021511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FCB9D7F-112E-E342-9F8B-EAB9CB8D7298}" type="slidenum">
              <a:rPr lang="de-DE" smtClean="0"/>
              <a:pPr/>
              <a:t>14</a:t>
            </a:fld>
            <a:endParaRPr lang="de-DE" dirty="0"/>
          </a:p>
        </p:txBody>
      </p:sp>
    </p:spTree>
    <p:extLst>
      <p:ext uri="{BB962C8B-B14F-4D97-AF65-F5344CB8AC3E}">
        <p14:creationId xmlns:p14="http://schemas.microsoft.com/office/powerpoint/2010/main" val="350485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FCB9D7F-112E-E342-9F8B-EAB9CB8D7298}" type="slidenum">
              <a:rPr lang="de-DE" smtClean="0"/>
              <a:pPr/>
              <a:t>15</a:t>
            </a:fld>
            <a:endParaRPr lang="de-DE" dirty="0"/>
          </a:p>
        </p:txBody>
      </p:sp>
    </p:spTree>
    <p:extLst>
      <p:ext uri="{BB962C8B-B14F-4D97-AF65-F5344CB8AC3E}">
        <p14:creationId xmlns:p14="http://schemas.microsoft.com/office/powerpoint/2010/main" val="3018915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FCB9D7F-112E-E342-9F8B-EAB9CB8D7298}" type="slidenum">
              <a:rPr lang="de-DE" smtClean="0"/>
              <a:pPr/>
              <a:t>16</a:t>
            </a:fld>
            <a:endParaRPr lang="de-DE" dirty="0"/>
          </a:p>
        </p:txBody>
      </p:sp>
    </p:spTree>
    <p:extLst>
      <p:ext uri="{BB962C8B-B14F-4D97-AF65-F5344CB8AC3E}">
        <p14:creationId xmlns:p14="http://schemas.microsoft.com/office/powerpoint/2010/main" val="2755911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FCB9D7F-112E-E342-9F8B-EAB9CB8D7298}" type="slidenum">
              <a:rPr lang="de-DE" smtClean="0"/>
              <a:pPr/>
              <a:t>17</a:t>
            </a:fld>
            <a:endParaRPr lang="de-DE" dirty="0"/>
          </a:p>
        </p:txBody>
      </p:sp>
    </p:spTree>
    <p:extLst>
      <p:ext uri="{BB962C8B-B14F-4D97-AF65-F5344CB8AC3E}">
        <p14:creationId xmlns:p14="http://schemas.microsoft.com/office/powerpoint/2010/main" val="3096520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73063" y="1112838"/>
            <a:ext cx="5922962" cy="3332162"/>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CB9D7F-112E-E342-9F8B-EAB9CB8D7298}" type="slidenum">
              <a:rPr lang="de-DE" smtClean="0"/>
              <a:pPr/>
              <a:t>2</a:t>
            </a:fld>
            <a:endParaRPr lang="de-DE" dirty="0"/>
          </a:p>
        </p:txBody>
      </p:sp>
    </p:spTree>
    <p:extLst>
      <p:ext uri="{BB962C8B-B14F-4D97-AF65-F5344CB8AC3E}">
        <p14:creationId xmlns:p14="http://schemas.microsoft.com/office/powerpoint/2010/main" val="54346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FCB9D7F-112E-E342-9F8B-EAB9CB8D7298}" type="slidenum">
              <a:rPr lang="de-DE" smtClean="0"/>
              <a:pPr/>
              <a:t>3</a:t>
            </a:fld>
            <a:endParaRPr lang="de-DE" dirty="0"/>
          </a:p>
        </p:txBody>
      </p:sp>
    </p:spTree>
    <p:extLst>
      <p:ext uri="{BB962C8B-B14F-4D97-AF65-F5344CB8AC3E}">
        <p14:creationId xmlns:p14="http://schemas.microsoft.com/office/powerpoint/2010/main" val="2919030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pPr marL="0" marR="0" lvl="0" indent="0" defTabSz="130048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1FCB9D7F-112E-E342-9F8B-EAB9CB8D7298}" type="slidenum">
              <a:rPr lang="de-DE" smtClean="0"/>
              <a:pPr/>
              <a:t>4</a:t>
            </a:fld>
            <a:endParaRPr lang="de-DE" dirty="0"/>
          </a:p>
        </p:txBody>
      </p:sp>
    </p:spTree>
    <p:extLst>
      <p:ext uri="{BB962C8B-B14F-4D97-AF65-F5344CB8AC3E}">
        <p14:creationId xmlns:p14="http://schemas.microsoft.com/office/powerpoint/2010/main" val="3295464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pPr marL="0" marR="0" lvl="0" indent="0" defTabSz="130048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1FCB9D7F-112E-E342-9F8B-EAB9CB8D7298}" type="slidenum">
              <a:rPr lang="de-DE" smtClean="0"/>
              <a:pPr/>
              <a:t>5</a:t>
            </a:fld>
            <a:endParaRPr lang="de-DE" dirty="0"/>
          </a:p>
        </p:txBody>
      </p:sp>
    </p:spTree>
    <p:extLst>
      <p:ext uri="{BB962C8B-B14F-4D97-AF65-F5344CB8AC3E}">
        <p14:creationId xmlns:p14="http://schemas.microsoft.com/office/powerpoint/2010/main" val="3983723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1FCB9D7F-112E-E342-9F8B-EAB9CB8D7298}" type="slidenum">
              <a:rPr lang="de-DE" smtClean="0"/>
              <a:pPr/>
              <a:t>6</a:t>
            </a:fld>
            <a:endParaRPr lang="de-DE" dirty="0"/>
          </a:p>
        </p:txBody>
      </p:sp>
    </p:spTree>
    <p:extLst>
      <p:ext uri="{BB962C8B-B14F-4D97-AF65-F5344CB8AC3E}">
        <p14:creationId xmlns:p14="http://schemas.microsoft.com/office/powerpoint/2010/main" val="3773880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1FCB9D7F-112E-E342-9F8B-EAB9CB8D7298}" type="slidenum">
              <a:rPr lang="de-DE" smtClean="0"/>
              <a:pPr/>
              <a:t>7</a:t>
            </a:fld>
            <a:endParaRPr lang="de-DE" dirty="0"/>
          </a:p>
        </p:txBody>
      </p:sp>
    </p:spTree>
    <p:extLst>
      <p:ext uri="{BB962C8B-B14F-4D97-AF65-F5344CB8AC3E}">
        <p14:creationId xmlns:p14="http://schemas.microsoft.com/office/powerpoint/2010/main" val="74660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1FCB9D7F-112E-E342-9F8B-EAB9CB8D7298}" type="slidenum">
              <a:rPr lang="de-DE" smtClean="0"/>
              <a:pPr/>
              <a:t>8</a:t>
            </a:fld>
            <a:endParaRPr lang="de-DE" dirty="0"/>
          </a:p>
        </p:txBody>
      </p:sp>
    </p:spTree>
    <p:extLst>
      <p:ext uri="{BB962C8B-B14F-4D97-AF65-F5344CB8AC3E}">
        <p14:creationId xmlns:p14="http://schemas.microsoft.com/office/powerpoint/2010/main" val="1016301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1FCB9D7F-112E-E342-9F8B-EAB9CB8D7298}" type="slidenum">
              <a:rPr lang="de-DE" smtClean="0"/>
              <a:pPr/>
              <a:t>9</a:t>
            </a:fld>
            <a:endParaRPr lang="de-DE" dirty="0"/>
          </a:p>
        </p:txBody>
      </p:sp>
    </p:spTree>
    <p:extLst>
      <p:ext uri="{BB962C8B-B14F-4D97-AF65-F5344CB8AC3E}">
        <p14:creationId xmlns:p14="http://schemas.microsoft.com/office/powerpoint/2010/main" val="3773880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06031850-E431-2C47-851A-A7F7F3C8C41A}"/>
              </a:ext>
            </a:extLst>
          </p:cNvPr>
          <p:cNvSpPr>
            <a:spLocks noGrp="1"/>
          </p:cNvSpPr>
          <p:nvPr>
            <p:ph type="pic" sz="quarter" idx="10"/>
          </p:nvPr>
        </p:nvSpPr>
        <p:spPr>
          <a:xfrm>
            <a:off x="0" y="0"/>
            <a:ext cx="13188535" cy="9753600"/>
          </a:xfrm>
        </p:spPr>
        <p:txBody>
          <a:bodyPr/>
          <a:lstStyle>
            <a:lvl1pPr marL="0" indent="0">
              <a:buNone/>
              <a:defRPr b="0" i="0">
                <a:latin typeface="Nunito Sans" pitchFamily="2" charset="77"/>
                <a:cs typeface="Times New Roman" panose="02020603050405020304" pitchFamily="18" charset="0"/>
              </a:defRPr>
            </a:lvl1pPr>
          </a:lstStyle>
          <a:p>
            <a:endParaRPr lang="de-DE" dirty="0"/>
          </a:p>
        </p:txBody>
      </p:sp>
      <p:pic>
        <p:nvPicPr>
          <p:cNvPr id="7" name="Bild 7">
            <a:extLst>
              <a:ext uri="{FF2B5EF4-FFF2-40B4-BE49-F238E27FC236}">
                <a16:creationId xmlns:a16="http://schemas.microsoft.com/office/drawing/2014/main" id="{7F7F9876-1FEC-4DBD-BCFB-2B5A5C006F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155452" y="654666"/>
            <a:ext cx="2467048" cy="2109174"/>
          </a:xfrm>
          <a:prstGeom prst="rect">
            <a:avLst/>
          </a:prstGeom>
        </p:spPr>
      </p:pic>
      <p:sp>
        <p:nvSpPr>
          <p:cNvPr id="11" name="Titelplatzhalter 1">
            <a:extLst>
              <a:ext uri="{FF2B5EF4-FFF2-40B4-BE49-F238E27FC236}">
                <a16:creationId xmlns:a16="http://schemas.microsoft.com/office/drawing/2014/main" id="{37CF0E2D-B57D-1549-87B8-1C5DB056DC15}"/>
              </a:ext>
            </a:extLst>
          </p:cNvPr>
          <p:cNvSpPr>
            <a:spLocks noGrp="1"/>
          </p:cNvSpPr>
          <p:nvPr>
            <p:ph type="title" hasCustomPrompt="1"/>
          </p:nvPr>
        </p:nvSpPr>
        <p:spPr>
          <a:xfrm>
            <a:off x="0" y="5157787"/>
            <a:ext cx="9962755" cy="3455987"/>
          </a:xfrm>
          <a:prstGeom prst="rect">
            <a:avLst/>
          </a:prstGeom>
          <a:solidFill>
            <a:schemeClr val="bg1">
              <a:alpha val="70000"/>
            </a:schemeClr>
          </a:solidFill>
        </p:spPr>
        <p:txBody>
          <a:bodyPr vert="horz" lIns="1116000" tIns="45720" rIns="91440" bIns="45720" rtlCol="0" anchor="ctr" anchorCtr="0">
            <a:normAutofit/>
          </a:bodyPr>
          <a:lstStyle>
            <a:lvl1pPr algn="l">
              <a:lnSpc>
                <a:spcPts val="7400"/>
              </a:lnSpc>
              <a:defRPr sz="6600" b="1" i="0">
                <a:latin typeface="+mj-lt"/>
                <a:cs typeface="Nunito Sans ExtraBold" pitchFamily="2" charset="77"/>
              </a:defRPr>
            </a:lvl1pPr>
          </a:lstStyle>
          <a:p>
            <a:r>
              <a:rPr lang="de-DE" dirty="0"/>
              <a:t>Mastertitelformat durch Klicken bearbeiten</a:t>
            </a:r>
            <a:endParaRPr lang="de-AT" dirty="0"/>
          </a:p>
        </p:txBody>
      </p:sp>
      <p:sp>
        <p:nvSpPr>
          <p:cNvPr id="2" name="Rechteck 1">
            <a:extLst>
              <a:ext uri="{FF2B5EF4-FFF2-40B4-BE49-F238E27FC236}">
                <a16:creationId xmlns:a16="http://schemas.microsoft.com/office/drawing/2014/main" id="{DE4A9300-3E85-C470-B593-6C47C4ADB180}"/>
              </a:ext>
            </a:extLst>
          </p:cNvPr>
          <p:cNvSpPr/>
          <p:nvPr userDrawn="1"/>
        </p:nvSpPr>
        <p:spPr>
          <a:xfrm>
            <a:off x="13837920" y="457200"/>
            <a:ext cx="3048000" cy="2606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51106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ufzählung mit grossem Bild und Subline; Quer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11124000" cy="1885950"/>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922867"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921600" y="3730624"/>
            <a:ext cx="6840000" cy="5141913"/>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7" name="Datumsplatzhalter 6">
            <a:extLst>
              <a:ext uri="{FF2B5EF4-FFF2-40B4-BE49-F238E27FC236}">
                <a16:creationId xmlns:a16="http://schemas.microsoft.com/office/drawing/2014/main" id="{D41C6AB4-230F-4C44-8E6E-4451B162E782}"/>
              </a:ext>
            </a:extLst>
          </p:cNvPr>
          <p:cNvSpPr>
            <a:spLocks noGrp="1"/>
          </p:cNvSpPr>
          <p:nvPr>
            <p:ph type="dt" sz="half" idx="10"/>
          </p:nvPr>
        </p:nvSpPr>
        <p:spPr/>
        <p:txBody>
          <a:bodyPr/>
          <a:lstStyle>
            <a:lvl1pPr>
              <a:defRPr b="0" i="0">
                <a:latin typeface="+mn-lt"/>
              </a:defRPr>
            </a:lvl1pPr>
          </a:lstStyle>
          <a:p>
            <a:fld id="{0304A60F-00D6-0240-A0CD-3FCF778B4841}" type="datetime4">
              <a:rPr lang="de-AT" smtClean="0"/>
              <a:pPr/>
              <a:t>3. August 2023</a:t>
            </a:fld>
            <a:endParaRPr lang="de-DE" dirty="0"/>
          </a:p>
        </p:txBody>
      </p:sp>
      <p:sp>
        <p:nvSpPr>
          <p:cNvPr id="8" name="Fußzeilenplatzhalter 7">
            <a:extLst>
              <a:ext uri="{FF2B5EF4-FFF2-40B4-BE49-F238E27FC236}">
                <a16:creationId xmlns:a16="http://schemas.microsoft.com/office/drawing/2014/main" id="{D0FAB672-8768-1A42-BFA3-33B71DEBE0B9}"/>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9" name="Foliennummernplatzhalter 8">
            <a:extLst>
              <a:ext uri="{FF2B5EF4-FFF2-40B4-BE49-F238E27FC236}">
                <a16:creationId xmlns:a16="http://schemas.microsoft.com/office/drawing/2014/main" id="{C00F10BB-48B2-634B-8053-341EB4E5AD29}"/>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
        <p:nvSpPr>
          <p:cNvPr id="12" name="Bildplatzhalter 10">
            <a:extLst>
              <a:ext uri="{FF2B5EF4-FFF2-40B4-BE49-F238E27FC236}">
                <a16:creationId xmlns:a16="http://schemas.microsoft.com/office/drawing/2014/main" id="{60B04D0E-9637-444C-86E4-565C29C0EEE6}"/>
              </a:ext>
            </a:extLst>
          </p:cNvPr>
          <p:cNvSpPr>
            <a:spLocks noGrp="1"/>
          </p:cNvSpPr>
          <p:nvPr>
            <p:ph type="pic" sz="quarter" idx="13"/>
          </p:nvPr>
        </p:nvSpPr>
        <p:spPr>
          <a:xfrm>
            <a:off x="8168400" y="2789238"/>
            <a:ext cx="8459075" cy="6083300"/>
          </a:xfrm>
        </p:spPr>
        <p:txBody>
          <a:bodyPr/>
          <a:lstStyle>
            <a:lvl1pPr>
              <a:buNone/>
              <a:defRPr b="0" i="0">
                <a:latin typeface="+mn-lt"/>
              </a:defRPr>
            </a:lvl1pPr>
          </a:lstStyle>
          <a:p>
            <a:endParaRPr lang="de-AT" dirty="0"/>
          </a:p>
        </p:txBody>
      </p:sp>
    </p:spTree>
    <p:extLst>
      <p:ext uri="{BB962C8B-B14F-4D97-AF65-F5344CB8AC3E}">
        <p14:creationId xmlns:p14="http://schemas.microsoft.com/office/powerpoint/2010/main" val="1862005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ufzählung mit grossem Bild und Subline; Hoch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11124000" cy="1885950"/>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922867"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921600" y="3730624"/>
            <a:ext cx="6840000" cy="5141913"/>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7" name="Datumsplatzhalter 6">
            <a:extLst>
              <a:ext uri="{FF2B5EF4-FFF2-40B4-BE49-F238E27FC236}">
                <a16:creationId xmlns:a16="http://schemas.microsoft.com/office/drawing/2014/main" id="{D41C6AB4-230F-4C44-8E6E-4451B162E782}"/>
              </a:ext>
            </a:extLst>
          </p:cNvPr>
          <p:cNvSpPr>
            <a:spLocks noGrp="1"/>
          </p:cNvSpPr>
          <p:nvPr>
            <p:ph type="dt" sz="half" idx="10"/>
          </p:nvPr>
        </p:nvSpPr>
        <p:spPr/>
        <p:txBody>
          <a:bodyPr/>
          <a:lstStyle>
            <a:lvl1pPr>
              <a:defRPr b="0" i="0">
                <a:latin typeface="Nunito Sans" pitchFamily="2" charset="77"/>
              </a:defRPr>
            </a:lvl1pPr>
          </a:lstStyle>
          <a:p>
            <a:fld id="{0304A60F-00D6-0240-A0CD-3FCF778B4841}" type="datetime4">
              <a:rPr lang="de-AT" smtClean="0"/>
              <a:pPr/>
              <a:t>3. August 2023</a:t>
            </a:fld>
            <a:endParaRPr lang="de-DE" dirty="0"/>
          </a:p>
        </p:txBody>
      </p:sp>
      <p:sp>
        <p:nvSpPr>
          <p:cNvPr id="8" name="Fußzeilenplatzhalter 7">
            <a:extLst>
              <a:ext uri="{FF2B5EF4-FFF2-40B4-BE49-F238E27FC236}">
                <a16:creationId xmlns:a16="http://schemas.microsoft.com/office/drawing/2014/main" id="{D0FAB672-8768-1A42-BFA3-33B71DEBE0B9}"/>
              </a:ext>
            </a:extLst>
          </p:cNvPr>
          <p:cNvSpPr>
            <a:spLocks noGrp="1"/>
          </p:cNvSpPr>
          <p:nvPr>
            <p:ph type="ftr" sz="quarter" idx="11"/>
          </p:nvPr>
        </p:nvSpPr>
        <p:spPr/>
        <p:txBody>
          <a:bodyPr/>
          <a:lstStyle>
            <a:lvl1pPr>
              <a:defRPr b="0" i="0">
                <a:latin typeface="Nunito Sans" pitchFamily="2" charset="77"/>
              </a:defRPr>
            </a:lvl1pPr>
          </a:lstStyle>
          <a:p>
            <a:r>
              <a:rPr lang="de-DE" dirty="0"/>
              <a:t>Hier steht der Titel der Präsentation </a:t>
            </a:r>
          </a:p>
        </p:txBody>
      </p:sp>
      <p:sp>
        <p:nvSpPr>
          <p:cNvPr id="9" name="Foliennummernplatzhalter 8">
            <a:extLst>
              <a:ext uri="{FF2B5EF4-FFF2-40B4-BE49-F238E27FC236}">
                <a16:creationId xmlns:a16="http://schemas.microsoft.com/office/drawing/2014/main" id="{C00F10BB-48B2-634B-8053-341EB4E5AD29}"/>
              </a:ext>
            </a:extLst>
          </p:cNvPr>
          <p:cNvSpPr>
            <a:spLocks noGrp="1"/>
          </p:cNvSpPr>
          <p:nvPr>
            <p:ph type="sldNum" sz="quarter" idx="12"/>
          </p:nvPr>
        </p:nvSpPr>
        <p:spPr/>
        <p:txBody>
          <a:bodyPr/>
          <a:lstStyle>
            <a:lvl1pPr>
              <a:defRPr b="0" i="0">
                <a:latin typeface="Nunito Sans" pitchFamily="2" charset="77"/>
              </a:defRPr>
            </a:lvl1pPr>
          </a:lstStyle>
          <a:p>
            <a:fld id="{C8293DA4-3172-BF4E-AAD3-F8E76F90D071}" type="slidenum">
              <a:rPr lang="de-DE" smtClean="0"/>
              <a:pPr/>
              <a:t>‹Nr.›</a:t>
            </a:fld>
            <a:endParaRPr lang="de-DE" dirty="0"/>
          </a:p>
        </p:txBody>
      </p:sp>
      <p:sp>
        <p:nvSpPr>
          <p:cNvPr id="12" name="Bildplatzhalter 10">
            <a:extLst>
              <a:ext uri="{FF2B5EF4-FFF2-40B4-BE49-F238E27FC236}">
                <a16:creationId xmlns:a16="http://schemas.microsoft.com/office/drawing/2014/main" id="{60B04D0E-9637-444C-86E4-565C29C0EEE6}"/>
              </a:ext>
            </a:extLst>
          </p:cNvPr>
          <p:cNvSpPr>
            <a:spLocks noGrp="1"/>
          </p:cNvSpPr>
          <p:nvPr>
            <p:ph type="pic" sz="quarter" idx="13"/>
          </p:nvPr>
        </p:nvSpPr>
        <p:spPr>
          <a:xfrm>
            <a:off x="8168400" y="2789238"/>
            <a:ext cx="4756030" cy="6083300"/>
          </a:xfrm>
        </p:spPr>
        <p:txBody>
          <a:bodyPr/>
          <a:lstStyle>
            <a:lvl1pPr>
              <a:buNone/>
              <a:defRPr b="0" i="0">
                <a:latin typeface="+mn-lt"/>
              </a:defRPr>
            </a:lvl1pPr>
          </a:lstStyle>
          <a:p>
            <a:endParaRPr lang="de-AT" dirty="0"/>
          </a:p>
        </p:txBody>
      </p:sp>
    </p:spTree>
    <p:extLst>
      <p:ext uri="{BB962C8B-B14F-4D97-AF65-F5344CB8AC3E}">
        <p14:creationId xmlns:p14="http://schemas.microsoft.com/office/powerpoint/2010/main" val="2817473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ufzählung und zwei Bilder; Quer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9715637" cy="1885950"/>
          </a:xfrm>
        </p:spPr>
        <p:txBody>
          <a:bodyPr/>
          <a:lstStyle/>
          <a:p>
            <a:r>
              <a:rPr lang="de-DE" dirty="0"/>
              <a:t>Mastertitelformat bearbeiten</a:t>
            </a:r>
          </a:p>
        </p:txBody>
      </p:sp>
      <p:sp>
        <p:nvSpPr>
          <p:cNvPr id="12" name="Bildplatzhalter 10">
            <a:extLst>
              <a:ext uri="{FF2B5EF4-FFF2-40B4-BE49-F238E27FC236}">
                <a16:creationId xmlns:a16="http://schemas.microsoft.com/office/drawing/2014/main" id="{60B04D0E-9637-444C-86E4-565C29C0EEE6}"/>
              </a:ext>
            </a:extLst>
          </p:cNvPr>
          <p:cNvSpPr>
            <a:spLocks noGrp="1" noChangeAspect="1"/>
          </p:cNvSpPr>
          <p:nvPr>
            <p:ph type="pic" sz="quarter" idx="13"/>
          </p:nvPr>
        </p:nvSpPr>
        <p:spPr>
          <a:xfrm>
            <a:off x="10940400" y="2784736"/>
            <a:ext cx="4054816" cy="2916000"/>
          </a:xfrm>
        </p:spPr>
        <p:txBody>
          <a:bodyPr/>
          <a:lstStyle>
            <a:lvl1pPr>
              <a:buNone/>
              <a:defRPr b="0" i="0">
                <a:latin typeface="+mn-lt"/>
              </a:defRPr>
            </a:lvl1pPr>
          </a:lstStyle>
          <a:p>
            <a:endParaRPr lang="de-AT" dirty="0"/>
          </a:p>
        </p:txBody>
      </p:sp>
      <p:sp>
        <p:nvSpPr>
          <p:cNvPr id="10" name="Bildplatzhalter 10">
            <a:extLst>
              <a:ext uri="{FF2B5EF4-FFF2-40B4-BE49-F238E27FC236}">
                <a16:creationId xmlns:a16="http://schemas.microsoft.com/office/drawing/2014/main" id="{70968353-AB77-485C-85E8-4740E88CFC90}"/>
              </a:ext>
            </a:extLst>
          </p:cNvPr>
          <p:cNvSpPr>
            <a:spLocks noGrp="1" noChangeAspect="1"/>
          </p:cNvSpPr>
          <p:nvPr>
            <p:ph type="pic" sz="quarter" idx="14"/>
          </p:nvPr>
        </p:nvSpPr>
        <p:spPr>
          <a:xfrm>
            <a:off x="10940400" y="5949898"/>
            <a:ext cx="4054816" cy="2916000"/>
          </a:xfrm>
        </p:spPr>
        <p:txBody>
          <a:bodyPr/>
          <a:lstStyle>
            <a:lvl1pPr>
              <a:buNone/>
              <a:defRPr b="0" i="0">
                <a:latin typeface="+mn-lt"/>
              </a:defRPr>
            </a:lvl1pPr>
          </a:lstStyle>
          <a:p>
            <a:endParaRPr lang="de-AT" dirty="0"/>
          </a:p>
        </p:txBody>
      </p:sp>
      <p:sp>
        <p:nvSpPr>
          <p:cNvPr id="11" name="Inhaltsplatzhalter 3">
            <a:extLst>
              <a:ext uri="{FF2B5EF4-FFF2-40B4-BE49-F238E27FC236}">
                <a16:creationId xmlns:a16="http://schemas.microsoft.com/office/drawing/2014/main" id="{6E53A1A4-3F64-4071-B434-3AC3EC7C39DB}"/>
              </a:ext>
            </a:extLst>
          </p:cNvPr>
          <p:cNvSpPr>
            <a:spLocks noGrp="1"/>
          </p:cNvSpPr>
          <p:nvPr>
            <p:ph sz="half" idx="2"/>
          </p:nvPr>
        </p:nvSpPr>
        <p:spPr>
          <a:xfrm>
            <a:off x="921600" y="2689200"/>
            <a:ext cx="9715637" cy="6197070"/>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13" name="Datumsplatzhalter 3">
            <a:extLst>
              <a:ext uri="{FF2B5EF4-FFF2-40B4-BE49-F238E27FC236}">
                <a16:creationId xmlns:a16="http://schemas.microsoft.com/office/drawing/2014/main" id="{7BE0E0A1-8AD7-4F8F-9ED2-9453D9BFA6CF}"/>
              </a:ext>
            </a:extLst>
          </p:cNvPr>
          <p:cNvSpPr>
            <a:spLocks noGrp="1"/>
          </p:cNvSpPr>
          <p:nvPr>
            <p:ph type="dt" sz="half" idx="15"/>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3. August 2023</a:t>
            </a:fld>
            <a:endParaRPr lang="de-DE" dirty="0"/>
          </a:p>
        </p:txBody>
      </p:sp>
      <p:sp>
        <p:nvSpPr>
          <p:cNvPr id="14" name="Fußzeilenplatzhalter 4">
            <a:extLst>
              <a:ext uri="{FF2B5EF4-FFF2-40B4-BE49-F238E27FC236}">
                <a16:creationId xmlns:a16="http://schemas.microsoft.com/office/drawing/2014/main" id="{238124B2-2222-49F3-8804-E8CA4FBC2AE6}"/>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dirty="0"/>
              <a:t>Hier steht der Titel der Präsentation </a:t>
            </a:r>
          </a:p>
        </p:txBody>
      </p:sp>
      <p:sp>
        <p:nvSpPr>
          <p:cNvPr id="15" name="Foliennummernplatzhalter 5">
            <a:extLst>
              <a:ext uri="{FF2B5EF4-FFF2-40B4-BE49-F238E27FC236}">
                <a16:creationId xmlns:a16="http://schemas.microsoft.com/office/drawing/2014/main" id="{4557D213-F2D5-41F9-AE32-E356D0AFF1C2}"/>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2426806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ufzählung und zwei Bilder; Hoch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9715637" cy="1885950"/>
          </a:xfrm>
        </p:spPr>
        <p:txBody>
          <a:bodyPr/>
          <a:lstStyle/>
          <a:p>
            <a:r>
              <a:rPr lang="de-DE" dirty="0"/>
              <a:t>Mastertitelformat bearbeiten</a:t>
            </a:r>
          </a:p>
        </p:txBody>
      </p:sp>
      <p:sp>
        <p:nvSpPr>
          <p:cNvPr id="12" name="Bildplatzhalter 10">
            <a:extLst>
              <a:ext uri="{FF2B5EF4-FFF2-40B4-BE49-F238E27FC236}">
                <a16:creationId xmlns:a16="http://schemas.microsoft.com/office/drawing/2014/main" id="{60B04D0E-9637-444C-86E4-565C29C0EEE6}"/>
              </a:ext>
            </a:extLst>
          </p:cNvPr>
          <p:cNvSpPr>
            <a:spLocks noGrp="1" noChangeAspect="1"/>
          </p:cNvSpPr>
          <p:nvPr>
            <p:ph type="pic" sz="quarter" idx="13"/>
          </p:nvPr>
        </p:nvSpPr>
        <p:spPr>
          <a:xfrm>
            <a:off x="8173045" y="2777165"/>
            <a:ext cx="4054816" cy="4867157"/>
          </a:xfrm>
        </p:spPr>
        <p:txBody>
          <a:bodyPr/>
          <a:lstStyle>
            <a:lvl1pPr>
              <a:buNone/>
              <a:defRPr b="0" i="0">
                <a:latin typeface="+mn-lt"/>
              </a:defRPr>
            </a:lvl1pPr>
          </a:lstStyle>
          <a:p>
            <a:endParaRPr lang="de-AT" dirty="0"/>
          </a:p>
        </p:txBody>
      </p:sp>
      <p:sp>
        <p:nvSpPr>
          <p:cNvPr id="10" name="Bildplatzhalter 10">
            <a:extLst>
              <a:ext uri="{FF2B5EF4-FFF2-40B4-BE49-F238E27FC236}">
                <a16:creationId xmlns:a16="http://schemas.microsoft.com/office/drawing/2014/main" id="{70968353-AB77-485C-85E8-4740E88CFC90}"/>
              </a:ext>
            </a:extLst>
          </p:cNvPr>
          <p:cNvSpPr>
            <a:spLocks noGrp="1" noChangeAspect="1"/>
          </p:cNvSpPr>
          <p:nvPr>
            <p:ph type="pic" sz="quarter" idx="14"/>
          </p:nvPr>
        </p:nvSpPr>
        <p:spPr>
          <a:xfrm>
            <a:off x="12582305" y="2777166"/>
            <a:ext cx="4054816" cy="4867156"/>
          </a:xfrm>
        </p:spPr>
        <p:txBody>
          <a:bodyPr/>
          <a:lstStyle>
            <a:lvl1pPr>
              <a:buNone/>
              <a:defRPr b="0" i="0">
                <a:latin typeface="+mn-lt"/>
              </a:defRPr>
            </a:lvl1pPr>
          </a:lstStyle>
          <a:p>
            <a:endParaRPr lang="de-AT" dirty="0"/>
          </a:p>
        </p:txBody>
      </p:sp>
      <p:sp>
        <p:nvSpPr>
          <p:cNvPr id="11" name="Inhaltsplatzhalter 3">
            <a:extLst>
              <a:ext uri="{FF2B5EF4-FFF2-40B4-BE49-F238E27FC236}">
                <a16:creationId xmlns:a16="http://schemas.microsoft.com/office/drawing/2014/main" id="{6E53A1A4-3F64-4071-B434-3AC3EC7C39DB}"/>
              </a:ext>
            </a:extLst>
          </p:cNvPr>
          <p:cNvSpPr>
            <a:spLocks noGrp="1"/>
          </p:cNvSpPr>
          <p:nvPr>
            <p:ph sz="half" idx="2"/>
          </p:nvPr>
        </p:nvSpPr>
        <p:spPr>
          <a:xfrm>
            <a:off x="921600" y="2689200"/>
            <a:ext cx="6897001" cy="6197070"/>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13" name="Datumsplatzhalter 3">
            <a:extLst>
              <a:ext uri="{FF2B5EF4-FFF2-40B4-BE49-F238E27FC236}">
                <a16:creationId xmlns:a16="http://schemas.microsoft.com/office/drawing/2014/main" id="{D238D08E-665C-445D-AB41-F3F3FB5217F7}"/>
              </a:ext>
            </a:extLst>
          </p:cNvPr>
          <p:cNvSpPr>
            <a:spLocks noGrp="1"/>
          </p:cNvSpPr>
          <p:nvPr>
            <p:ph type="dt" sz="half" idx="15"/>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3. August 2023</a:t>
            </a:fld>
            <a:endParaRPr lang="de-DE" dirty="0"/>
          </a:p>
        </p:txBody>
      </p:sp>
      <p:sp>
        <p:nvSpPr>
          <p:cNvPr id="14" name="Fußzeilenplatzhalter 4">
            <a:extLst>
              <a:ext uri="{FF2B5EF4-FFF2-40B4-BE49-F238E27FC236}">
                <a16:creationId xmlns:a16="http://schemas.microsoft.com/office/drawing/2014/main" id="{B2E76FCB-CAF1-4C66-B8DF-ACDCA56D8208}"/>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dirty="0"/>
              <a:t>Hier steht der Titel der Präsentation </a:t>
            </a:r>
          </a:p>
        </p:txBody>
      </p:sp>
      <p:sp>
        <p:nvSpPr>
          <p:cNvPr id="15" name="Foliennummernplatzhalter 5">
            <a:extLst>
              <a:ext uri="{FF2B5EF4-FFF2-40B4-BE49-F238E27FC236}">
                <a16:creationId xmlns:a16="http://schemas.microsoft.com/office/drawing/2014/main" id="{3ABB941D-0E8E-46D9-AB41-B6A8A9DF520E}"/>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1179800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ufzählung mit Subline und zwei Bildern; Quer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9715637" cy="1885950"/>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922866" y="2675467"/>
            <a:ext cx="9715637"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921600" y="3730624"/>
            <a:ext cx="9715637" cy="5141913"/>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12" name="Bildplatzhalter 10">
            <a:extLst>
              <a:ext uri="{FF2B5EF4-FFF2-40B4-BE49-F238E27FC236}">
                <a16:creationId xmlns:a16="http://schemas.microsoft.com/office/drawing/2014/main" id="{60B04D0E-9637-444C-86E4-565C29C0EEE6}"/>
              </a:ext>
            </a:extLst>
          </p:cNvPr>
          <p:cNvSpPr>
            <a:spLocks noGrp="1" noChangeAspect="1"/>
          </p:cNvSpPr>
          <p:nvPr>
            <p:ph type="pic" sz="quarter" idx="13"/>
          </p:nvPr>
        </p:nvSpPr>
        <p:spPr>
          <a:xfrm>
            <a:off x="10940400" y="2743707"/>
            <a:ext cx="4054816" cy="2916000"/>
          </a:xfrm>
        </p:spPr>
        <p:txBody>
          <a:bodyPr/>
          <a:lstStyle>
            <a:lvl1pPr>
              <a:buNone/>
              <a:defRPr b="0" i="0">
                <a:latin typeface="+mn-lt"/>
              </a:defRPr>
            </a:lvl1pPr>
          </a:lstStyle>
          <a:p>
            <a:endParaRPr lang="de-AT" dirty="0"/>
          </a:p>
        </p:txBody>
      </p:sp>
      <p:sp>
        <p:nvSpPr>
          <p:cNvPr id="10" name="Bildplatzhalter 10">
            <a:extLst>
              <a:ext uri="{FF2B5EF4-FFF2-40B4-BE49-F238E27FC236}">
                <a16:creationId xmlns:a16="http://schemas.microsoft.com/office/drawing/2014/main" id="{70968353-AB77-485C-85E8-4740E88CFC90}"/>
              </a:ext>
            </a:extLst>
          </p:cNvPr>
          <p:cNvSpPr>
            <a:spLocks noGrp="1" noChangeAspect="1"/>
          </p:cNvSpPr>
          <p:nvPr>
            <p:ph type="pic" sz="quarter" idx="14"/>
          </p:nvPr>
        </p:nvSpPr>
        <p:spPr>
          <a:xfrm>
            <a:off x="10940400" y="5926380"/>
            <a:ext cx="4054816" cy="2916000"/>
          </a:xfrm>
        </p:spPr>
        <p:txBody>
          <a:bodyPr/>
          <a:lstStyle>
            <a:lvl1pPr>
              <a:buNone/>
              <a:defRPr b="0" i="0">
                <a:latin typeface="+mn-lt"/>
              </a:defRPr>
            </a:lvl1pPr>
          </a:lstStyle>
          <a:p>
            <a:endParaRPr lang="de-AT" dirty="0"/>
          </a:p>
        </p:txBody>
      </p:sp>
      <p:sp>
        <p:nvSpPr>
          <p:cNvPr id="11" name="Datumsplatzhalter 3">
            <a:extLst>
              <a:ext uri="{FF2B5EF4-FFF2-40B4-BE49-F238E27FC236}">
                <a16:creationId xmlns:a16="http://schemas.microsoft.com/office/drawing/2014/main" id="{8124F14F-4B3E-4E54-8628-2885022BEFD7}"/>
              </a:ext>
            </a:extLst>
          </p:cNvPr>
          <p:cNvSpPr>
            <a:spLocks noGrp="1"/>
          </p:cNvSpPr>
          <p:nvPr>
            <p:ph type="dt" sz="half" idx="15"/>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3. August 2023</a:t>
            </a:fld>
            <a:endParaRPr lang="de-DE" dirty="0"/>
          </a:p>
        </p:txBody>
      </p:sp>
      <p:sp>
        <p:nvSpPr>
          <p:cNvPr id="13" name="Fußzeilenplatzhalter 4">
            <a:extLst>
              <a:ext uri="{FF2B5EF4-FFF2-40B4-BE49-F238E27FC236}">
                <a16:creationId xmlns:a16="http://schemas.microsoft.com/office/drawing/2014/main" id="{FD388105-20A8-425D-B2D2-81EC5C0E4290}"/>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dirty="0"/>
              <a:t>Hier steht der Titel der Präsentation </a:t>
            </a:r>
          </a:p>
        </p:txBody>
      </p:sp>
      <p:sp>
        <p:nvSpPr>
          <p:cNvPr id="14" name="Foliennummernplatzhalter 5">
            <a:extLst>
              <a:ext uri="{FF2B5EF4-FFF2-40B4-BE49-F238E27FC236}">
                <a16:creationId xmlns:a16="http://schemas.microsoft.com/office/drawing/2014/main" id="{8029A4C5-5CEB-4A69-A52D-8372C6B886C9}"/>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2339605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ufzählung mit Subline und zwei Bildern; Hoch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9715637" cy="1885950"/>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922866" y="2675467"/>
            <a:ext cx="6895735"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921600" y="3730624"/>
            <a:ext cx="6897001" cy="5141913"/>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11" name="Bildplatzhalter 10">
            <a:extLst>
              <a:ext uri="{FF2B5EF4-FFF2-40B4-BE49-F238E27FC236}">
                <a16:creationId xmlns:a16="http://schemas.microsoft.com/office/drawing/2014/main" id="{05B67066-5F4B-AD49-A41A-421ACD77F4AA}"/>
              </a:ext>
            </a:extLst>
          </p:cNvPr>
          <p:cNvSpPr>
            <a:spLocks noGrp="1" noChangeAspect="1"/>
          </p:cNvSpPr>
          <p:nvPr>
            <p:ph type="pic" sz="quarter" idx="15"/>
          </p:nvPr>
        </p:nvSpPr>
        <p:spPr>
          <a:xfrm>
            <a:off x="8173045" y="2777165"/>
            <a:ext cx="4054816" cy="4867157"/>
          </a:xfrm>
        </p:spPr>
        <p:txBody>
          <a:bodyPr/>
          <a:lstStyle>
            <a:lvl1pPr>
              <a:buNone/>
              <a:defRPr b="0" i="0">
                <a:latin typeface="+mn-lt"/>
              </a:defRPr>
            </a:lvl1pPr>
          </a:lstStyle>
          <a:p>
            <a:endParaRPr lang="de-AT" dirty="0"/>
          </a:p>
        </p:txBody>
      </p:sp>
      <p:sp>
        <p:nvSpPr>
          <p:cNvPr id="13" name="Bildplatzhalter 10">
            <a:extLst>
              <a:ext uri="{FF2B5EF4-FFF2-40B4-BE49-F238E27FC236}">
                <a16:creationId xmlns:a16="http://schemas.microsoft.com/office/drawing/2014/main" id="{A899942F-594D-F541-AB27-B2971DAF6AC5}"/>
              </a:ext>
            </a:extLst>
          </p:cNvPr>
          <p:cNvSpPr>
            <a:spLocks noGrp="1" noChangeAspect="1"/>
          </p:cNvSpPr>
          <p:nvPr>
            <p:ph type="pic" sz="quarter" idx="16"/>
          </p:nvPr>
        </p:nvSpPr>
        <p:spPr>
          <a:xfrm>
            <a:off x="12582305" y="2777166"/>
            <a:ext cx="4054816" cy="4867156"/>
          </a:xfrm>
        </p:spPr>
        <p:txBody>
          <a:bodyPr/>
          <a:lstStyle>
            <a:lvl1pPr>
              <a:buNone/>
              <a:defRPr b="0" i="0">
                <a:latin typeface="+mn-lt"/>
              </a:defRPr>
            </a:lvl1pPr>
          </a:lstStyle>
          <a:p>
            <a:endParaRPr lang="de-AT" dirty="0"/>
          </a:p>
        </p:txBody>
      </p:sp>
      <p:sp>
        <p:nvSpPr>
          <p:cNvPr id="10" name="Datumsplatzhalter 3">
            <a:extLst>
              <a:ext uri="{FF2B5EF4-FFF2-40B4-BE49-F238E27FC236}">
                <a16:creationId xmlns:a16="http://schemas.microsoft.com/office/drawing/2014/main" id="{D9C811B8-F3E7-45FF-A30B-275E5010D837}"/>
              </a:ext>
            </a:extLst>
          </p:cNvPr>
          <p:cNvSpPr>
            <a:spLocks noGrp="1"/>
          </p:cNvSpPr>
          <p:nvPr>
            <p:ph type="dt" sz="half" idx="17"/>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3. August 2023</a:t>
            </a:fld>
            <a:endParaRPr lang="de-DE" dirty="0"/>
          </a:p>
        </p:txBody>
      </p:sp>
      <p:sp>
        <p:nvSpPr>
          <p:cNvPr id="12" name="Fußzeilenplatzhalter 4">
            <a:extLst>
              <a:ext uri="{FF2B5EF4-FFF2-40B4-BE49-F238E27FC236}">
                <a16:creationId xmlns:a16="http://schemas.microsoft.com/office/drawing/2014/main" id="{F8143568-E6AB-41C9-BEF7-2E0B813146ED}"/>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dirty="0"/>
              <a:t>Hier steht der Titel der Präsentation </a:t>
            </a:r>
          </a:p>
        </p:txBody>
      </p:sp>
      <p:sp>
        <p:nvSpPr>
          <p:cNvPr id="14" name="Foliennummernplatzhalter 5">
            <a:extLst>
              <a:ext uri="{FF2B5EF4-FFF2-40B4-BE49-F238E27FC236}">
                <a16:creationId xmlns:a16="http://schemas.microsoft.com/office/drawing/2014/main" id="{5A296564-71F2-4C32-945F-07F1F443C1BA}"/>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1849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11124000" cy="1885950"/>
          </a:xfrm>
        </p:spPr>
        <p:txBody>
          <a:bodyPr/>
          <a:lstStyle/>
          <a:p>
            <a:r>
              <a:rPr lang="de-DE" dirty="0"/>
              <a:t>Mastertitelformat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hasCustomPrompt="1"/>
          </p:nvPr>
        </p:nvSpPr>
        <p:spPr>
          <a:xfrm>
            <a:off x="921600" y="2725200"/>
            <a:ext cx="6840000" cy="6091962"/>
          </a:xfrm>
        </p:spPr>
        <p:txBody>
          <a:bodyPr/>
          <a:lstStyle>
            <a:lvl1pPr marL="0" indent="0">
              <a:buNone/>
              <a:defRPr b="0" i="0">
                <a:latin typeface="+mn-lt"/>
              </a:defRPr>
            </a:lvl1pPr>
          </a:lstStyle>
          <a:p>
            <a:pPr lvl="0"/>
            <a:r>
              <a:rPr lang="de-DE" dirty="0" err="1"/>
              <a:t>MasterInhalt</a:t>
            </a:r>
            <a:r>
              <a:rPr lang="de-DE" dirty="0"/>
              <a:t> bearbeiten</a:t>
            </a:r>
          </a:p>
        </p:txBody>
      </p:sp>
      <p:sp>
        <p:nvSpPr>
          <p:cNvPr id="13" name="Inhaltsplatzhalter 10">
            <a:extLst>
              <a:ext uri="{FF2B5EF4-FFF2-40B4-BE49-F238E27FC236}">
                <a16:creationId xmlns:a16="http://schemas.microsoft.com/office/drawing/2014/main" id="{75C928EC-E824-4848-8F3B-4CE94E3B9556}"/>
              </a:ext>
            </a:extLst>
          </p:cNvPr>
          <p:cNvSpPr>
            <a:spLocks noGrp="1"/>
          </p:cNvSpPr>
          <p:nvPr>
            <p:ph sz="quarter" idx="15" hasCustomPrompt="1"/>
          </p:nvPr>
        </p:nvSpPr>
        <p:spPr>
          <a:xfrm>
            <a:off x="8167688" y="2725200"/>
            <a:ext cx="8459787" cy="6091237"/>
          </a:xfrm>
        </p:spPr>
        <p:txBody>
          <a:bodyPr/>
          <a:lstStyle>
            <a:lvl1pPr>
              <a:buNone/>
              <a:defRPr b="0" i="0">
                <a:latin typeface="+mn-lt"/>
              </a:defRPr>
            </a:lvl1pPr>
          </a:lstStyle>
          <a:p>
            <a:pPr lvl="0"/>
            <a:r>
              <a:rPr lang="de-DE" dirty="0" err="1"/>
              <a:t>MasterInhalt</a:t>
            </a:r>
            <a:r>
              <a:rPr lang="de-DE" dirty="0"/>
              <a:t> bearbeiten</a:t>
            </a:r>
          </a:p>
        </p:txBody>
      </p:sp>
      <p:sp>
        <p:nvSpPr>
          <p:cNvPr id="10" name="Datumsplatzhalter 3">
            <a:extLst>
              <a:ext uri="{FF2B5EF4-FFF2-40B4-BE49-F238E27FC236}">
                <a16:creationId xmlns:a16="http://schemas.microsoft.com/office/drawing/2014/main" id="{257E38ED-9183-425A-A294-1F2388DD7E92}"/>
              </a:ext>
            </a:extLst>
          </p:cNvPr>
          <p:cNvSpPr>
            <a:spLocks noGrp="1"/>
          </p:cNvSpPr>
          <p:nvPr>
            <p:ph type="dt" sz="half" idx="16"/>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3. August 2023</a:t>
            </a:fld>
            <a:endParaRPr lang="de-DE" dirty="0"/>
          </a:p>
        </p:txBody>
      </p:sp>
      <p:sp>
        <p:nvSpPr>
          <p:cNvPr id="11" name="Fußzeilenplatzhalter 4">
            <a:extLst>
              <a:ext uri="{FF2B5EF4-FFF2-40B4-BE49-F238E27FC236}">
                <a16:creationId xmlns:a16="http://schemas.microsoft.com/office/drawing/2014/main" id="{2DBC8530-2BDE-4637-9395-E4700CAA5D9D}"/>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dirty="0"/>
              <a:t>Hier steht der Titel der Präsentation </a:t>
            </a:r>
          </a:p>
        </p:txBody>
      </p:sp>
      <p:sp>
        <p:nvSpPr>
          <p:cNvPr id="12" name="Foliennummernplatzhalter 5">
            <a:extLst>
              <a:ext uri="{FF2B5EF4-FFF2-40B4-BE49-F238E27FC236}">
                <a16:creationId xmlns:a16="http://schemas.microsoft.com/office/drawing/2014/main" id="{3D008FCE-CADD-44B7-A8D4-18FD977FCF3D}"/>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1871430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mit Subline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11124000" cy="1885950"/>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922867"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hasCustomPrompt="1"/>
          </p:nvPr>
        </p:nvSpPr>
        <p:spPr>
          <a:xfrm>
            <a:off x="921600" y="3730624"/>
            <a:ext cx="6840000" cy="5141913"/>
          </a:xfrm>
        </p:spPr>
        <p:txBody>
          <a:bodyPr/>
          <a:lstStyle>
            <a:lvl1pPr marL="0" indent="0">
              <a:buNone/>
              <a:defRPr b="0" i="0">
                <a:latin typeface="+mn-lt"/>
              </a:defRPr>
            </a:lvl1pPr>
          </a:lstStyle>
          <a:p>
            <a:pPr lvl="0"/>
            <a:r>
              <a:rPr lang="de-DE" dirty="0" err="1"/>
              <a:t>MasterInhalt</a:t>
            </a:r>
            <a:r>
              <a:rPr lang="de-DE" dirty="0"/>
              <a:t> bearbeiten</a:t>
            </a:r>
          </a:p>
        </p:txBody>
      </p:sp>
      <p:sp>
        <p:nvSpPr>
          <p:cNvPr id="11" name="Inhaltsplatzhalter 5">
            <a:extLst>
              <a:ext uri="{FF2B5EF4-FFF2-40B4-BE49-F238E27FC236}">
                <a16:creationId xmlns:a16="http://schemas.microsoft.com/office/drawing/2014/main" id="{528EC1C3-C533-4D02-BCE9-FD4F54F8AD45}"/>
              </a:ext>
            </a:extLst>
          </p:cNvPr>
          <p:cNvSpPr>
            <a:spLocks noGrp="1"/>
          </p:cNvSpPr>
          <p:nvPr>
            <p:ph sz="quarter" idx="14" hasCustomPrompt="1"/>
          </p:nvPr>
        </p:nvSpPr>
        <p:spPr>
          <a:xfrm>
            <a:off x="8167688" y="2789238"/>
            <a:ext cx="8459787" cy="6083300"/>
          </a:xfrm>
        </p:spPr>
        <p:txBody>
          <a:bodyPr/>
          <a:lstStyle>
            <a:lvl1pPr>
              <a:buNone/>
              <a:defRPr b="0" i="0">
                <a:latin typeface="+mn-lt"/>
              </a:defRPr>
            </a:lvl1pPr>
          </a:lstStyle>
          <a:p>
            <a:pPr lvl="0"/>
            <a:r>
              <a:rPr lang="de-DE" dirty="0" err="1"/>
              <a:t>MasterInhalt</a:t>
            </a:r>
            <a:r>
              <a:rPr lang="de-DE" dirty="0"/>
              <a:t> bearbeiten</a:t>
            </a:r>
          </a:p>
        </p:txBody>
      </p:sp>
      <p:sp>
        <p:nvSpPr>
          <p:cNvPr id="10" name="Datumsplatzhalter 3">
            <a:extLst>
              <a:ext uri="{FF2B5EF4-FFF2-40B4-BE49-F238E27FC236}">
                <a16:creationId xmlns:a16="http://schemas.microsoft.com/office/drawing/2014/main" id="{AABF7A3E-B910-4C60-87F7-D71D398E8590}"/>
              </a:ext>
            </a:extLst>
          </p:cNvPr>
          <p:cNvSpPr>
            <a:spLocks noGrp="1"/>
          </p:cNvSpPr>
          <p:nvPr>
            <p:ph type="dt" sz="half" idx="15"/>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3. August 2023</a:t>
            </a:fld>
            <a:endParaRPr lang="de-DE" dirty="0"/>
          </a:p>
        </p:txBody>
      </p:sp>
      <p:sp>
        <p:nvSpPr>
          <p:cNvPr id="12" name="Fußzeilenplatzhalter 4">
            <a:extLst>
              <a:ext uri="{FF2B5EF4-FFF2-40B4-BE49-F238E27FC236}">
                <a16:creationId xmlns:a16="http://schemas.microsoft.com/office/drawing/2014/main" id="{F6541688-8268-4190-B2B8-10911736449B}"/>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dirty="0"/>
              <a:t>Hier steht der Titel der Präsentation </a:t>
            </a:r>
          </a:p>
        </p:txBody>
      </p:sp>
      <p:sp>
        <p:nvSpPr>
          <p:cNvPr id="13" name="Foliennummernplatzhalter 5">
            <a:extLst>
              <a:ext uri="{FF2B5EF4-FFF2-40B4-BE49-F238E27FC236}">
                <a16:creationId xmlns:a16="http://schemas.microsoft.com/office/drawing/2014/main" id="{ABA69EFF-8F40-432D-82F7-E1187B6D82B0}"/>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1982265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ercollage">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79BAF080-8B59-5043-990E-D5F1DC7E9FAC}"/>
              </a:ext>
            </a:extLst>
          </p:cNvPr>
          <p:cNvSpPr>
            <a:spLocks noGrp="1"/>
          </p:cNvSpPr>
          <p:nvPr>
            <p:ph type="pic" sz="quarter" idx="13"/>
          </p:nvPr>
        </p:nvSpPr>
        <p:spPr>
          <a:xfrm>
            <a:off x="609600" y="2884888"/>
            <a:ext cx="4680014" cy="4352128"/>
          </a:xfrm>
        </p:spPr>
        <p:txBody>
          <a:bodyPr/>
          <a:lstStyle>
            <a:lvl1pPr>
              <a:defRPr b="0" i="0">
                <a:latin typeface="+mn-lt"/>
              </a:defRPr>
            </a:lvl1pPr>
          </a:lstStyle>
          <a:p>
            <a:endParaRPr lang="de-DE" dirty="0"/>
          </a:p>
        </p:txBody>
      </p:sp>
      <p:sp>
        <p:nvSpPr>
          <p:cNvPr id="8" name="Bildplatzhalter 6">
            <a:extLst>
              <a:ext uri="{FF2B5EF4-FFF2-40B4-BE49-F238E27FC236}">
                <a16:creationId xmlns:a16="http://schemas.microsoft.com/office/drawing/2014/main" id="{0DC2DA5C-1C91-AF49-8337-12F55A0841D1}"/>
              </a:ext>
            </a:extLst>
          </p:cNvPr>
          <p:cNvSpPr>
            <a:spLocks noGrp="1"/>
          </p:cNvSpPr>
          <p:nvPr>
            <p:ph type="pic" sz="quarter" idx="14"/>
          </p:nvPr>
        </p:nvSpPr>
        <p:spPr>
          <a:xfrm>
            <a:off x="6231467" y="551945"/>
            <a:ext cx="4859866" cy="3624263"/>
          </a:xfrm>
        </p:spPr>
        <p:txBody>
          <a:bodyPr/>
          <a:lstStyle>
            <a:lvl1pPr>
              <a:defRPr b="0" i="0">
                <a:latin typeface="+mn-lt"/>
              </a:defRPr>
            </a:lvl1pPr>
          </a:lstStyle>
          <a:p>
            <a:endParaRPr lang="de-DE" dirty="0"/>
          </a:p>
        </p:txBody>
      </p:sp>
      <p:sp>
        <p:nvSpPr>
          <p:cNvPr id="9" name="Bildplatzhalter 6">
            <a:extLst>
              <a:ext uri="{FF2B5EF4-FFF2-40B4-BE49-F238E27FC236}">
                <a16:creationId xmlns:a16="http://schemas.microsoft.com/office/drawing/2014/main" id="{778EAE7C-343D-0640-9AD2-1CDCE0651B15}"/>
              </a:ext>
            </a:extLst>
          </p:cNvPr>
          <p:cNvSpPr>
            <a:spLocks noGrp="1"/>
          </p:cNvSpPr>
          <p:nvPr>
            <p:ph type="pic" sz="quarter" idx="15"/>
          </p:nvPr>
        </p:nvSpPr>
        <p:spPr>
          <a:xfrm>
            <a:off x="11957107" y="2884888"/>
            <a:ext cx="4680014" cy="4352128"/>
          </a:xfrm>
        </p:spPr>
        <p:txBody>
          <a:bodyPr/>
          <a:lstStyle>
            <a:lvl1pPr>
              <a:defRPr b="0" i="0">
                <a:latin typeface="+mn-lt"/>
              </a:defRPr>
            </a:lvl1pPr>
          </a:lstStyle>
          <a:p>
            <a:endParaRPr lang="de-DE" dirty="0"/>
          </a:p>
        </p:txBody>
      </p:sp>
      <p:sp>
        <p:nvSpPr>
          <p:cNvPr id="10" name="Bildplatzhalter 6">
            <a:extLst>
              <a:ext uri="{FF2B5EF4-FFF2-40B4-BE49-F238E27FC236}">
                <a16:creationId xmlns:a16="http://schemas.microsoft.com/office/drawing/2014/main" id="{24F7B581-CB7E-DB41-ABF8-CAE1B159E150}"/>
              </a:ext>
            </a:extLst>
          </p:cNvPr>
          <p:cNvSpPr>
            <a:spLocks noGrp="1"/>
          </p:cNvSpPr>
          <p:nvPr>
            <p:ph type="pic" sz="quarter" idx="16"/>
          </p:nvPr>
        </p:nvSpPr>
        <p:spPr>
          <a:xfrm>
            <a:off x="6231467" y="4876800"/>
            <a:ext cx="4859866" cy="3624263"/>
          </a:xfrm>
        </p:spPr>
        <p:txBody>
          <a:bodyPr/>
          <a:lstStyle>
            <a:lvl1pPr>
              <a:defRPr b="0" i="0">
                <a:latin typeface="+mn-lt"/>
              </a:defRPr>
            </a:lvl1pPr>
          </a:lstStyle>
          <a:p>
            <a:endParaRPr lang="de-DE" dirty="0"/>
          </a:p>
        </p:txBody>
      </p:sp>
      <p:sp>
        <p:nvSpPr>
          <p:cNvPr id="11" name="Datumsplatzhalter 3">
            <a:extLst>
              <a:ext uri="{FF2B5EF4-FFF2-40B4-BE49-F238E27FC236}">
                <a16:creationId xmlns:a16="http://schemas.microsoft.com/office/drawing/2014/main" id="{A4A0B298-4FB4-4649-BB4D-88CB02617ED1}"/>
              </a:ext>
            </a:extLst>
          </p:cNvPr>
          <p:cNvSpPr>
            <a:spLocks noGrp="1"/>
          </p:cNvSpPr>
          <p:nvPr>
            <p:ph type="dt" sz="half" idx="2"/>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3. August 2023</a:t>
            </a:fld>
            <a:endParaRPr lang="de-DE" dirty="0"/>
          </a:p>
        </p:txBody>
      </p:sp>
      <p:sp>
        <p:nvSpPr>
          <p:cNvPr id="12" name="Fußzeilenplatzhalter 4">
            <a:extLst>
              <a:ext uri="{FF2B5EF4-FFF2-40B4-BE49-F238E27FC236}">
                <a16:creationId xmlns:a16="http://schemas.microsoft.com/office/drawing/2014/main" id="{D0FB23DD-92E6-4ADB-BB6B-155F14E915C8}"/>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dirty="0"/>
              <a:t>Hier steht der Titel der Präsentation </a:t>
            </a:r>
          </a:p>
        </p:txBody>
      </p:sp>
      <p:sp>
        <p:nvSpPr>
          <p:cNvPr id="13" name="Foliennummernplatzhalter 5">
            <a:extLst>
              <a:ext uri="{FF2B5EF4-FFF2-40B4-BE49-F238E27FC236}">
                <a16:creationId xmlns:a16="http://schemas.microsoft.com/office/drawing/2014/main" id="{C4F2069F-660B-4F2F-BD66-BD8CF703F621}"/>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825042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 Bild mit Erklärtext">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3EAD0E68-28C3-480D-9309-AF7376824ADE}"/>
              </a:ext>
            </a:extLst>
          </p:cNvPr>
          <p:cNvSpPr>
            <a:spLocks noGrp="1"/>
          </p:cNvSpPr>
          <p:nvPr>
            <p:ph type="body" sz="quarter" idx="13"/>
          </p:nvPr>
        </p:nvSpPr>
        <p:spPr>
          <a:xfrm>
            <a:off x="14567678" y="5419118"/>
            <a:ext cx="2471070" cy="2976562"/>
          </a:xfrm>
        </p:spPr>
        <p:txBody>
          <a:bodyPr/>
          <a:lstStyle>
            <a:lvl1pPr marL="0" indent="0">
              <a:lnSpc>
                <a:spcPts val="2800"/>
              </a:lnSpc>
              <a:buNone/>
              <a:defRPr sz="2400" b="0" i="0">
                <a:latin typeface="+mn-lt"/>
              </a:defRPr>
            </a:lvl1pPr>
          </a:lstStyle>
          <a:p>
            <a:pPr lvl="0"/>
            <a:r>
              <a:rPr lang="de-DE" dirty="0"/>
              <a:t>Mastertextformat bearbeiten</a:t>
            </a:r>
          </a:p>
        </p:txBody>
      </p:sp>
      <p:sp>
        <p:nvSpPr>
          <p:cNvPr id="5" name="Bildplatzhalter 10">
            <a:extLst>
              <a:ext uri="{FF2B5EF4-FFF2-40B4-BE49-F238E27FC236}">
                <a16:creationId xmlns:a16="http://schemas.microsoft.com/office/drawing/2014/main" id="{673FE793-E8BF-1241-83BD-7C938063C66E}"/>
              </a:ext>
            </a:extLst>
          </p:cNvPr>
          <p:cNvSpPr>
            <a:spLocks noGrp="1" noChangeAspect="1"/>
          </p:cNvSpPr>
          <p:nvPr>
            <p:ph type="pic" sz="quarter" idx="14"/>
          </p:nvPr>
        </p:nvSpPr>
        <p:spPr>
          <a:xfrm>
            <a:off x="0" y="0"/>
            <a:ext cx="14289088" cy="8395680"/>
          </a:xfrm>
        </p:spPr>
        <p:txBody>
          <a:bodyPr/>
          <a:lstStyle>
            <a:lvl1pPr>
              <a:buNone/>
              <a:defRPr b="0" i="0">
                <a:latin typeface="Nunito Sans" pitchFamily="2" charset="77"/>
              </a:defRPr>
            </a:lvl1pPr>
          </a:lstStyle>
          <a:p>
            <a:endParaRPr lang="de-AT" dirty="0"/>
          </a:p>
        </p:txBody>
      </p:sp>
      <p:sp>
        <p:nvSpPr>
          <p:cNvPr id="6" name="Datumsplatzhalter 2">
            <a:extLst>
              <a:ext uri="{FF2B5EF4-FFF2-40B4-BE49-F238E27FC236}">
                <a16:creationId xmlns:a16="http://schemas.microsoft.com/office/drawing/2014/main" id="{1E286DF4-6DE8-CA45-A28D-72E2CAEADF3D}"/>
              </a:ext>
            </a:extLst>
          </p:cNvPr>
          <p:cNvSpPr>
            <a:spLocks noGrp="1"/>
          </p:cNvSpPr>
          <p:nvPr>
            <p:ph type="dt" sz="half" idx="10"/>
          </p:nvPr>
        </p:nvSpPr>
        <p:spPr>
          <a:xfrm>
            <a:off x="922867" y="9040813"/>
            <a:ext cx="1762462" cy="519112"/>
          </a:xfrm>
        </p:spPr>
        <p:txBody>
          <a:bodyPr/>
          <a:lstStyle>
            <a:lvl1pPr>
              <a:defRPr b="0" i="0">
                <a:latin typeface="+mn-lt"/>
              </a:defRPr>
            </a:lvl1pPr>
          </a:lstStyle>
          <a:p>
            <a:fld id="{ECE8BA2E-417F-5849-A84E-4EF156AB2CDB}" type="datetime4">
              <a:rPr lang="de-AT" smtClean="0"/>
              <a:pPr/>
              <a:t>3. August 2023</a:t>
            </a:fld>
            <a:endParaRPr lang="de-DE" dirty="0"/>
          </a:p>
        </p:txBody>
      </p:sp>
      <p:sp>
        <p:nvSpPr>
          <p:cNvPr id="7" name="Fußzeilenplatzhalter 3">
            <a:extLst>
              <a:ext uri="{FF2B5EF4-FFF2-40B4-BE49-F238E27FC236}">
                <a16:creationId xmlns:a16="http://schemas.microsoft.com/office/drawing/2014/main" id="{05AF1DA2-D29F-AD4B-BE12-0D3CFAC32F38}"/>
              </a:ext>
            </a:extLst>
          </p:cNvPr>
          <p:cNvSpPr>
            <a:spLocks noGrp="1"/>
          </p:cNvSpPr>
          <p:nvPr>
            <p:ph type="ftr" sz="quarter" idx="11"/>
          </p:nvPr>
        </p:nvSpPr>
        <p:spPr>
          <a:xfrm>
            <a:off x="5743575" y="9040813"/>
            <a:ext cx="5853113" cy="519112"/>
          </a:xfrm>
        </p:spPr>
        <p:txBody>
          <a:bodyPr/>
          <a:lstStyle>
            <a:lvl1pPr>
              <a:defRPr b="0" i="0">
                <a:latin typeface="+mn-lt"/>
              </a:defRPr>
            </a:lvl1pPr>
          </a:lstStyle>
          <a:p>
            <a:r>
              <a:rPr lang="de-DE"/>
              <a:t>Hier steht der Titel der Präsentation </a:t>
            </a:r>
            <a:endParaRPr lang="de-DE" dirty="0"/>
          </a:p>
        </p:txBody>
      </p:sp>
      <p:sp>
        <p:nvSpPr>
          <p:cNvPr id="8" name="Foliennummernplatzhalter 4">
            <a:extLst>
              <a:ext uri="{FF2B5EF4-FFF2-40B4-BE49-F238E27FC236}">
                <a16:creationId xmlns:a16="http://schemas.microsoft.com/office/drawing/2014/main" id="{3C0FC85B-DDAD-2449-9E67-2F77CBBB68E4}"/>
              </a:ext>
            </a:extLst>
          </p:cNvPr>
          <p:cNvSpPr>
            <a:spLocks noGrp="1"/>
          </p:cNvSpPr>
          <p:nvPr>
            <p:ph type="sldNum" sz="quarter" idx="12"/>
          </p:nvPr>
        </p:nvSpPr>
        <p:spPr>
          <a:xfrm>
            <a:off x="13879240" y="9040813"/>
            <a:ext cx="2757881" cy="519112"/>
          </a:xfrm>
        </p:spPr>
        <p:txBody>
          <a:bodyPr/>
          <a:lstStyle>
            <a:lvl1pPr>
              <a:defRPr b="0" i="0">
                <a:latin typeface="+mn-lt"/>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3574173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2FC87B12-24D4-4F8E-A905-7144A57B4895}"/>
              </a:ext>
            </a:extLst>
          </p:cNvPr>
          <p:cNvSpPr/>
          <p:nvPr userDrawn="1"/>
        </p:nvSpPr>
        <p:spPr>
          <a:xfrm>
            <a:off x="0" y="0"/>
            <a:ext cx="14289579" cy="9753600"/>
          </a:xfrm>
          <a:prstGeom prst="rect">
            <a:avLst/>
          </a:pr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b="0" i="0" dirty="0">
              <a:latin typeface="Nunito Sans" pitchFamily="2" charset="77"/>
            </a:endParaRPr>
          </a:p>
        </p:txBody>
      </p:sp>
      <p:sp>
        <p:nvSpPr>
          <p:cNvPr id="2" name="Titel 1">
            <a:extLst>
              <a:ext uri="{FF2B5EF4-FFF2-40B4-BE49-F238E27FC236}">
                <a16:creationId xmlns:a16="http://schemas.microsoft.com/office/drawing/2014/main" id="{B631CF29-EE55-B541-B73B-6C428D75630F}"/>
              </a:ext>
            </a:extLst>
          </p:cNvPr>
          <p:cNvSpPr>
            <a:spLocks noGrp="1"/>
          </p:cNvSpPr>
          <p:nvPr>
            <p:ph type="title"/>
          </p:nvPr>
        </p:nvSpPr>
        <p:spPr>
          <a:xfrm>
            <a:off x="921600" y="4767942"/>
            <a:ext cx="10748055" cy="2024743"/>
          </a:xfrm>
        </p:spPr>
        <p:txBody>
          <a:bodyPr anchor="t" anchorCtr="0"/>
          <a:lstStyle>
            <a:lvl1pPr>
              <a:lnSpc>
                <a:spcPts val="7000"/>
              </a:lnSpc>
              <a:defRPr sz="6000">
                <a:latin typeface="+mj-lt"/>
              </a:defRPr>
            </a:lvl1pPr>
          </a:lstStyle>
          <a:p>
            <a:r>
              <a:rPr lang="de-DE" dirty="0"/>
              <a:t>Mastertitelformat bearbeiten</a:t>
            </a:r>
          </a:p>
        </p:txBody>
      </p:sp>
      <p:sp>
        <p:nvSpPr>
          <p:cNvPr id="5" name="Foliennummernplatzhalter 4">
            <a:extLst>
              <a:ext uri="{FF2B5EF4-FFF2-40B4-BE49-F238E27FC236}">
                <a16:creationId xmlns:a16="http://schemas.microsoft.com/office/drawing/2014/main" id="{30B53D44-1116-9643-85FE-D6F4798F4996}"/>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3003344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ganzseitig">
    <p:spTree>
      <p:nvGrpSpPr>
        <p:cNvPr id="1" name=""/>
        <p:cNvGrpSpPr/>
        <p:nvPr/>
      </p:nvGrpSpPr>
      <p:grpSpPr>
        <a:xfrm>
          <a:off x="0" y="0"/>
          <a:ext cx="0" cy="0"/>
          <a:chOff x="0" y="0"/>
          <a:chExt cx="0" cy="0"/>
        </a:xfrm>
      </p:grpSpPr>
      <p:sp>
        <p:nvSpPr>
          <p:cNvPr id="5" name="Bildplatzhalter 10">
            <a:extLst>
              <a:ext uri="{FF2B5EF4-FFF2-40B4-BE49-F238E27FC236}">
                <a16:creationId xmlns:a16="http://schemas.microsoft.com/office/drawing/2014/main" id="{673FE793-E8BF-1241-83BD-7C938063C66E}"/>
              </a:ext>
            </a:extLst>
          </p:cNvPr>
          <p:cNvSpPr>
            <a:spLocks noGrp="1" noChangeAspect="1"/>
          </p:cNvSpPr>
          <p:nvPr>
            <p:ph type="pic" sz="quarter" idx="14"/>
          </p:nvPr>
        </p:nvSpPr>
        <p:spPr>
          <a:xfrm>
            <a:off x="-1" y="0"/>
            <a:ext cx="17340263" cy="9753600"/>
          </a:xfrm>
          <a:solidFill>
            <a:schemeClr val="bg1"/>
          </a:solidFill>
        </p:spPr>
        <p:txBody>
          <a:bodyPr/>
          <a:lstStyle>
            <a:lvl1pPr>
              <a:buNone/>
              <a:defRPr b="0" i="0">
                <a:latin typeface="+mn-lt"/>
              </a:defRPr>
            </a:lvl1pPr>
          </a:lstStyle>
          <a:p>
            <a:endParaRPr lang="de-AT" dirty="0"/>
          </a:p>
        </p:txBody>
      </p:sp>
    </p:spTree>
    <p:extLst>
      <p:ext uri="{BB962C8B-B14F-4D97-AF65-F5344CB8AC3E}">
        <p14:creationId xmlns:p14="http://schemas.microsoft.com/office/powerpoint/2010/main" val="1848496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dium mit Erklärtext">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897F2FF-2C49-9447-9CA1-20428984E3F6}"/>
              </a:ext>
            </a:extLst>
          </p:cNvPr>
          <p:cNvSpPr>
            <a:spLocks noGrp="1"/>
          </p:cNvSpPr>
          <p:nvPr>
            <p:ph type="sldNum" sz="quarter" idx="12"/>
          </p:nvPr>
        </p:nvSpPr>
        <p:spPr/>
        <p:txBody>
          <a:bodyPr/>
          <a:lstStyle>
            <a:lvl1pPr>
              <a:defRPr b="0" i="0">
                <a:latin typeface="Nunito Sans" pitchFamily="2" charset="77"/>
              </a:defRPr>
            </a:lvl1pPr>
          </a:lstStyle>
          <a:p>
            <a:fld id="{C8293DA4-3172-BF4E-AAD3-F8E76F90D071}" type="slidenum">
              <a:rPr lang="de-DE" smtClean="0"/>
              <a:pPr/>
              <a:t>‹Nr.›</a:t>
            </a:fld>
            <a:endParaRPr lang="de-DE" dirty="0"/>
          </a:p>
        </p:txBody>
      </p:sp>
      <p:sp>
        <p:nvSpPr>
          <p:cNvPr id="8" name="Rechteck 7">
            <a:extLst>
              <a:ext uri="{FF2B5EF4-FFF2-40B4-BE49-F238E27FC236}">
                <a16:creationId xmlns:a16="http://schemas.microsoft.com/office/drawing/2014/main" id="{440D8FC6-FF72-E342-9791-16AD8BB2FF54}"/>
              </a:ext>
            </a:extLst>
          </p:cNvPr>
          <p:cNvSpPr/>
          <p:nvPr userDrawn="1"/>
        </p:nvSpPr>
        <p:spPr>
          <a:xfrm>
            <a:off x="0" y="0"/>
            <a:ext cx="14289088" cy="9753600"/>
          </a:xfrm>
          <a:prstGeom prst="rect">
            <a:avLst/>
          </a:prstGeom>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de-DE" b="0" i="0" dirty="0">
              <a:latin typeface="Nunito Sans" pitchFamily="2" charset="77"/>
            </a:endParaRPr>
          </a:p>
        </p:txBody>
      </p:sp>
      <p:sp>
        <p:nvSpPr>
          <p:cNvPr id="10" name="Textplatzhalter 9">
            <a:extLst>
              <a:ext uri="{FF2B5EF4-FFF2-40B4-BE49-F238E27FC236}">
                <a16:creationId xmlns:a16="http://schemas.microsoft.com/office/drawing/2014/main" id="{2F17D9EB-7313-1A49-B86D-8156001151F5}"/>
              </a:ext>
            </a:extLst>
          </p:cNvPr>
          <p:cNvSpPr>
            <a:spLocks noGrp="1"/>
          </p:cNvSpPr>
          <p:nvPr>
            <p:ph type="body" sz="quarter" idx="13"/>
          </p:nvPr>
        </p:nvSpPr>
        <p:spPr>
          <a:xfrm>
            <a:off x="14567678" y="5419118"/>
            <a:ext cx="2471070" cy="2976562"/>
          </a:xfrm>
        </p:spPr>
        <p:txBody>
          <a:bodyPr/>
          <a:lstStyle>
            <a:lvl1pPr marL="0" indent="0">
              <a:lnSpc>
                <a:spcPts val="2800"/>
              </a:lnSpc>
              <a:buNone/>
              <a:defRPr sz="2400" b="0" i="0">
                <a:latin typeface="+mn-lt"/>
              </a:defRPr>
            </a:lvl1pPr>
          </a:lstStyle>
          <a:p>
            <a:pPr lvl="0"/>
            <a:r>
              <a:rPr lang="de-DE" dirty="0"/>
              <a:t>Mastertextformat bearbeiten</a:t>
            </a:r>
          </a:p>
        </p:txBody>
      </p:sp>
      <p:sp>
        <p:nvSpPr>
          <p:cNvPr id="9" name="Medienplatzhalter 7">
            <a:extLst>
              <a:ext uri="{FF2B5EF4-FFF2-40B4-BE49-F238E27FC236}">
                <a16:creationId xmlns:a16="http://schemas.microsoft.com/office/drawing/2014/main" id="{A6FDBBFA-DFE1-8C47-BDF6-C65EAC7E6273}"/>
              </a:ext>
            </a:extLst>
          </p:cNvPr>
          <p:cNvSpPr>
            <a:spLocks noGrp="1"/>
          </p:cNvSpPr>
          <p:nvPr>
            <p:ph type="media" sz="quarter" idx="15"/>
          </p:nvPr>
        </p:nvSpPr>
        <p:spPr>
          <a:xfrm>
            <a:off x="0" y="0"/>
            <a:ext cx="14289088" cy="9753600"/>
          </a:xfrm>
          <a:solidFill>
            <a:schemeClr val="tx1"/>
          </a:solidFill>
        </p:spPr>
        <p:txBody>
          <a:bodyPr/>
          <a:lstStyle>
            <a:lvl1pPr marL="0" indent="0">
              <a:buNone/>
              <a:defRPr b="0" i="0">
                <a:solidFill>
                  <a:schemeClr val="bg1"/>
                </a:solidFill>
                <a:latin typeface="+mn-lt"/>
              </a:defRPr>
            </a:lvl1pPr>
          </a:lstStyle>
          <a:p>
            <a:endParaRPr lang="de-DE" dirty="0"/>
          </a:p>
        </p:txBody>
      </p:sp>
    </p:spTree>
    <p:extLst>
      <p:ext uri="{BB962C8B-B14F-4D97-AF65-F5344CB8AC3E}">
        <p14:creationId xmlns:p14="http://schemas.microsoft.com/office/powerpoint/2010/main" val="455115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dium ganzseiti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5098097-F26F-8B49-84CA-3DAE4B05C66E}"/>
              </a:ext>
            </a:extLst>
          </p:cNvPr>
          <p:cNvSpPr/>
          <p:nvPr userDrawn="1"/>
        </p:nvSpPr>
        <p:spPr>
          <a:xfrm>
            <a:off x="-2" y="0"/>
            <a:ext cx="17340263" cy="9753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Nunito Sans" pitchFamily="2" charset="77"/>
            </a:endParaRPr>
          </a:p>
        </p:txBody>
      </p:sp>
      <p:sp>
        <p:nvSpPr>
          <p:cNvPr id="8" name="Medienplatzhalter 7">
            <a:extLst>
              <a:ext uri="{FF2B5EF4-FFF2-40B4-BE49-F238E27FC236}">
                <a16:creationId xmlns:a16="http://schemas.microsoft.com/office/drawing/2014/main" id="{C2CCFDB3-61A3-4F40-BDAD-AB4530AB3FEC}"/>
              </a:ext>
            </a:extLst>
          </p:cNvPr>
          <p:cNvSpPr>
            <a:spLocks noGrp="1"/>
          </p:cNvSpPr>
          <p:nvPr>
            <p:ph type="media" sz="quarter" idx="15"/>
          </p:nvPr>
        </p:nvSpPr>
        <p:spPr>
          <a:xfrm>
            <a:off x="-1" y="0"/>
            <a:ext cx="17340263" cy="9753600"/>
          </a:xfrm>
          <a:solidFill>
            <a:schemeClr val="tx1"/>
          </a:solidFill>
        </p:spPr>
        <p:txBody>
          <a:bodyPr/>
          <a:lstStyle>
            <a:lvl1pPr marL="0" indent="0">
              <a:buNone/>
              <a:defRPr b="0" i="0">
                <a:solidFill>
                  <a:schemeClr val="bg1"/>
                </a:solidFill>
                <a:latin typeface="+mn-lt"/>
              </a:defRPr>
            </a:lvl1pPr>
          </a:lstStyle>
          <a:p>
            <a:endParaRPr lang="de-DE" dirty="0"/>
          </a:p>
        </p:txBody>
      </p:sp>
    </p:spTree>
    <p:extLst>
      <p:ext uri="{BB962C8B-B14F-4D97-AF65-F5344CB8AC3E}">
        <p14:creationId xmlns:p14="http://schemas.microsoft.com/office/powerpoint/2010/main" val="3318997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4982A-C4B0-CE42-8301-C70525D9EB7F}"/>
              </a:ext>
            </a:extLst>
          </p:cNvPr>
          <p:cNvSpPr>
            <a:spLocks noGrp="1"/>
          </p:cNvSpPr>
          <p:nvPr>
            <p:ph type="title"/>
          </p:nvPr>
        </p:nvSpPr>
        <p:spPr/>
        <p:txBody>
          <a:bodyPr/>
          <a:lstStyle/>
          <a:p>
            <a:r>
              <a:rPr lang="de-DE" dirty="0"/>
              <a:t>Mastertitelformat bearbeiten</a:t>
            </a:r>
          </a:p>
        </p:txBody>
      </p:sp>
      <p:sp>
        <p:nvSpPr>
          <p:cNvPr id="3" name="Datumsplatzhalter 2">
            <a:extLst>
              <a:ext uri="{FF2B5EF4-FFF2-40B4-BE49-F238E27FC236}">
                <a16:creationId xmlns:a16="http://schemas.microsoft.com/office/drawing/2014/main" id="{C67FB7BD-5DD4-2A49-ACC2-B8F27A2B93B3}"/>
              </a:ext>
            </a:extLst>
          </p:cNvPr>
          <p:cNvSpPr>
            <a:spLocks noGrp="1"/>
          </p:cNvSpPr>
          <p:nvPr>
            <p:ph type="dt" sz="half" idx="10"/>
          </p:nvPr>
        </p:nvSpPr>
        <p:spPr/>
        <p:txBody>
          <a:bodyPr/>
          <a:lstStyle>
            <a:lvl1pPr>
              <a:defRPr b="0" i="0">
                <a:latin typeface="+mn-lt"/>
              </a:defRPr>
            </a:lvl1pPr>
          </a:lstStyle>
          <a:p>
            <a:fld id="{ECE8BA2E-417F-5849-A84E-4EF156AB2CDB}" type="datetime4">
              <a:rPr lang="de-AT" smtClean="0"/>
              <a:pPr/>
              <a:t>3. August 2023</a:t>
            </a:fld>
            <a:endParaRPr lang="de-DE" dirty="0"/>
          </a:p>
        </p:txBody>
      </p:sp>
      <p:sp>
        <p:nvSpPr>
          <p:cNvPr id="4" name="Fußzeilenplatzhalter 3">
            <a:extLst>
              <a:ext uri="{FF2B5EF4-FFF2-40B4-BE49-F238E27FC236}">
                <a16:creationId xmlns:a16="http://schemas.microsoft.com/office/drawing/2014/main" id="{AEBB482A-C79F-D74D-A8AC-189505DA2419}"/>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5" name="Foliennummernplatzhalter 4">
            <a:extLst>
              <a:ext uri="{FF2B5EF4-FFF2-40B4-BE49-F238E27FC236}">
                <a16:creationId xmlns:a16="http://schemas.microsoft.com/office/drawing/2014/main" id="{C71A50EE-2B1D-3E46-BE53-1050F3454358}"/>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2891506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ADAF556-3E85-974F-8E12-CB18C3178ED7}"/>
              </a:ext>
            </a:extLst>
          </p:cNvPr>
          <p:cNvSpPr>
            <a:spLocks noGrp="1"/>
          </p:cNvSpPr>
          <p:nvPr>
            <p:ph type="dt" sz="half" idx="10"/>
          </p:nvPr>
        </p:nvSpPr>
        <p:spPr/>
        <p:txBody>
          <a:bodyPr/>
          <a:lstStyle>
            <a:lvl1pPr>
              <a:defRPr b="0" i="0">
                <a:latin typeface="+mn-lt"/>
              </a:defRPr>
            </a:lvl1pPr>
          </a:lstStyle>
          <a:p>
            <a:fld id="{BB10E26E-F9F9-FC4E-9DFA-96F34532D447}" type="datetime4">
              <a:rPr lang="de-AT" smtClean="0"/>
              <a:pPr/>
              <a:t>3. August 2023</a:t>
            </a:fld>
            <a:endParaRPr lang="de-DE" dirty="0"/>
          </a:p>
        </p:txBody>
      </p:sp>
      <p:sp>
        <p:nvSpPr>
          <p:cNvPr id="3" name="Fußzeilenplatzhalter 2">
            <a:extLst>
              <a:ext uri="{FF2B5EF4-FFF2-40B4-BE49-F238E27FC236}">
                <a16:creationId xmlns:a16="http://schemas.microsoft.com/office/drawing/2014/main" id="{3FA64CC8-5D80-3046-9C4B-7B28B5378B97}"/>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4" name="Foliennummernplatzhalter 3">
            <a:extLst>
              <a:ext uri="{FF2B5EF4-FFF2-40B4-BE49-F238E27FC236}">
                <a16:creationId xmlns:a16="http://schemas.microsoft.com/office/drawing/2014/main" id="{C4C40587-FE49-B440-8695-1E49D3CC813B}"/>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927124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Freihandform 5">
            <a:extLst>
              <a:ext uri="{FF2B5EF4-FFF2-40B4-BE49-F238E27FC236}">
                <a16:creationId xmlns:a16="http://schemas.microsoft.com/office/drawing/2014/main" id="{ED4C4AF8-62C7-3B42-A2C7-605379C03E87}"/>
              </a:ext>
            </a:extLst>
          </p:cNvPr>
          <p:cNvSpPr/>
          <p:nvPr userDrawn="1"/>
        </p:nvSpPr>
        <p:spPr>
          <a:xfrm rot="19708033">
            <a:off x="4916277" y="-87300"/>
            <a:ext cx="9007262" cy="9928199"/>
          </a:xfrm>
          <a:custGeom>
            <a:avLst/>
            <a:gdLst>
              <a:gd name="connsiteX0" fmla="*/ 9007262 w 9007262"/>
              <a:gd name="connsiteY0" fmla="*/ 1921475 h 9928199"/>
              <a:gd name="connsiteX1" fmla="*/ 8910120 w 9007262"/>
              <a:gd name="connsiteY1" fmla="*/ 2185841 h 9928199"/>
              <a:gd name="connsiteX2" fmla="*/ 3351099 w 9007262"/>
              <a:gd name="connsiteY2" fmla="*/ 9877863 h 9928199"/>
              <a:gd name="connsiteX3" fmla="*/ 3286856 w 9007262"/>
              <a:gd name="connsiteY3" fmla="*/ 9928199 h 9928199"/>
              <a:gd name="connsiteX4" fmla="*/ 0 w 9007262"/>
              <a:gd name="connsiteY4" fmla="*/ 7911423 h 9928199"/>
              <a:gd name="connsiteX5" fmla="*/ 192860 w 9007262"/>
              <a:gd name="connsiteY5" fmla="*/ 7780361 h 9928199"/>
              <a:gd name="connsiteX6" fmla="*/ 5684986 w 9007262"/>
              <a:gd name="connsiteY6" fmla="*/ 582935 h 9928199"/>
              <a:gd name="connsiteX7" fmla="*/ 5875723 w 9007262"/>
              <a:gd name="connsiteY7" fmla="*/ 0 h 992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07262" h="9928199">
                <a:moveTo>
                  <a:pt x="9007262" y="1921475"/>
                </a:moveTo>
                <a:lnTo>
                  <a:pt x="8910120" y="2185841"/>
                </a:lnTo>
                <a:cubicBezTo>
                  <a:pt x="7755263" y="5216478"/>
                  <a:pt x="5820483" y="7862259"/>
                  <a:pt x="3351099" y="9877863"/>
                </a:cubicBezTo>
                <a:lnTo>
                  <a:pt x="3286856" y="9928199"/>
                </a:lnTo>
                <a:lnTo>
                  <a:pt x="0" y="7911423"/>
                </a:lnTo>
                <a:lnTo>
                  <a:pt x="192860" y="7780361"/>
                </a:lnTo>
                <a:cubicBezTo>
                  <a:pt x="2703719" y="6029906"/>
                  <a:pt x="4645489" y="3519703"/>
                  <a:pt x="5684986" y="582935"/>
                </a:cubicBezTo>
                <a:lnTo>
                  <a:pt x="5875723" y="0"/>
                </a:lnTo>
                <a:close/>
              </a:path>
            </a:pathLst>
          </a:custGeom>
          <a:solidFill>
            <a:srgbClr val="FFD400"/>
          </a:solidFill>
          <a:ln w="317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575" tIns="36575" rIns="36575" bIns="36575" numCol="1" spcCol="38100" rtlCol="0" fromWordArt="0" anchor="ctr" anchorCtr="0" forceAA="0" compatLnSpc="1">
            <a:prstTxWarp prst="textNoShape">
              <a:avLst/>
            </a:prstTxWarp>
            <a:no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de-DE" sz="2200" b="0" i="0" u="none" strike="noStrike" cap="none" spc="0" normalizeH="0" baseline="0" dirty="0">
              <a:ln>
                <a:noFill/>
              </a:ln>
              <a:solidFill>
                <a:srgbClr val="000000"/>
              </a:solidFill>
              <a:effectLst/>
              <a:uFillTx/>
              <a:latin typeface="Nunito Sans" pitchFamily="2" charset="77"/>
              <a:ea typeface="+mn-ea"/>
              <a:cs typeface="+mn-cs"/>
              <a:sym typeface="Calibri"/>
            </a:endParaRPr>
          </a:p>
        </p:txBody>
      </p:sp>
      <p:sp>
        <p:nvSpPr>
          <p:cNvPr id="2" name="Titel 1">
            <a:extLst>
              <a:ext uri="{FF2B5EF4-FFF2-40B4-BE49-F238E27FC236}">
                <a16:creationId xmlns:a16="http://schemas.microsoft.com/office/drawing/2014/main" id="{AFDD4E1C-CFD8-CF4E-946C-D7A49B789A29}"/>
              </a:ext>
            </a:extLst>
          </p:cNvPr>
          <p:cNvSpPr>
            <a:spLocks noGrp="1"/>
          </p:cNvSpPr>
          <p:nvPr>
            <p:ph type="title" hasCustomPrompt="1"/>
          </p:nvPr>
        </p:nvSpPr>
        <p:spPr>
          <a:xfrm>
            <a:off x="922867" y="2990849"/>
            <a:ext cx="7514551" cy="3139321"/>
          </a:xfrm>
        </p:spPr>
        <p:txBody>
          <a:bodyPr>
            <a:spAutoFit/>
          </a:bodyPr>
          <a:lstStyle>
            <a:lvl1pPr>
              <a:lnSpc>
                <a:spcPct val="100000"/>
              </a:lnSpc>
              <a:defRPr sz="6600" b="1" i="0">
                <a:latin typeface="+mj-lt"/>
              </a:defRPr>
            </a:lvl1pPr>
          </a:lstStyle>
          <a:p>
            <a:r>
              <a:rPr lang="de-DE" dirty="0"/>
              <a:t>Mastertitelformatdurch Klicken bearbeiten</a:t>
            </a:r>
          </a:p>
        </p:txBody>
      </p:sp>
    </p:spTree>
    <p:extLst>
      <p:ext uri="{BB962C8B-B14F-4D97-AF65-F5344CB8AC3E}">
        <p14:creationId xmlns:p14="http://schemas.microsoft.com/office/powerpoint/2010/main" val="1779064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und Aufzählung">
    <p:spTree>
      <p:nvGrpSpPr>
        <p:cNvPr id="1" name=""/>
        <p:cNvGrpSpPr/>
        <p:nvPr/>
      </p:nvGrpSpPr>
      <p:grpSpPr>
        <a:xfrm>
          <a:off x="0" y="0"/>
          <a:ext cx="0" cy="0"/>
          <a:chOff x="0" y="0"/>
          <a:chExt cx="0" cy="0"/>
        </a:xfrm>
      </p:grpSpPr>
      <p:sp>
        <p:nvSpPr>
          <p:cNvPr id="7" name="Freihandform 6">
            <a:extLst>
              <a:ext uri="{FF2B5EF4-FFF2-40B4-BE49-F238E27FC236}">
                <a16:creationId xmlns:a16="http://schemas.microsoft.com/office/drawing/2014/main" id="{AC0A07C9-5A53-254B-8F2E-A542BF908143}"/>
              </a:ext>
            </a:extLst>
          </p:cNvPr>
          <p:cNvSpPr/>
          <p:nvPr userDrawn="1"/>
        </p:nvSpPr>
        <p:spPr>
          <a:xfrm rot="17872385">
            <a:off x="2403596" y="-460627"/>
            <a:ext cx="9723296" cy="10494892"/>
          </a:xfrm>
          <a:custGeom>
            <a:avLst/>
            <a:gdLst>
              <a:gd name="connsiteX0" fmla="*/ 7465537 w 9659335"/>
              <a:gd name="connsiteY0" fmla="*/ 0 h 10418176"/>
              <a:gd name="connsiteX1" fmla="*/ 9659335 w 9659335"/>
              <a:gd name="connsiteY1" fmla="*/ 4148075 h 10418176"/>
              <a:gd name="connsiteX2" fmla="*/ 9575192 w 9659335"/>
              <a:gd name="connsiteY2" fmla="*/ 4259632 h 10418176"/>
              <a:gd name="connsiteX3" fmla="*/ 2009983 w 9659335"/>
              <a:gd name="connsiteY3" fmla="*/ 10386692 h 10418176"/>
              <a:gd name="connsiteX4" fmla="*/ 1941746 w 9659335"/>
              <a:gd name="connsiteY4" fmla="*/ 10418176 h 10418176"/>
              <a:gd name="connsiteX5" fmla="*/ 0 w 9659335"/>
              <a:gd name="connsiteY5" fmla="*/ 6746686 h 10418176"/>
              <a:gd name="connsiteX6" fmla="*/ 549537 w 9659335"/>
              <a:gd name="connsiteY6" fmla="*/ 6477966 h 10418176"/>
              <a:gd name="connsiteX7" fmla="*/ 7215739 w 9659335"/>
              <a:gd name="connsiteY7" fmla="*/ 411608 h 10418176"/>
              <a:gd name="connsiteX0" fmla="*/ 7381972 w 9659335"/>
              <a:gd name="connsiteY0" fmla="*/ 0 h 10311846"/>
              <a:gd name="connsiteX1" fmla="*/ 9659335 w 9659335"/>
              <a:gd name="connsiteY1" fmla="*/ 4041745 h 10311846"/>
              <a:gd name="connsiteX2" fmla="*/ 9575192 w 9659335"/>
              <a:gd name="connsiteY2" fmla="*/ 4153302 h 10311846"/>
              <a:gd name="connsiteX3" fmla="*/ 2009983 w 9659335"/>
              <a:gd name="connsiteY3" fmla="*/ 10280362 h 10311846"/>
              <a:gd name="connsiteX4" fmla="*/ 1941746 w 9659335"/>
              <a:gd name="connsiteY4" fmla="*/ 10311846 h 10311846"/>
              <a:gd name="connsiteX5" fmla="*/ 0 w 9659335"/>
              <a:gd name="connsiteY5" fmla="*/ 6640356 h 10311846"/>
              <a:gd name="connsiteX6" fmla="*/ 549537 w 9659335"/>
              <a:gd name="connsiteY6" fmla="*/ 6371636 h 10311846"/>
              <a:gd name="connsiteX7" fmla="*/ 7215739 w 9659335"/>
              <a:gd name="connsiteY7" fmla="*/ 305278 h 10311846"/>
              <a:gd name="connsiteX8" fmla="*/ 7381972 w 9659335"/>
              <a:gd name="connsiteY8" fmla="*/ 0 h 10311846"/>
              <a:gd name="connsiteX0" fmla="*/ 7381972 w 9695861"/>
              <a:gd name="connsiteY0" fmla="*/ 0 h 10311846"/>
              <a:gd name="connsiteX1" fmla="*/ 9695861 w 9695861"/>
              <a:gd name="connsiteY1" fmla="*/ 3758359 h 10311846"/>
              <a:gd name="connsiteX2" fmla="*/ 9575192 w 9695861"/>
              <a:gd name="connsiteY2" fmla="*/ 4153302 h 10311846"/>
              <a:gd name="connsiteX3" fmla="*/ 2009983 w 9695861"/>
              <a:gd name="connsiteY3" fmla="*/ 10280362 h 10311846"/>
              <a:gd name="connsiteX4" fmla="*/ 1941746 w 9695861"/>
              <a:gd name="connsiteY4" fmla="*/ 10311846 h 10311846"/>
              <a:gd name="connsiteX5" fmla="*/ 0 w 9695861"/>
              <a:gd name="connsiteY5" fmla="*/ 6640356 h 10311846"/>
              <a:gd name="connsiteX6" fmla="*/ 549537 w 9695861"/>
              <a:gd name="connsiteY6" fmla="*/ 6371636 h 10311846"/>
              <a:gd name="connsiteX7" fmla="*/ 7215739 w 9695861"/>
              <a:gd name="connsiteY7" fmla="*/ 305278 h 10311846"/>
              <a:gd name="connsiteX8" fmla="*/ 7381972 w 9695861"/>
              <a:gd name="connsiteY8" fmla="*/ 0 h 10311846"/>
              <a:gd name="connsiteX0" fmla="*/ 7381972 w 9611482"/>
              <a:gd name="connsiteY0" fmla="*/ 0 h 10311846"/>
              <a:gd name="connsiteX1" fmla="*/ 9611482 w 9611482"/>
              <a:gd name="connsiteY1" fmla="*/ 4098120 h 10311846"/>
              <a:gd name="connsiteX2" fmla="*/ 9575192 w 9611482"/>
              <a:gd name="connsiteY2" fmla="*/ 4153302 h 10311846"/>
              <a:gd name="connsiteX3" fmla="*/ 2009983 w 9611482"/>
              <a:gd name="connsiteY3" fmla="*/ 10280362 h 10311846"/>
              <a:gd name="connsiteX4" fmla="*/ 1941746 w 9611482"/>
              <a:gd name="connsiteY4" fmla="*/ 10311846 h 10311846"/>
              <a:gd name="connsiteX5" fmla="*/ 0 w 9611482"/>
              <a:gd name="connsiteY5" fmla="*/ 6640356 h 10311846"/>
              <a:gd name="connsiteX6" fmla="*/ 549537 w 9611482"/>
              <a:gd name="connsiteY6" fmla="*/ 6371636 h 10311846"/>
              <a:gd name="connsiteX7" fmla="*/ 7215739 w 9611482"/>
              <a:gd name="connsiteY7" fmla="*/ 305278 h 10311846"/>
              <a:gd name="connsiteX8" fmla="*/ 7381972 w 9611482"/>
              <a:gd name="connsiteY8" fmla="*/ 0 h 10311846"/>
              <a:gd name="connsiteX0" fmla="*/ 7381972 w 9575768"/>
              <a:gd name="connsiteY0" fmla="*/ 0 h 10311846"/>
              <a:gd name="connsiteX1" fmla="*/ 9575768 w 9575768"/>
              <a:gd name="connsiteY1" fmla="*/ 4148075 h 10311846"/>
              <a:gd name="connsiteX2" fmla="*/ 9575192 w 9575768"/>
              <a:gd name="connsiteY2" fmla="*/ 4153302 h 10311846"/>
              <a:gd name="connsiteX3" fmla="*/ 2009983 w 9575768"/>
              <a:gd name="connsiteY3" fmla="*/ 10280362 h 10311846"/>
              <a:gd name="connsiteX4" fmla="*/ 1941746 w 9575768"/>
              <a:gd name="connsiteY4" fmla="*/ 10311846 h 10311846"/>
              <a:gd name="connsiteX5" fmla="*/ 0 w 9575768"/>
              <a:gd name="connsiteY5" fmla="*/ 6640356 h 10311846"/>
              <a:gd name="connsiteX6" fmla="*/ 549537 w 9575768"/>
              <a:gd name="connsiteY6" fmla="*/ 6371636 h 10311846"/>
              <a:gd name="connsiteX7" fmla="*/ 7215739 w 9575768"/>
              <a:gd name="connsiteY7" fmla="*/ 305278 h 10311846"/>
              <a:gd name="connsiteX8" fmla="*/ 7381972 w 9575768"/>
              <a:gd name="connsiteY8" fmla="*/ 0 h 10311846"/>
              <a:gd name="connsiteX0" fmla="*/ 7375553 w 9575768"/>
              <a:gd name="connsiteY0" fmla="*/ 0 h 10323984"/>
              <a:gd name="connsiteX1" fmla="*/ 9575768 w 9575768"/>
              <a:gd name="connsiteY1" fmla="*/ 4160213 h 10323984"/>
              <a:gd name="connsiteX2" fmla="*/ 9575192 w 9575768"/>
              <a:gd name="connsiteY2" fmla="*/ 4165440 h 10323984"/>
              <a:gd name="connsiteX3" fmla="*/ 2009983 w 9575768"/>
              <a:gd name="connsiteY3" fmla="*/ 10292500 h 10323984"/>
              <a:gd name="connsiteX4" fmla="*/ 1941746 w 9575768"/>
              <a:gd name="connsiteY4" fmla="*/ 10323984 h 10323984"/>
              <a:gd name="connsiteX5" fmla="*/ 0 w 9575768"/>
              <a:gd name="connsiteY5" fmla="*/ 6652494 h 10323984"/>
              <a:gd name="connsiteX6" fmla="*/ 549537 w 9575768"/>
              <a:gd name="connsiteY6" fmla="*/ 6383774 h 10323984"/>
              <a:gd name="connsiteX7" fmla="*/ 7215739 w 9575768"/>
              <a:gd name="connsiteY7" fmla="*/ 317416 h 10323984"/>
              <a:gd name="connsiteX8" fmla="*/ 7375553 w 9575768"/>
              <a:gd name="connsiteY8" fmla="*/ 0 h 10323984"/>
              <a:gd name="connsiteX0" fmla="*/ 7290585 w 9490800"/>
              <a:gd name="connsiteY0" fmla="*/ 0 h 10323984"/>
              <a:gd name="connsiteX1" fmla="*/ 9490800 w 9490800"/>
              <a:gd name="connsiteY1" fmla="*/ 4160213 h 10323984"/>
              <a:gd name="connsiteX2" fmla="*/ 9490224 w 9490800"/>
              <a:gd name="connsiteY2" fmla="*/ 4165440 h 10323984"/>
              <a:gd name="connsiteX3" fmla="*/ 1925015 w 9490800"/>
              <a:gd name="connsiteY3" fmla="*/ 10292500 h 10323984"/>
              <a:gd name="connsiteX4" fmla="*/ 1856778 w 9490800"/>
              <a:gd name="connsiteY4" fmla="*/ 10323984 h 10323984"/>
              <a:gd name="connsiteX5" fmla="*/ 0 w 9490800"/>
              <a:gd name="connsiteY5" fmla="*/ 6607557 h 10323984"/>
              <a:gd name="connsiteX6" fmla="*/ 464569 w 9490800"/>
              <a:gd name="connsiteY6" fmla="*/ 6383774 h 10323984"/>
              <a:gd name="connsiteX7" fmla="*/ 7130771 w 9490800"/>
              <a:gd name="connsiteY7" fmla="*/ 317416 h 10323984"/>
              <a:gd name="connsiteX8" fmla="*/ 7290585 w 9490800"/>
              <a:gd name="connsiteY8" fmla="*/ 0 h 10323984"/>
              <a:gd name="connsiteX0" fmla="*/ 7290585 w 9490800"/>
              <a:gd name="connsiteY0" fmla="*/ 0 h 10292500"/>
              <a:gd name="connsiteX1" fmla="*/ 9490800 w 9490800"/>
              <a:gd name="connsiteY1" fmla="*/ 4160213 h 10292500"/>
              <a:gd name="connsiteX2" fmla="*/ 9490224 w 9490800"/>
              <a:gd name="connsiteY2" fmla="*/ 4165440 h 10292500"/>
              <a:gd name="connsiteX3" fmla="*/ 1925015 w 9490800"/>
              <a:gd name="connsiteY3" fmla="*/ 10292500 h 10292500"/>
              <a:gd name="connsiteX4" fmla="*/ 1929609 w 9490800"/>
              <a:gd name="connsiteY4" fmla="*/ 10285466 h 10292500"/>
              <a:gd name="connsiteX5" fmla="*/ 0 w 9490800"/>
              <a:gd name="connsiteY5" fmla="*/ 6607557 h 10292500"/>
              <a:gd name="connsiteX6" fmla="*/ 464569 w 9490800"/>
              <a:gd name="connsiteY6" fmla="*/ 6383774 h 10292500"/>
              <a:gd name="connsiteX7" fmla="*/ 7130771 w 9490800"/>
              <a:gd name="connsiteY7" fmla="*/ 317416 h 10292500"/>
              <a:gd name="connsiteX8" fmla="*/ 7290585 w 9490800"/>
              <a:gd name="connsiteY8" fmla="*/ 0 h 10292500"/>
              <a:gd name="connsiteX0" fmla="*/ 7323385 w 9490800"/>
              <a:gd name="connsiteY0" fmla="*/ 0 h 10201112"/>
              <a:gd name="connsiteX1" fmla="*/ 9490800 w 9490800"/>
              <a:gd name="connsiteY1" fmla="*/ 4068825 h 10201112"/>
              <a:gd name="connsiteX2" fmla="*/ 9490224 w 9490800"/>
              <a:gd name="connsiteY2" fmla="*/ 4074052 h 10201112"/>
              <a:gd name="connsiteX3" fmla="*/ 1925015 w 9490800"/>
              <a:gd name="connsiteY3" fmla="*/ 10201112 h 10201112"/>
              <a:gd name="connsiteX4" fmla="*/ 1929609 w 9490800"/>
              <a:gd name="connsiteY4" fmla="*/ 10194078 h 10201112"/>
              <a:gd name="connsiteX5" fmla="*/ 0 w 9490800"/>
              <a:gd name="connsiteY5" fmla="*/ 6516169 h 10201112"/>
              <a:gd name="connsiteX6" fmla="*/ 464569 w 9490800"/>
              <a:gd name="connsiteY6" fmla="*/ 6292386 h 10201112"/>
              <a:gd name="connsiteX7" fmla="*/ 7130771 w 9490800"/>
              <a:gd name="connsiteY7" fmla="*/ 226028 h 10201112"/>
              <a:gd name="connsiteX8" fmla="*/ 7323385 w 9490800"/>
              <a:gd name="connsiteY8" fmla="*/ 0 h 10201112"/>
              <a:gd name="connsiteX0" fmla="*/ 7272730 w 9490800"/>
              <a:gd name="connsiteY0" fmla="*/ 0 h 10267522"/>
              <a:gd name="connsiteX1" fmla="*/ 9490800 w 9490800"/>
              <a:gd name="connsiteY1" fmla="*/ 4135235 h 10267522"/>
              <a:gd name="connsiteX2" fmla="*/ 9490224 w 9490800"/>
              <a:gd name="connsiteY2" fmla="*/ 4140462 h 10267522"/>
              <a:gd name="connsiteX3" fmla="*/ 1925015 w 9490800"/>
              <a:gd name="connsiteY3" fmla="*/ 10267522 h 10267522"/>
              <a:gd name="connsiteX4" fmla="*/ 1929609 w 9490800"/>
              <a:gd name="connsiteY4" fmla="*/ 10260488 h 10267522"/>
              <a:gd name="connsiteX5" fmla="*/ 0 w 9490800"/>
              <a:gd name="connsiteY5" fmla="*/ 6582579 h 10267522"/>
              <a:gd name="connsiteX6" fmla="*/ 464569 w 9490800"/>
              <a:gd name="connsiteY6" fmla="*/ 6358796 h 10267522"/>
              <a:gd name="connsiteX7" fmla="*/ 7130771 w 9490800"/>
              <a:gd name="connsiteY7" fmla="*/ 292438 h 10267522"/>
              <a:gd name="connsiteX8" fmla="*/ 7272730 w 9490800"/>
              <a:gd name="connsiteY8" fmla="*/ 0 h 10267522"/>
              <a:gd name="connsiteX0" fmla="*/ 7296305 w 9490800"/>
              <a:gd name="connsiteY0" fmla="*/ 0 h 10311058"/>
              <a:gd name="connsiteX1" fmla="*/ 9490800 w 9490800"/>
              <a:gd name="connsiteY1" fmla="*/ 4178771 h 10311058"/>
              <a:gd name="connsiteX2" fmla="*/ 9490224 w 9490800"/>
              <a:gd name="connsiteY2" fmla="*/ 4183998 h 10311058"/>
              <a:gd name="connsiteX3" fmla="*/ 1925015 w 9490800"/>
              <a:gd name="connsiteY3" fmla="*/ 10311058 h 10311058"/>
              <a:gd name="connsiteX4" fmla="*/ 1929609 w 9490800"/>
              <a:gd name="connsiteY4" fmla="*/ 10304024 h 10311058"/>
              <a:gd name="connsiteX5" fmla="*/ 0 w 9490800"/>
              <a:gd name="connsiteY5" fmla="*/ 6626115 h 10311058"/>
              <a:gd name="connsiteX6" fmla="*/ 464569 w 9490800"/>
              <a:gd name="connsiteY6" fmla="*/ 6402332 h 10311058"/>
              <a:gd name="connsiteX7" fmla="*/ 7130771 w 9490800"/>
              <a:gd name="connsiteY7" fmla="*/ 335974 h 10311058"/>
              <a:gd name="connsiteX8" fmla="*/ 7296305 w 9490800"/>
              <a:gd name="connsiteY8" fmla="*/ 0 h 10311058"/>
              <a:gd name="connsiteX0" fmla="*/ 7316265 w 9490800"/>
              <a:gd name="connsiteY0" fmla="*/ 0 h 10243948"/>
              <a:gd name="connsiteX1" fmla="*/ 9490800 w 9490800"/>
              <a:gd name="connsiteY1" fmla="*/ 4111661 h 10243948"/>
              <a:gd name="connsiteX2" fmla="*/ 9490224 w 9490800"/>
              <a:gd name="connsiteY2" fmla="*/ 4116888 h 10243948"/>
              <a:gd name="connsiteX3" fmla="*/ 1925015 w 9490800"/>
              <a:gd name="connsiteY3" fmla="*/ 10243948 h 10243948"/>
              <a:gd name="connsiteX4" fmla="*/ 1929609 w 9490800"/>
              <a:gd name="connsiteY4" fmla="*/ 10236914 h 10243948"/>
              <a:gd name="connsiteX5" fmla="*/ 0 w 9490800"/>
              <a:gd name="connsiteY5" fmla="*/ 6559005 h 10243948"/>
              <a:gd name="connsiteX6" fmla="*/ 464569 w 9490800"/>
              <a:gd name="connsiteY6" fmla="*/ 6335222 h 10243948"/>
              <a:gd name="connsiteX7" fmla="*/ 7130771 w 9490800"/>
              <a:gd name="connsiteY7" fmla="*/ 268864 h 10243948"/>
              <a:gd name="connsiteX8" fmla="*/ 7316265 w 9490800"/>
              <a:gd name="connsiteY8" fmla="*/ 0 h 102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800" h="10243948">
                <a:moveTo>
                  <a:pt x="7316265" y="0"/>
                </a:moveTo>
                <a:lnTo>
                  <a:pt x="9490800" y="4111661"/>
                </a:lnTo>
                <a:lnTo>
                  <a:pt x="9490224" y="4116888"/>
                </a:lnTo>
                <a:cubicBezTo>
                  <a:pt x="7484648" y="6699125"/>
                  <a:pt x="4897346" y="8807044"/>
                  <a:pt x="1925015" y="10243948"/>
                </a:cubicBezTo>
                <a:lnTo>
                  <a:pt x="1929609" y="10236914"/>
                </a:lnTo>
                <a:lnTo>
                  <a:pt x="0" y="6559005"/>
                </a:lnTo>
                <a:lnTo>
                  <a:pt x="464569" y="6335222"/>
                </a:lnTo>
                <a:cubicBezTo>
                  <a:pt x="3190505" y="4941023"/>
                  <a:pt x="5493652" y="2837825"/>
                  <a:pt x="7130771" y="268864"/>
                </a:cubicBezTo>
                <a:cubicBezTo>
                  <a:pt x="7214037" y="131661"/>
                  <a:pt x="7232999" y="137203"/>
                  <a:pt x="7316265" y="0"/>
                </a:cubicBezTo>
                <a:close/>
              </a:path>
            </a:pathLst>
          </a:custGeom>
          <a:solidFill>
            <a:srgbClr val="FFD400"/>
          </a:solidFill>
          <a:ln w="317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575" tIns="36575" rIns="36575" bIns="36575" numCol="1" spcCol="38100" rtlCol="0" fromWordArt="0" anchor="ctr" anchorCtr="0" forceAA="0" compatLnSpc="1">
            <a:prstTxWarp prst="textNoShape">
              <a:avLst/>
            </a:prstTxWarp>
            <a:no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de-DE" sz="2200" b="0" i="0" u="none" strike="noStrike" cap="none" spc="0" normalizeH="0" baseline="0" dirty="0">
              <a:solidFill>
                <a:srgbClr val="000000"/>
              </a:solidFill>
              <a:effectLst/>
              <a:uFillTx/>
              <a:latin typeface="Nunito Sans" pitchFamily="2" charset="77"/>
              <a:ea typeface="+mn-ea"/>
              <a:cs typeface="+mn-cs"/>
              <a:sym typeface="Calibri"/>
            </a:endParaRPr>
          </a:p>
        </p:txBody>
      </p:sp>
      <p:sp>
        <p:nvSpPr>
          <p:cNvPr id="2" name="Titel 1">
            <a:extLst>
              <a:ext uri="{FF2B5EF4-FFF2-40B4-BE49-F238E27FC236}">
                <a16:creationId xmlns:a16="http://schemas.microsoft.com/office/drawing/2014/main" id="{7999EAC0-3466-FA4A-B38F-F174D7D2718F}"/>
              </a:ext>
            </a:extLst>
          </p:cNvPr>
          <p:cNvSpPr>
            <a:spLocks noGrp="1"/>
          </p:cNvSpPr>
          <p:nvPr>
            <p:ph type="title" hasCustomPrompt="1"/>
          </p:nvPr>
        </p:nvSpPr>
        <p:spPr>
          <a:xfrm>
            <a:off x="922867" y="3102731"/>
            <a:ext cx="6122169" cy="2323713"/>
          </a:xfrm>
        </p:spPr>
        <p:txBody>
          <a:bodyPr>
            <a:spAutoFit/>
          </a:bodyPr>
          <a:lstStyle>
            <a:lvl1pPr>
              <a:defRPr b="1" i="0">
                <a:latin typeface="+mj-lt"/>
              </a:defRPr>
            </a:lvl1pPr>
          </a:lstStyle>
          <a:p>
            <a:r>
              <a:rPr lang="de-DE" dirty="0"/>
              <a:t>Mastertitelformat durch Klicken bearbeiten</a:t>
            </a:r>
          </a:p>
        </p:txBody>
      </p:sp>
      <p:sp>
        <p:nvSpPr>
          <p:cNvPr id="9" name="Textplatzhalter 8">
            <a:extLst>
              <a:ext uri="{FF2B5EF4-FFF2-40B4-BE49-F238E27FC236}">
                <a16:creationId xmlns:a16="http://schemas.microsoft.com/office/drawing/2014/main" id="{FF0ABD58-9AAF-6844-A621-CFD37736E5C4}"/>
              </a:ext>
            </a:extLst>
          </p:cNvPr>
          <p:cNvSpPr>
            <a:spLocks noGrp="1"/>
          </p:cNvSpPr>
          <p:nvPr>
            <p:ph type="body" sz="quarter" idx="13"/>
          </p:nvPr>
        </p:nvSpPr>
        <p:spPr>
          <a:xfrm>
            <a:off x="8084127" y="3102731"/>
            <a:ext cx="6920347" cy="646331"/>
          </a:xfrm>
        </p:spPr>
        <p:txBody>
          <a:bodyPr>
            <a:spAutoFit/>
          </a:bodyPr>
          <a:lstStyle>
            <a:lvl1pPr>
              <a:lnSpc>
                <a:spcPct val="100000"/>
              </a:lnSpc>
              <a:defRPr sz="3600" b="0" i="0">
                <a:latin typeface="+mn-lt"/>
              </a:defRPr>
            </a:lvl1pPr>
            <a:lvl2pPr>
              <a:defRPr sz="3600" b="0" i="0"/>
            </a:lvl2pPr>
            <a:lvl3pPr>
              <a:defRPr sz="3600" b="0" i="0"/>
            </a:lvl3pPr>
            <a:lvl4pPr>
              <a:defRPr sz="2400" b="0" i="0">
                <a:latin typeface="Century Gothic" panose="020B0502020202020204" pitchFamily="34" charset="0"/>
              </a:defRPr>
            </a:lvl4pPr>
            <a:lvl5pPr>
              <a:defRPr sz="2400" b="0" i="0">
                <a:latin typeface="Century Gothic" panose="020B0502020202020204" pitchFamily="34" charset="0"/>
              </a:defRPr>
            </a:lvl5pPr>
          </a:lstStyle>
          <a:p>
            <a:pPr lvl="0"/>
            <a:r>
              <a:rPr lang="de-DE" dirty="0"/>
              <a:t>Mastertextformat bearbeiten</a:t>
            </a:r>
          </a:p>
        </p:txBody>
      </p:sp>
      <p:sp>
        <p:nvSpPr>
          <p:cNvPr id="3" name="Datumsplatzhalter 2">
            <a:extLst>
              <a:ext uri="{FF2B5EF4-FFF2-40B4-BE49-F238E27FC236}">
                <a16:creationId xmlns:a16="http://schemas.microsoft.com/office/drawing/2014/main" id="{98D673B3-5858-EE45-89C3-FB6CFA7A417E}"/>
              </a:ext>
            </a:extLst>
          </p:cNvPr>
          <p:cNvSpPr>
            <a:spLocks noGrp="1"/>
          </p:cNvSpPr>
          <p:nvPr>
            <p:ph type="dt" sz="half" idx="10"/>
          </p:nvPr>
        </p:nvSpPr>
        <p:spPr/>
        <p:txBody>
          <a:bodyPr/>
          <a:lstStyle>
            <a:lvl1pPr>
              <a:defRPr b="0" i="0">
                <a:latin typeface="+mn-lt"/>
              </a:defRPr>
            </a:lvl1pPr>
          </a:lstStyle>
          <a:p>
            <a:fld id="{461D082C-844F-8E44-B84A-68F487CD15AA}" type="datetime4">
              <a:rPr lang="de-AT" smtClean="0"/>
              <a:pPr/>
              <a:t>3. August 2023</a:t>
            </a:fld>
            <a:endParaRPr lang="de-DE" dirty="0"/>
          </a:p>
        </p:txBody>
      </p:sp>
      <p:sp>
        <p:nvSpPr>
          <p:cNvPr id="4" name="Fußzeilenplatzhalter 3">
            <a:extLst>
              <a:ext uri="{FF2B5EF4-FFF2-40B4-BE49-F238E27FC236}">
                <a16:creationId xmlns:a16="http://schemas.microsoft.com/office/drawing/2014/main" id="{84D3DACC-85F0-7B46-A804-4FC38B875880}"/>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5" name="Foliennummernplatzhalter 4">
            <a:extLst>
              <a:ext uri="{FF2B5EF4-FFF2-40B4-BE49-F238E27FC236}">
                <a16:creationId xmlns:a16="http://schemas.microsoft.com/office/drawing/2014/main" id="{5FEFDCA7-CDD1-694D-B820-0EE5C3175AEF}"/>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3767556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und Aufzählung, Ring">
    <p:spTree>
      <p:nvGrpSpPr>
        <p:cNvPr id="1" name=""/>
        <p:cNvGrpSpPr/>
        <p:nvPr/>
      </p:nvGrpSpPr>
      <p:grpSpPr>
        <a:xfrm>
          <a:off x="0" y="0"/>
          <a:ext cx="0" cy="0"/>
          <a:chOff x="0" y="0"/>
          <a:chExt cx="0" cy="0"/>
        </a:xfrm>
      </p:grpSpPr>
      <p:sp>
        <p:nvSpPr>
          <p:cNvPr id="7" name="Freihandform 5">
            <a:extLst>
              <a:ext uri="{FF2B5EF4-FFF2-40B4-BE49-F238E27FC236}">
                <a16:creationId xmlns:a16="http://schemas.microsoft.com/office/drawing/2014/main" id="{E637B204-F4D0-C94A-89CE-E240390331A9}"/>
              </a:ext>
            </a:extLst>
          </p:cNvPr>
          <p:cNvSpPr>
            <a:spLocks noChangeAspect="1"/>
          </p:cNvSpPr>
          <p:nvPr userDrawn="1"/>
        </p:nvSpPr>
        <p:spPr>
          <a:xfrm>
            <a:off x="-1526959" y="0"/>
            <a:ext cx="15730102" cy="10111666"/>
          </a:xfrm>
          <a:custGeom>
            <a:avLst/>
            <a:gdLst>
              <a:gd name="connsiteX0" fmla="*/ 14270106 w 16440318"/>
              <a:gd name="connsiteY0" fmla="*/ 0 h 10994501"/>
              <a:gd name="connsiteX1" fmla="*/ 16440318 w 16440318"/>
              <a:gd name="connsiteY1" fmla="*/ 0 h 10994501"/>
              <a:gd name="connsiteX2" fmla="*/ 16429222 w 16440318"/>
              <a:gd name="connsiteY2" fmla="*/ 438846 h 10994501"/>
              <a:gd name="connsiteX3" fmla="*/ 5315384 w 16440318"/>
              <a:gd name="connsiteY3" fmla="*/ 10994501 h 10994501"/>
              <a:gd name="connsiteX4" fmla="*/ 324342 w 16440318"/>
              <a:gd name="connsiteY4" fmla="*/ 9815197 h 10994501"/>
              <a:gd name="connsiteX5" fmla="*/ 0 w 16440318"/>
              <a:gd name="connsiteY5" fmla="*/ 9645013 h 10994501"/>
              <a:gd name="connsiteX6" fmla="*/ 0 w 16440318"/>
              <a:gd name="connsiteY6" fmla="*/ 7074221 h 10994501"/>
              <a:gd name="connsiteX7" fmla="*/ 374054 w 16440318"/>
              <a:gd name="connsiteY7" fmla="*/ 7339367 h 10994501"/>
              <a:gd name="connsiteX8" fmla="*/ 5315384 w 16440318"/>
              <a:gd name="connsiteY8" fmla="*/ 8824289 h 10994501"/>
              <a:gd name="connsiteX9" fmla="*/ 14261834 w 16440318"/>
              <a:gd name="connsiteY9" fmla="*/ 327167 h 1099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0318" h="10994501">
                <a:moveTo>
                  <a:pt x="14270106" y="0"/>
                </a:moveTo>
                <a:lnTo>
                  <a:pt x="16440318" y="0"/>
                </a:lnTo>
                <a:lnTo>
                  <a:pt x="16429222" y="438846"/>
                </a:lnTo>
                <a:cubicBezTo>
                  <a:pt x="16131170" y="6318712"/>
                  <a:pt x="11269318" y="10994501"/>
                  <a:pt x="5315384" y="10994501"/>
                </a:cubicBezTo>
                <a:cubicBezTo>
                  <a:pt x="3520800" y="10994501"/>
                  <a:pt x="1825431" y="10569711"/>
                  <a:pt x="324342" y="9815197"/>
                </a:cubicBezTo>
                <a:lnTo>
                  <a:pt x="0" y="9645013"/>
                </a:lnTo>
                <a:lnTo>
                  <a:pt x="0" y="7074221"/>
                </a:lnTo>
                <a:lnTo>
                  <a:pt x="374054" y="7339367"/>
                </a:lnTo>
                <a:cubicBezTo>
                  <a:pt x="1790438" y="8277775"/>
                  <a:pt x="3489088" y="8824289"/>
                  <a:pt x="5315384" y="8824289"/>
                </a:cubicBezTo>
                <a:cubicBezTo>
                  <a:pt x="10108200" y="8824289"/>
                  <a:pt x="14021906" y="5060359"/>
                  <a:pt x="14261834" y="327167"/>
                </a:cubicBezTo>
                <a:close/>
              </a:path>
            </a:pathLst>
          </a:custGeom>
          <a:solidFill>
            <a:srgbClr val="FFD400"/>
          </a:solidFill>
          <a:ln w="317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575" tIns="36575" rIns="36575" bIns="36575" numCol="1" spcCol="38100" rtlCol="0" fromWordArt="0" anchor="ctr" anchorCtr="0" forceAA="0" compatLnSpc="1">
            <a:prstTxWarp prst="textNoShape">
              <a:avLst/>
            </a:prstTxWarp>
            <a:no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de-DE" sz="2200" b="0" i="0" u="none" strike="noStrike" cap="none" spc="0" normalizeH="0" baseline="0" dirty="0">
              <a:ln>
                <a:noFill/>
              </a:ln>
              <a:solidFill>
                <a:srgbClr val="000000"/>
              </a:solidFill>
              <a:effectLst/>
              <a:uFillTx/>
              <a:latin typeface="Nunito Sans" pitchFamily="2" charset="77"/>
              <a:ea typeface="+mn-ea"/>
              <a:cs typeface="+mn-cs"/>
              <a:sym typeface="Calibri"/>
            </a:endParaRPr>
          </a:p>
        </p:txBody>
      </p:sp>
      <p:sp>
        <p:nvSpPr>
          <p:cNvPr id="2" name="Titel 1">
            <a:extLst>
              <a:ext uri="{FF2B5EF4-FFF2-40B4-BE49-F238E27FC236}">
                <a16:creationId xmlns:a16="http://schemas.microsoft.com/office/drawing/2014/main" id="{7843C3C9-8786-404C-8503-B9DE5CBDBC3E}"/>
              </a:ext>
            </a:extLst>
          </p:cNvPr>
          <p:cNvSpPr>
            <a:spLocks noGrp="1"/>
          </p:cNvSpPr>
          <p:nvPr>
            <p:ph type="title"/>
          </p:nvPr>
        </p:nvSpPr>
        <p:spPr>
          <a:xfrm>
            <a:off x="922867" y="1924186"/>
            <a:ext cx="10216188" cy="836126"/>
          </a:xfrm>
        </p:spPr>
        <p:txBody>
          <a:bodyPr>
            <a:spAutoFit/>
          </a:bodyPr>
          <a:lstStyle>
            <a:lvl1pPr>
              <a:defRPr b="1" i="0">
                <a:latin typeface="Nunito Sans ExtraBold" pitchFamily="2" charset="77"/>
              </a:defRPr>
            </a:lvl1pPr>
          </a:lstStyle>
          <a:p>
            <a:r>
              <a:rPr lang="de-DE" dirty="0"/>
              <a:t>Mastertitelformat bearbeiten</a:t>
            </a:r>
          </a:p>
        </p:txBody>
      </p:sp>
      <p:sp>
        <p:nvSpPr>
          <p:cNvPr id="3" name="Datumsplatzhalter 2">
            <a:extLst>
              <a:ext uri="{FF2B5EF4-FFF2-40B4-BE49-F238E27FC236}">
                <a16:creationId xmlns:a16="http://schemas.microsoft.com/office/drawing/2014/main" id="{307B0606-FCA0-B04B-AF22-4CB976B936E0}"/>
              </a:ext>
            </a:extLst>
          </p:cNvPr>
          <p:cNvSpPr>
            <a:spLocks noGrp="1"/>
          </p:cNvSpPr>
          <p:nvPr>
            <p:ph type="dt" sz="half" idx="10"/>
          </p:nvPr>
        </p:nvSpPr>
        <p:spPr/>
        <p:txBody>
          <a:bodyPr/>
          <a:lstStyle>
            <a:lvl1pPr>
              <a:defRPr b="0" i="0">
                <a:latin typeface="Nunito Sans" pitchFamily="2" charset="77"/>
              </a:defRPr>
            </a:lvl1pPr>
          </a:lstStyle>
          <a:p>
            <a:fld id="{461D082C-844F-8E44-B84A-68F487CD15AA}" type="datetime4">
              <a:rPr lang="de-AT" smtClean="0"/>
              <a:pPr/>
              <a:t>3. August 2023</a:t>
            </a:fld>
            <a:endParaRPr lang="de-DE" dirty="0"/>
          </a:p>
        </p:txBody>
      </p:sp>
      <p:sp>
        <p:nvSpPr>
          <p:cNvPr id="4" name="Fußzeilenplatzhalter 3">
            <a:extLst>
              <a:ext uri="{FF2B5EF4-FFF2-40B4-BE49-F238E27FC236}">
                <a16:creationId xmlns:a16="http://schemas.microsoft.com/office/drawing/2014/main" id="{064DE87C-B778-AB45-A296-404829D1FC8B}"/>
              </a:ext>
            </a:extLst>
          </p:cNvPr>
          <p:cNvSpPr>
            <a:spLocks noGrp="1"/>
          </p:cNvSpPr>
          <p:nvPr>
            <p:ph type="ftr" sz="quarter" idx="11"/>
          </p:nvPr>
        </p:nvSpPr>
        <p:spPr/>
        <p:txBody>
          <a:bodyPr/>
          <a:lstStyle>
            <a:lvl1pPr>
              <a:defRPr b="0" i="0">
                <a:latin typeface="Nunito Sans" pitchFamily="2" charset="77"/>
              </a:defRPr>
            </a:lvl1pPr>
          </a:lstStyle>
          <a:p>
            <a:r>
              <a:rPr lang="de-DE" dirty="0"/>
              <a:t>Hier steht der Titel der Präsentation </a:t>
            </a:r>
          </a:p>
        </p:txBody>
      </p:sp>
      <p:sp>
        <p:nvSpPr>
          <p:cNvPr id="5" name="Foliennummernplatzhalter 4">
            <a:extLst>
              <a:ext uri="{FF2B5EF4-FFF2-40B4-BE49-F238E27FC236}">
                <a16:creationId xmlns:a16="http://schemas.microsoft.com/office/drawing/2014/main" id="{99940D1F-7C80-4B48-BC87-10E51CD68E39}"/>
              </a:ext>
            </a:extLst>
          </p:cNvPr>
          <p:cNvSpPr>
            <a:spLocks noGrp="1"/>
          </p:cNvSpPr>
          <p:nvPr>
            <p:ph type="sldNum" sz="quarter" idx="12"/>
          </p:nvPr>
        </p:nvSpPr>
        <p:spPr/>
        <p:txBody>
          <a:bodyPr/>
          <a:lstStyle>
            <a:lvl1pPr>
              <a:defRPr b="0" i="0">
                <a:latin typeface="Nunito Sans" pitchFamily="2" charset="77"/>
              </a:defRPr>
            </a:lvl1pPr>
          </a:lstStyle>
          <a:p>
            <a:fld id="{C8293DA4-3172-BF4E-AAD3-F8E76F90D071}" type="slidenum">
              <a:rPr lang="de-DE" smtClean="0"/>
              <a:pPr/>
              <a:t>‹Nr.›</a:t>
            </a:fld>
            <a:endParaRPr lang="de-DE" dirty="0"/>
          </a:p>
        </p:txBody>
      </p:sp>
      <p:sp>
        <p:nvSpPr>
          <p:cNvPr id="9" name="Textplatzhalter 8">
            <a:extLst>
              <a:ext uri="{FF2B5EF4-FFF2-40B4-BE49-F238E27FC236}">
                <a16:creationId xmlns:a16="http://schemas.microsoft.com/office/drawing/2014/main" id="{F991C7A2-D44F-324D-AD5F-1D2F536A6C9C}"/>
              </a:ext>
            </a:extLst>
          </p:cNvPr>
          <p:cNvSpPr>
            <a:spLocks noGrp="1"/>
          </p:cNvSpPr>
          <p:nvPr>
            <p:ph type="body" sz="quarter" idx="13"/>
          </p:nvPr>
        </p:nvSpPr>
        <p:spPr>
          <a:xfrm>
            <a:off x="922867" y="3605921"/>
            <a:ext cx="10217150" cy="4883150"/>
          </a:xfr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75657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onder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9436859-7127-CF4C-B380-A81687B636C3}"/>
              </a:ext>
            </a:extLst>
          </p:cNvPr>
          <p:cNvSpPr/>
          <p:nvPr userDrawn="1"/>
        </p:nvSpPr>
        <p:spPr>
          <a:xfrm>
            <a:off x="14235545" y="311727"/>
            <a:ext cx="2660073" cy="1974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Nunito Sans" pitchFamily="2" charset="77"/>
            </a:endParaRPr>
          </a:p>
        </p:txBody>
      </p:sp>
      <p:sp>
        <p:nvSpPr>
          <p:cNvPr id="6" name="Freihandform 5">
            <a:extLst>
              <a:ext uri="{FF2B5EF4-FFF2-40B4-BE49-F238E27FC236}">
                <a16:creationId xmlns:a16="http://schemas.microsoft.com/office/drawing/2014/main" id="{ED8C890C-C62D-8945-9FF7-051F1237D470}"/>
              </a:ext>
            </a:extLst>
          </p:cNvPr>
          <p:cNvSpPr/>
          <p:nvPr userDrawn="1"/>
        </p:nvSpPr>
        <p:spPr>
          <a:xfrm>
            <a:off x="819084" y="0"/>
            <a:ext cx="15702095" cy="9753600"/>
          </a:xfrm>
          <a:custGeom>
            <a:avLst/>
            <a:gdLst>
              <a:gd name="connsiteX0" fmla="*/ 11717431 w 15702095"/>
              <a:gd name="connsiteY0" fmla="*/ 0 h 9753600"/>
              <a:gd name="connsiteX1" fmla="*/ 13906200 w 15702095"/>
              <a:gd name="connsiteY1" fmla="*/ 0 h 9753600"/>
              <a:gd name="connsiteX2" fmla="*/ 13909297 w 15702095"/>
              <a:gd name="connsiteY2" fmla="*/ 3576 h 9753600"/>
              <a:gd name="connsiteX3" fmla="*/ 15702095 w 15702095"/>
              <a:gd name="connsiteY3" fmla="*/ 4997571 h 9753600"/>
              <a:gd name="connsiteX4" fmla="*/ 14142370 w 15702095"/>
              <a:gd name="connsiteY4" fmla="*/ 9694977 h 9753600"/>
              <a:gd name="connsiteX5" fmla="*/ 14096301 w 15702095"/>
              <a:gd name="connsiteY5" fmla="*/ 9753600 h 9753600"/>
              <a:gd name="connsiteX6" fmla="*/ 12010536 w 15702095"/>
              <a:gd name="connsiteY6" fmla="*/ 9753600 h 9753600"/>
              <a:gd name="connsiteX7" fmla="*/ 12100445 w 15702095"/>
              <a:gd name="connsiteY7" fmla="*/ 9675719 h 9753600"/>
              <a:gd name="connsiteX8" fmla="*/ 14171007 w 15702095"/>
              <a:gd name="connsiteY8" fmla="*/ 4997571 h 9753600"/>
              <a:gd name="connsiteX9" fmla="*/ 11871128 w 15702095"/>
              <a:gd name="connsiteY9" fmla="*/ 120783 h 9753600"/>
              <a:gd name="connsiteX10" fmla="*/ 1795895 w 15702095"/>
              <a:gd name="connsiteY10" fmla="*/ 0 h 9753600"/>
              <a:gd name="connsiteX11" fmla="*/ 3984665 w 15702095"/>
              <a:gd name="connsiteY11" fmla="*/ 0 h 9753600"/>
              <a:gd name="connsiteX12" fmla="*/ 3830967 w 15702095"/>
              <a:gd name="connsiteY12" fmla="*/ 120783 h 9753600"/>
              <a:gd name="connsiteX13" fmla="*/ 1531088 w 15702095"/>
              <a:gd name="connsiteY13" fmla="*/ 4997571 h 9753600"/>
              <a:gd name="connsiteX14" fmla="*/ 3601650 w 15702095"/>
              <a:gd name="connsiteY14" fmla="*/ 9675719 h 9753600"/>
              <a:gd name="connsiteX15" fmla="*/ 3691559 w 15702095"/>
              <a:gd name="connsiteY15" fmla="*/ 9753600 h 9753600"/>
              <a:gd name="connsiteX16" fmla="*/ 1605794 w 15702095"/>
              <a:gd name="connsiteY16" fmla="*/ 9753600 h 9753600"/>
              <a:gd name="connsiteX17" fmla="*/ 1559726 w 15702095"/>
              <a:gd name="connsiteY17" fmla="*/ 9694977 h 9753600"/>
              <a:gd name="connsiteX18" fmla="*/ 0 w 15702095"/>
              <a:gd name="connsiteY18" fmla="*/ 4997571 h 9753600"/>
              <a:gd name="connsiteX19" fmla="*/ 1792798 w 15702095"/>
              <a:gd name="connsiteY19" fmla="*/ 3576 h 975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702095" h="9753600">
                <a:moveTo>
                  <a:pt x="11717431" y="0"/>
                </a:moveTo>
                <a:lnTo>
                  <a:pt x="13906200" y="0"/>
                </a:lnTo>
                <a:lnTo>
                  <a:pt x="13909297" y="3576"/>
                </a:lnTo>
                <a:cubicBezTo>
                  <a:pt x="15029295" y="1360700"/>
                  <a:pt x="15702095" y="3100565"/>
                  <a:pt x="15702095" y="4997571"/>
                </a:cubicBezTo>
                <a:cubicBezTo>
                  <a:pt x="15702095" y="6759077"/>
                  <a:pt x="15121977" y="8385088"/>
                  <a:pt x="14142370" y="9694977"/>
                </a:cubicBezTo>
                <a:lnTo>
                  <a:pt x="14096301" y="9753600"/>
                </a:lnTo>
                <a:lnTo>
                  <a:pt x="12010536" y="9753600"/>
                </a:lnTo>
                <a:lnTo>
                  <a:pt x="12100445" y="9675719"/>
                </a:lnTo>
                <a:cubicBezTo>
                  <a:pt x="13372435" y="8519622"/>
                  <a:pt x="14171007" y="6851855"/>
                  <a:pt x="14171007" y="4997571"/>
                </a:cubicBezTo>
                <a:cubicBezTo>
                  <a:pt x="14171007" y="3034211"/>
                  <a:pt x="13275722" y="1279956"/>
                  <a:pt x="11871128" y="120783"/>
                </a:cubicBezTo>
                <a:close/>
                <a:moveTo>
                  <a:pt x="1795895" y="0"/>
                </a:moveTo>
                <a:lnTo>
                  <a:pt x="3984665" y="0"/>
                </a:lnTo>
                <a:lnTo>
                  <a:pt x="3830967" y="120783"/>
                </a:lnTo>
                <a:cubicBezTo>
                  <a:pt x="2426373" y="1279956"/>
                  <a:pt x="1531088" y="3034211"/>
                  <a:pt x="1531088" y="4997571"/>
                </a:cubicBezTo>
                <a:cubicBezTo>
                  <a:pt x="1531088" y="6851855"/>
                  <a:pt x="2329660" y="8519622"/>
                  <a:pt x="3601650" y="9675719"/>
                </a:cubicBezTo>
                <a:lnTo>
                  <a:pt x="3691559" y="9753600"/>
                </a:lnTo>
                <a:lnTo>
                  <a:pt x="1605794" y="9753600"/>
                </a:lnTo>
                <a:lnTo>
                  <a:pt x="1559726" y="9694977"/>
                </a:lnTo>
                <a:cubicBezTo>
                  <a:pt x="580118" y="8385088"/>
                  <a:pt x="0" y="6759077"/>
                  <a:pt x="0" y="4997571"/>
                </a:cubicBezTo>
                <a:cubicBezTo>
                  <a:pt x="0" y="3100565"/>
                  <a:pt x="672800" y="1360700"/>
                  <a:pt x="1792798" y="3576"/>
                </a:cubicBezTo>
                <a:close/>
              </a:path>
            </a:pathLst>
          </a:custGeom>
          <a:solidFill>
            <a:srgbClr val="FFD400"/>
          </a:solidFill>
          <a:ln w="317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575" tIns="36575" rIns="36575" bIns="36575" numCol="1" spcCol="38100" rtlCol="0" fromWordArt="0" anchor="ctr" anchorCtr="0" forceAA="0" compatLnSpc="1">
            <a:prstTxWarp prst="textNoShape">
              <a:avLst/>
            </a:prstTxWarp>
            <a:no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de-DE" sz="2200" b="0" i="0" u="none" strike="noStrike" cap="none" spc="0" normalizeH="0" baseline="0" dirty="0">
              <a:ln>
                <a:noFill/>
              </a:ln>
              <a:solidFill>
                <a:srgbClr val="000000"/>
              </a:solidFill>
              <a:effectLst/>
              <a:uFillTx/>
              <a:latin typeface="Nunito Sans" pitchFamily="2" charset="77"/>
              <a:ea typeface="+mn-ea"/>
              <a:cs typeface="+mn-cs"/>
              <a:sym typeface="Calibri"/>
            </a:endParaRPr>
          </a:p>
        </p:txBody>
      </p:sp>
      <p:sp>
        <p:nvSpPr>
          <p:cNvPr id="3" name="Datumsplatzhalter 2">
            <a:extLst>
              <a:ext uri="{FF2B5EF4-FFF2-40B4-BE49-F238E27FC236}">
                <a16:creationId xmlns:a16="http://schemas.microsoft.com/office/drawing/2014/main" id="{7B46F303-0CE3-9443-9288-9D5E80432D95}"/>
              </a:ext>
            </a:extLst>
          </p:cNvPr>
          <p:cNvSpPr>
            <a:spLocks noGrp="1"/>
          </p:cNvSpPr>
          <p:nvPr>
            <p:ph type="dt" sz="half" idx="10"/>
          </p:nvPr>
        </p:nvSpPr>
        <p:spPr/>
        <p:txBody>
          <a:bodyPr/>
          <a:lstStyle>
            <a:lvl1pPr>
              <a:defRPr b="0" i="0">
                <a:latin typeface="+mn-lt"/>
              </a:defRPr>
            </a:lvl1pPr>
          </a:lstStyle>
          <a:p>
            <a:fld id="{461D082C-844F-8E44-B84A-68F487CD15AA}" type="datetime4">
              <a:rPr lang="de-AT" smtClean="0"/>
              <a:pPr/>
              <a:t>3. August 2023</a:t>
            </a:fld>
            <a:endParaRPr lang="de-DE" dirty="0"/>
          </a:p>
        </p:txBody>
      </p:sp>
      <p:sp>
        <p:nvSpPr>
          <p:cNvPr id="4" name="Fußzeilenplatzhalter 3">
            <a:extLst>
              <a:ext uri="{FF2B5EF4-FFF2-40B4-BE49-F238E27FC236}">
                <a16:creationId xmlns:a16="http://schemas.microsoft.com/office/drawing/2014/main" id="{BBA814BD-4734-AE49-BC13-B6F42101470D}"/>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5" name="Foliennummernplatzhalter 4">
            <a:extLst>
              <a:ext uri="{FF2B5EF4-FFF2-40B4-BE49-F238E27FC236}">
                <a16:creationId xmlns:a16="http://schemas.microsoft.com/office/drawing/2014/main" id="{675BBCFE-6AAF-F147-90BF-7151FCE85BC2}"/>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
        <p:nvSpPr>
          <p:cNvPr id="8" name="Textplatzhalter 7">
            <a:extLst>
              <a:ext uri="{FF2B5EF4-FFF2-40B4-BE49-F238E27FC236}">
                <a16:creationId xmlns:a16="http://schemas.microsoft.com/office/drawing/2014/main" id="{DF547D0F-AC5C-544D-9B81-B176D550DD40}"/>
              </a:ext>
            </a:extLst>
          </p:cNvPr>
          <p:cNvSpPr>
            <a:spLocks noGrp="1"/>
          </p:cNvSpPr>
          <p:nvPr>
            <p:ph type="body" sz="quarter" idx="13" hasCustomPrompt="1"/>
          </p:nvPr>
        </p:nvSpPr>
        <p:spPr>
          <a:xfrm>
            <a:off x="4705494" y="2697614"/>
            <a:ext cx="7929273" cy="507831"/>
          </a:xfrm>
          <a:solidFill>
            <a:srgbClr val="FFD500"/>
          </a:solidFill>
        </p:spPr>
        <p:txBody>
          <a:bodyPr anchor="ctr" anchorCtr="0">
            <a:spAutoFit/>
          </a:bodyPr>
          <a:lstStyle>
            <a:lvl1pPr marL="0" indent="0" algn="ctr">
              <a:buNone/>
              <a:defRPr b="0" i="0">
                <a:latin typeface="+mn-lt"/>
              </a:defRPr>
            </a:lvl1pPr>
            <a:lvl2pPr>
              <a:defRPr b="0" i="0"/>
            </a:lvl2pPr>
            <a:lvl3pPr>
              <a:defRPr b="0" i="0"/>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de-DE" dirty="0"/>
              <a:t>Mastertextformat durch Klicken bearbeiten</a:t>
            </a:r>
          </a:p>
        </p:txBody>
      </p:sp>
      <p:sp>
        <p:nvSpPr>
          <p:cNvPr id="13" name="Inhaltsplatzhalter 12">
            <a:extLst>
              <a:ext uri="{FF2B5EF4-FFF2-40B4-BE49-F238E27FC236}">
                <a16:creationId xmlns:a16="http://schemas.microsoft.com/office/drawing/2014/main" id="{E2666289-53F3-CE47-93D0-1493D46788E1}"/>
              </a:ext>
            </a:extLst>
          </p:cNvPr>
          <p:cNvSpPr>
            <a:spLocks noGrp="1"/>
          </p:cNvSpPr>
          <p:nvPr>
            <p:ph sz="quarter" idx="14" hasCustomPrompt="1"/>
          </p:nvPr>
        </p:nvSpPr>
        <p:spPr>
          <a:xfrm>
            <a:off x="6047528" y="3895293"/>
            <a:ext cx="5245100" cy="2900363"/>
          </a:xfrm>
        </p:spPr>
        <p:txBody>
          <a:bodyPr>
            <a:noAutofit/>
          </a:bodyPr>
          <a:lstStyle>
            <a:lvl1pPr marL="0" indent="0" algn="ctr">
              <a:lnSpc>
                <a:spcPct val="100000"/>
              </a:lnSpc>
              <a:buFontTx/>
              <a:buNone/>
              <a:defRPr sz="4800" b="1" i="0">
                <a:latin typeface="+mj-lt"/>
              </a:defRPr>
            </a:lvl1pPr>
            <a:lvl2pPr marL="457200" indent="0">
              <a:buFontTx/>
              <a:buNone/>
              <a:defRPr sz="4800" b="1">
                <a:latin typeface="+mj-lt"/>
              </a:defRPr>
            </a:lvl2pPr>
            <a:lvl3pPr marL="914400" indent="0">
              <a:buFontTx/>
              <a:buNone/>
              <a:defRPr sz="4800" b="1">
                <a:latin typeface="+mj-lt"/>
              </a:defRPr>
            </a:lvl3pPr>
            <a:lvl4pPr marL="1371600" indent="0">
              <a:buFontTx/>
              <a:buNone/>
              <a:defRPr sz="4800" b="1">
                <a:latin typeface="+mj-lt"/>
              </a:defRPr>
            </a:lvl4pPr>
            <a:lvl5pPr marL="1828800" indent="0">
              <a:buFontTx/>
              <a:buNone/>
              <a:defRPr sz="4800" b="1">
                <a:latin typeface="+mj-lt"/>
              </a:defRPr>
            </a:lvl5pPr>
          </a:lstStyle>
          <a:p>
            <a:pPr lvl="0"/>
            <a:r>
              <a:rPr lang="de-DE" dirty="0"/>
              <a:t>Formatvorlage des Textmasters bearbeiten</a:t>
            </a:r>
          </a:p>
        </p:txBody>
      </p:sp>
      <p:sp>
        <p:nvSpPr>
          <p:cNvPr id="15" name="Inhaltsplatzhalter 14">
            <a:extLst>
              <a:ext uri="{FF2B5EF4-FFF2-40B4-BE49-F238E27FC236}">
                <a16:creationId xmlns:a16="http://schemas.microsoft.com/office/drawing/2014/main" id="{50C81CC1-72F9-5248-A8A1-DB37E8F0DE90}"/>
              </a:ext>
            </a:extLst>
          </p:cNvPr>
          <p:cNvSpPr>
            <a:spLocks noGrp="1"/>
          </p:cNvSpPr>
          <p:nvPr>
            <p:ph sz="quarter" idx="15" hasCustomPrompt="1"/>
          </p:nvPr>
        </p:nvSpPr>
        <p:spPr>
          <a:xfrm>
            <a:off x="11870198" y="3895293"/>
            <a:ext cx="5227638" cy="2900363"/>
          </a:xfrm>
        </p:spPr>
        <p:txBody>
          <a:bodyPr/>
          <a:lstStyle>
            <a:lvl1pPr marL="0" indent="0" algn="ctr">
              <a:lnSpc>
                <a:spcPct val="100000"/>
              </a:lnSpc>
              <a:buNone/>
              <a:defRPr sz="4800" b="1" i="0">
                <a:latin typeface="+mj-lt"/>
              </a:defRPr>
            </a:lvl1pPr>
            <a:lvl2pPr marL="457200" indent="0" algn="ctr">
              <a:lnSpc>
                <a:spcPct val="100000"/>
              </a:lnSpc>
              <a:buNone/>
              <a:defRPr sz="4800" b="1">
                <a:latin typeface="+mj-lt"/>
              </a:defRPr>
            </a:lvl2pPr>
            <a:lvl3pPr marL="914400" indent="0" algn="ctr">
              <a:lnSpc>
                <a:spcPct val="100000"/>
              </a:lnSpc>
              <a:buNone/>
              <a:defRPr sz="4800" b="1">
                <a:latin typeface="+mj-lt"/>
              </a:defRPr>
            </a:lvl3pPr>
            <a:lvl4pPr marL="1371600" indent="0" algn="ctr">
              <a:lnSpc>
                <a:spcPct val="100000"/>
              </a:lnSpc>
              <a:buNone/>
              <a:defRPr sz="4800" b="1">
                <a:latin typeface="+mj-lt"/>
              </a:defRPr>
            </a:lvl4pPr>
            <a:lvl5pPr marL="1828800" indent="0" algn="ctr">
              <a:buNone/>
              <a:defRPr sz="4600" b="1">
                <a:latin typeface="+mj-lt"/>
              </a:defRPr>
            </a:lvl5pPr>
          </a:lstStyle>
          <a:p>
            <a:pPr lvl="0"/>
            <a:r>
              <a:rPr lang="de-DE" dirty="0"/>
              <a:t>Formatvorlage des Textmasters bearbeiten</a:t>
            </a:r>
          </a:p>
        </p:txBody>
      </p:sp>
      <p:sp>
        <p:nvSpPr>
          <p:cNvPr id="17" name="Inhaltsplatzhalter 16">
            <a:extLst>
              <a:ext uri="{FF2B5EF4-FFF2-40B4-BE49-F238E27FC236}">
                <a16:creationId xmlns:a16="http://schemas.microsoft.com/office/drawing/2014/main" id="{7FED5972-A857-134B-B285-228F3F588D1D}"/>
              </a:ext>
            </a:extLst>
          </p:cNvPr>
          <p:cNvSpPr>
            <a:spLocks noGrp="1"/>
          </p:cNvSpPr>
          <p:nvPr>
            <p:ph sz="quarter" idx="16" hasCustomPrompt="1"/>
          </p:nvPr>
        </p:nvSpPr>
        <p:spPr>
          <a:xfrm>
            <a:off x="288925" y="3895293"/>
            <a:ext cx="5227638" cy="2900363"/>
          </a:xfrm>
        </p:spPr>
        <p:txBody>
          <a:bodyPr>
            <a:normAutofit/>
          </a:bodyPr>
          <a:lstStyle>
            <a:lvl1pPr marL="0" indent="0" algn="ctr">
              <a:lnSpc>
                <a:spcPct val="100000"/>
              </a:lnSpc>
              <a:buNone/>
              <a:defRPr sz="4600" b="1" i="0">
                <a:latin typeface="+mj-lt"/>
              </a:defRPr>
            </a:lvl1pPr>
            <a:lvl2pPr marL="457200" indent="0" algn="ctr">
              <a:lnSpc>
                <a:spcPct val="100000"/>
              </a:lnSpc>
              <a:buNone/>
              <a:defRPr b="1">
                <a:latin typeface="+mj-lt"/>
              </a:defRPr>
            </a:lvl2pPr>
            <a:lvl3pPr marL="914400" indent="0" algn="ctr">
              <a:lnSpc>
                <a:spcPct val="100000"/>
              </a:lnSpc>
              <a:buNone/>
              <a:defRPr b="1">
                <a:latin typeface="+mj-lt"/>
              </a:defRPr>
            </a:lvl3pPr>
            <a:lvl4pPr marL="1371600" indent="0" algn="ctr">
              <a:lnSpc>
                <a:spcPct val="100000"/>
              </a:lnSpc>
              <a:buNone/>
              <a:defRPr b="1">
                <a:latin typeface="+mj-lt"/>
              </a:defRPr>
            </a:lvl4pPr>
            <a:lvl5pPr marL="1828800" indent="0" algn="ctr">
              <a:lnSpc>
                <a:spcPct val="100000"/>
              </a:lnSpc>
              <a:buNone/>
              <a:defRPr b="1">
                <a:latin typeface="+mj-lt"/>
              </a:defRPr>
            </a:lvl5pPr>
          </a:lstStyle>
          <a:p>
            <a:pPr lvl="0"/>
            <a:r>
              <a:rPr lang="de-DE" dirty="0"/>
              <a:t>Formatvorlage des Textmasters bearbeiten</a:t>
            </a:r>
          </a:p>
        </p:txBody>
      </p:sp>
    </p:spTree>
    <p:extLst>
      <p:ext uri="{BB962C8B-B14F-4D97-AF65-F5344CB8AC3E}">
        <p14:creationId xmlns:p14="http://schemas.microsoft.com/office/powerpoint/2010/main" val="2715043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aim">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7735581-A857-8E4D-94FE-3C5147C21F67}"/>
              </a:ext>
            </a:extLst>
          </p:cNvPr>
          <p:cNvSpPr/>
          <p:nvPr userDrawn="1"/>
        </p:nvSpPr>
        <p:spPr>
          <a:xfrm>
            <a:off x="0" y="0"/>
            <a:ext cx="17340263"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Nunito Sans" pitchFamily="2" charset="77"/>
            </a:endParaRPr>
          </a:p>
        </p:txBody>
      </p:sp>
      <p:pic>
        <p:nvPicPr>
          <p:cNvPr id="5" name="Grafik 4">
            <a:extLst>
              <a:ext uri="{FF2B5EF4-FFF2-40B4-BE49-F238E27FC236}">
                <a16:creationId xmlns:a16="http://schemas.microsoft.com/office/drawing/2014/main" id="{C143CEDE-6A90-A440-BF34-1656BB781A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431759" y="-3361571"/>
            <a:ext cx="16476745" cy="16476743"/>
          </a:xfrm>
          <a:custGeom>
            <a:avLst/>
            <a:gdLst>
              <a:gd name="connsiteX0" fmla="*/ 0 w 16476745"/>
              <a:gd name="connsiteY0" fmla="*/ 0 h 16476743"/>
              <a:gd name="connsiteX1" fmla="*/ 863640 w 16476745"/>
              <a:gd name="connsiteY1" fmla="*/ 0 h 16476743"/>
              <a:gd name="connsiteX2" fmla="*/ 863640 w 16476745"/>
              <a:gd name="connsiteY2" fmla="*/ 3361571 h 16476743"/>
              <a:gd name="connsiteX3" fmla="*/ 16141740 w 16476745"/>
              <a:gd name="connsiteY3" fmla="*/ 3361571 h 16476743"/>
              <a:gd name="connsiteX4" fmla="*/ 16141740 w 16476745"/>
              <a:gd name="connsiteY4" fmla="*/ 0 h 16476743"/>
              <a:gd name="connsiteX5" fmla="*/ 16476745 w 16476745"/>
              <a:gd name="connsiteY5" fmla="*/ 0 h 16476743"/>
              <a:gd name="connsiteX6" fmla="*/ 16476745 w 16476745"/>
              <a:gd name="connsiteY6" fmla="*/ 16476743 h 16476743"/>
              <a:gd name="connsiteX7" fmla="*/ 10769641 w 16476745"/>
              <a:gd name="connsiteY7" fmla="*/ 16476743 h 16476743"/>
              <a:gd name="connsiteX8" fmla="*/ 10769641 w 16476745"/>
              <a:gd name="connsiteY8" fmla="*/ 16258421 h 16476743"/>
              <a:gd name="connsiteX9" fmla="*/ 15474991 w 16476745"/>
              <a:gd name="connsiteY9" fmla="*/ 16258421 h 16476743"/>
              <a:gd name="connsiteX10" fmla="*/ 15474991 w 16476745"/>
              <a:gd name="connsiteY10" fmla="*/ 13115171 h 16476743"/>
              <a:gd name="connsiteX11" fmla="*/ 730291 w 16476745"/>
              <a:gd name="connsiteY11" fmla="*/ 13115171 h 16476743"/>
              <a:gd name="connsiteX12" fmla="*/ 730291 w 16476745"/>
              <a:gd name="connsiteY12" fmla="*/ 16258421 h 16476743"/>
              <a:gd name="connsiteX13" fmla="*/ 4521242 w 16476745"/>
              <a:gd name="connsiteY13" fmla="*/ 16258421 h 16476743"/>
              <a:gd name="connsiteX14" fmla="*/ 4521242 w 16476745"/>
              <a:gd name="connsiteY14" fmla="*/ 16476743 h 16476743"/>
              <a:gd name="connsiteX15" fmla="*/ 0 w 16476745"/>
              <a:gd name="connsiteY15" fmla="*/ 16476743 h 1647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76745" h="16476743">
                <a:moveTo>
                  <a:pt x="0" y="0"/>
                </a:moveTo>
                <a:lnTo>
                  <a:pt x="863640" y="0"/>
                </a:lnTo>
                <a:lnTo>
                  <a:pt x="863640" y="3361571"/>
                </a:lnTo>
                <a:lnTo>
                  <a:pt x="16141740" y="3361571"/>
                </a:lnTo>
                <a:lnTo>
                  <a:pt x="16141740" y="0"/>
                </a:lnTo>
                <a:lnTo>
                  <a:pt x="16476745" y="0"/>
                </a:lnTo>
                <a:lnTo>
                  <a:pt x="16476745" y="16476743"/>
                </a:lnTo>
                <a:lnTo>
                  <a:pt x="10769641" y="16476743"/>
                </a:lnTo>
                <a:lnTo>
                  <a:pt x="10769641" y="16258421"/>
                </a:lnTo>
                <a:lnTo>
                  <a:pt x="15474991" y="16258421"/>
                </a:lnTo>
                <a:lnTo>
                  <a:pt x="15474991" y="13115171"/>
                </a:lnTo>
                <a:lnTo>
                  <a:pt x="730291" y="13115171"/>
                </a:lnTo>
                <a:lnTo>
                  <a:pt x="730291" y="16258421"/>
                </a:lnTo>
                <a:lnTo>
                  <a:pt x="4521242" y="16258421"/>
                </a:lnTo>
                <a:lnTo>
                  <a:pt x="4521242" y="16476743"/>
                </a:lnTo>
                <a:lnTo>
                  <a:pt x="0" y="16476743"/>
                </a:lnTo>
                <a:close/>
              </a:path>
            </a:pathLst>
          </a:custGeom>
        </p:spPr>
      </p:pic>
      <p:pic>
        <p:nvPicPr>
          <p:cNvPr id="6" name="Bild 6">
            <a:extLst>
              <a:ext uri="{FF2B5EF4-FFF2-40B4-BE49-F238E27FC236}">
                <a16:creationId xmlns:a16="http://schemas.microsoft.com/office/drawing/2014/main" id="{CBB4E9AA-132F-A742-B661-702946270F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28682" y="3150431"/>
            <a:ext cx="11208254" cy="3452738"/>
          </a:xfrm>
          <a:prstGeom prst="rect">
            <a:avLst/>
          </a:prstGeom>
        </p:spPr>
      </p:pic>
    </p:spTree>
    <p:extLst>
      <p:ext uri="{BB962C8B-B14F-4D97-AF65-F5344CB8AC3E}">
        <p14:creationId xmlns:p14="http://schemas.microsoft.com/office/powerpoint/2010/main" val="1742170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tat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2FC87B12-24D4-4F8E-A905-7144A57B4895}"/>
              </a:ext>
            </a:extLst>
          </p:cNvPr>
          <p:cNvSpPr/>
          <p:nvPr userDrawn="1"/>
        </p:nvSpPr>
        <p:spPr>
          <a:xfrm>
            <a:off x="0" y="0"/>
            <a:ext cx="14289579" cy="97536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b="0" i="0" dirty="0">
              <a:latin typeface="Nunito Sans" pitchFamily="2" charset="77"/>
            </a:endParaRPr>
          </a:p>
        </p:txBody>
      </p:sp>
      <p:sp>
        <p:nvSpPr>
          <p:cNvPr id="2" name="Titel 1">
            <a:extLst>
              <a:ext uri="{FF2B5EF4-FFF2-40B4-BE49-F238E27FC236}">
                <a16:creationId xmlns:a16="http://schemas.microsoft.com/office/drawing/2014/main" id="{B631CF29-EE55-B541-B73B-6C428D75630F}"/>
              </a:ext>
            </a:extLst>
          </p:cNvPr>
          <p:cNvSpPr>
            <a:spLocks noGrp="1"/>
          </p:cNvSpPr>
          <p:nvPr>
            <p:ph type="title"/>
          </p:nvPr>
        </p:nvSpPr>
        <p:spPr>
          <a:xfrm>
            <a:off x="921600" y="2950763"/>
            <a:ext cx="10748055" cy="2798496"/>
          </a:xfrm>
        </p:spPr>
        <p:txBody>
          <a:bodyPr anchor="b" anchorCtr="0"/>
          <a:lstStyle>
            <a:lvl1pPr>
              <a:lnSpc>
                <a:spcPts val="7000"/>
              </a:lnSpc>
              <a:defRPr sz="6000" i="0"/>
            </a:lvl1pPr>
          </a:lstStyle>
          <a:p>
            <a:r>
              <a:rPr lang="de-DE" dirty="0"/>
              <a:t>Mastertitelformat bearbeiten</a:t>
            </a:r>
          </a:p>
        </p:txBody>
      </p:sp>
      <p:sp>
        <p:nvSpPr>
          <p:cNvPr id="6" name="Textplatzhalter 5">
            <a:extLst>
              <a:ext uri="{FF2B5EF4-FFF2-40B4-BE49-F238E27FC236}">
                <a16:creationId xmlns:a16="http://schemas.microsoft.com/office/drawing/2014/main" id="{AAEFA23D-3021-48CD-833D-2536F87C1339}"/>
              </a:ext>
            </a:extLst>
          </p:cNvPr>
          <p:cNvSpPr>
            <a:spLocks noGrp="1"/>
          </p:cNvSpPr>
          <p:nvPr>
            <p:ph type="body" sz="quarter" idx="12"/>
          </p:nvPr>
        </p:nvSpPr>
        <p:spPr>
          <a:xfrm>
            <a:off x="922867" y="5794319"/>
            <a:ext cx="10746788" cy="1423987"/>
          </a:xfrm>
        </p:spPr>
        <p:txBody>
          <a:bodyPr/>
          <a:lstStyle>
            <a:lvl1pPr>
              <a:buNone/>
              <a:defRPr sz="2400" b="0" i="0">
                <a:latin typeface="+mn-lt"/>
              </a:defRPr>
            </a:lvl1pPr>
          </a:lstStyle>
          <a:p>
            <a:pPr lvl="0"/>
            <a:r>
              <a:rPr lang="de-DE" dirty="0"/>
              <a:t>Mastertextformat bearbeiten</a:t>
            </a:r>
          </a:p>
        </p:txBody>
      </p:sp>
      <p:sp>
        <p:nvSpPr>
          <p:cNvPr id="5" name="Foliennummernplatzhalter 4">
            <a:extLst>
              <a:ext uri="{FF2B5EF4-FFF2-40B4-BE49-F238E27FC236}">
                <a16:creationId xmlns:a16="http://schemas.microsoft.com/office/drawing/2014/main" id="{8116F7B6-3AF4-B942-98DC-1C84C26001C6}"/>
              </a:ext>
            </a:extLst>
          </p:cNvPr>
          <p:cNvSpPr>
            <a:spLocks noGrp="1"/>
          </p:cNvSpPr>
          <p:nvPr>
            <p:ph type="sldNum" sz="quarter" idx="15"/>
          </p:nvPr>
        </p:nvSpPr>
        <p:spPr/>
        <p:txBody>
          <a:bodyPr/>
          <a:lstStyle>
            <a:lvl1pPr>
              <a:defRPr b="0" i="0">
                <a:latin typeface="+mn-lt"/>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1708947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CCA328-159D-416C-BA88-B19F4F3395E5}"/>
              </a:ext>
            </a:extLst>
          </p:cNvPr>
          <p:cNvSpPr>
            <a:spLocks noGrp="1"/>
          </p:cNvSpPr>
          <p:nvPr>
            <p:ph type="ctrTitle"/>
          </p:nvPr>
        </p:nvSpPr>
        <p:spPr>
          <a:xfrm>
            <a:off x="2167533" y="1596249"/>
            <a:ext cx="13005197" cy="3395698"/>
          </a:xfrm>
        </p:spPr>
        <p:txBody>
          <a:bodyPr anchor="b"/>
          <a:lstStyle>
            <a:lvl1pPr algn="ctr">
              <a:defRPr sz="8533"/>
            </a:lvl1pPr>
          </a:lstStyle>
          <a:p>
            <a:r>
              <a:rPr lang="de-DE"/>
              <a:t>Mastertitelformat bearbeiten</a:t>
            </a:r>
            <a:endParaRPr lang="de-AT"/>
          </a:p>
        </p:txBody>
      </p:sp>
      <p:sp>
        <p:nvSpPr>
          <p:cNvPr id="3" name="Untertitel 2">
            <a:extLst>
              <a:ext uri="{FF2B5EF4-FFF2-40B4-BE49-F238E27FC236}">
                <a16:creationId xmlns:a16="http://schemas.microsoft.com/office/drawing/2014/main" id="{93DA8748-E645-4C33-B28C-F402ECFA1EDE}"/>
              </a:ext>
            </a:extLst>
          </p:cNvPr>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C51E87C2-D115-4279-A1F3-E98B26552BB6}"/>
              </a:ext>
            </a:extLst>
          </p:cNvPr>
          <p:cNvSpPr>
            <a:spLocks noGrp="1"/>
          </p:cNvSpPr>
          <p:nvPr>
            <p:ph type="dt" sz="half" idx="10"/>
          </p:nvPr>
        </p:nvSpPr>
        <p:spPr/>
        <p:txBody>
          <a:bodyPr/>
          <a:lstStyle/>
          <a:p>
            <a:fld id="{040F2280-BCBB-4342-B973-5F011A5E1DF7}" type="datetimeFigureOut">
              <a:rPr lang="de-AT" smtClean="0"/>
              <a:t>03.08.23</a:t>
            </a:fld>
            <a:endParaRPr lang="de-AT"/>
          </a:p>
        </p:txBody>
      </p:sp>
      <p:sp>
        <p:nvSpPr>
          <p:cNvPr id="5" name="Fußzeilenplatzhalter 4">
            <a:extLst>
              <a:ext uri="{FF2B5EF4-FFF2-40B4-BE49-F238E27FC236}">
                <a16:creationId xmlns:a16="http://schemas.microsoft.com/office/drawing/2014/main" id="{BBD57092-F729-4248-9AF3-D98CA4BBE623}"/>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2013FCA-A8A8-406E-B603-F97F76356D4A}"/>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1848191831"/>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3CE29A-EC6B-411C-A4E5-BB40CE15A289}"/>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0BBEEA62-114E-44C7-99B4-D1AC405D384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8118173-55BF-4792-B6DD-588CCC1BF0EE}"/>
              </a:ext>
            </a:extLst>
          </p:cNvPr>
          <p:cNvSpPr>
            <a:spLocks noGrp="1"/>
          </p:cNvSpPr>
          <p:nvPr>
            <p:ph type="dt" sz="half" idx="10"/>
          </p:nvPr>
        </p:nvSpPr>
        <p:spPr/>
        <p:txBody>
          <a:bodyPr/>
          <a:lstStyle/>
          <a:p>
            <a:fld id="{040F2280-BCBB-4342-B973-5F011A5E1DF7}" type="datetimeFigureOut">
              <a:rPr lang="de-AT" smtClean="0"/>
              <a:t>03.08.23</a:t>
            </a:fld>
            <a:endParaRPr lang="de-AT"/>
          </a:p>
        </p:txBody>
      </p:sp>
      <p:sp>
        <p:nvSpPr>
          <p:cNvPr id="5" name="Fußzeilenplatzhalter 4">
            <a:extLst>
              <a:ext uri="{FF2B5EF4-FFF2-40B4-BE49-F238E27FC236}">
                <a16:creationId xmlns:a16="http://schemas.microsoft.com/office/drawing/2014/main" id="{BD628EE7-D14E-4A31-93C4-57B52DBD54C9}"/>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C3F8ADD2-6EE5-4D8C-AA0B-0464835E5807}"/>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4066896058"/>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375B3B-B2C2-4B41-9D30-F24D5934B8CB}"/>
              </a:ext>
            </a:extLst>
          </p:cNvPr>
          <p:cNvSpPr>
            <a:spLocks noGrp="1"/>
          </p:cNvSpPr>
          <p:nvPr>
            <p:ph type="title"/>
          </p:nvPr>
        </p:nvSpPr>
        <p:spPr>
          <a:xfrm>
            <a:off x="1183112" y="2431628"/>
            <a:ext cx="14955977" cy="4057226"/>
          </a:xfrm>
        </p:spPr>
        <p:txBody>
          <a:bodyPr anchor="b"/>
          <a:lstStyle>
            <a:lvl1pPr>
              <a:defRPr sz="8533"/>
            </a:lvl1pPr>
          </a:lstStyle>
          <a:p>
            <a:r>
              <a:rPr lang="de-DE"/>
              <a:t>Mastertitelformat bearbeiten</a:t>
            </a:r>
            <a:endParaRPr lang="de-AT"/>
          </a:p>
        </p:txBody>
      </p:sp>
      <p:sp>
        <p:nvSpPr>
          <p:cNvPr id="3" name="Textplatzhalter 2">
            <a:extLst>
              <a:ext uri="{FF2B5EF4-FFF2-40B4-BE49-F238E27FC236}">
                <a16:creationId xmlns:a16="http://schemas.microsoft.com/office/drawing/2014/main" id="{79630BB1-C7E3-4808-B7A1-96E24072F143}"/>
              </a:ext>
            </a:extLst>
          </p:cNvPr>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3E433ED-7A97-48F0-9D09-58F51CAC7406}"/>
              </a:ext>
            </a:extLst>
          </p:cNvPr>
          <p:cNvSpPr>
            <a:spLocks noGrp="1"/>
          </p:cNvSpPr>
          <p:nvPr>
            <p:ph type="dt" sz="half" idx="10"/>
          </p:nvPr>
        </p:nvSpPr>
        <p:spPr/>
        <p:txBody>
          <a:bodyPr/>
          <a:lstStyle/>
          <a:p>
            <a:fld id="{040F2280-BCBB-4342-B973-5F011A5E1DF7}" type="datetimeFigureOut">
              <a:rPr lang="de-AT" smtClean="0"/>
              <a:t>03.08.23</a:t>
            </a:fld>
            <a:endParaRPr lang="de-AT"/>
          </a:p>
        </p:txBody>
      </p:sp>
      <p:sp>
        <p:nvSpPr>
          <p:cNvPr id="5" name="Fußzeilenplatzhalter 4">
            <a:extLst>
              <a:ext uri="{FF2B5EF4-FFF2-40B4-BE49-F238E27FC236}">
                <a16:creationId xmlns:a16="http://schemas.microsoft.com/office/drawing/2014/main" id="{45861F71-5DE2-43CD-A66B-42434ECAE15E}"/>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DBD196B5-F8E8-4207-B5F0-D44AB8A276D9}"/>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2821498348"/>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E5119B-3855-4A8E-AAB5-EE57F10A0AD7}"/>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4F23700A-0802-4869-A479-AE88D6B3432D}"/>
              </a:ext>
            </a:extLst>
          </p:cNvPr>
          <p:cNvSpPr>
            <a:spLocks noGrp="1"/>
          </p:cNvSpPr>
          <p:nvPr>
            <p:ph sz="half" idx="1"/>
          </p:nvPr>
        </p:nvSpPr>
        <p:spPr>
          <a:xfrm>
            <a:off x="1192143" y="2596444"/>
            <a:ext cx="7369612" cy="618857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00064D98-1F8D-4146-AEF1-BB0394C760B9}"/>
              </a:ext>
            </a:extLst>
          </p:cNvPr>
          <p:cNvSpPr>
            <a:spLocks noGrp="1"/>
          </p:cNvSpPr>
          <p:nvPr>
            <p:ph sz="half" idx="2"/>
          </p:nvPr>
        </p:nvSpPr>
        <p:spPr>
          <a:xfrm>
            <a:off x="8778508" y="2596444"/>
            <a:ext cx="7369612" cy="618857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FEA89D6B-6775-4C7C-8878-123053A21FFB}"/>
              </a:ext>
            </a:extLst>
          </p:cNvPr>
          <p:cNvSpPr>
            <a:spLocks noGrp="1"/>
          </p:cNvSpPr>
          <p:nvPr>
            <p:ph type="dt" sz="half" idx="10"/>
          </p:nvPr>
        </p:nvSpPr>
        <p:spPr/>
        <p:txBody>
          <a:bodyPr/>
          <a:lstStyle/>
          <a:p>
            <a:fld id="{040F2280-BCBB-4342-B973-5F011A5E1DF7}" type="datetimeFigureOut">
              <a:rPr lang="de-AT" smtClean="0"/>
              <a:t>03.08.23</a:t>
            </a:fld>
            <a:endParaRPr lang="de-AT"/>
          </a:p>
        </p:txBody>
      </p:sp>
      <p:sp>
        <p:nvSpPr>
          <p:cNvPr id="6" name="Fußzeilenplatzhalter 5">
            <a:extLst>
              <a:ext uri="{FF2B5EF4-FFF2-40B4-BE49-F238E27FC236}">
                <a16:creationId xmlns:a16="http://schemas.microsoft.com/office/drawing/2014/main" id="{3982DB55-A339-4F41-A442-D0823B38881F}"/>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D089D350-DF9D-4160-8326-60FAECEC4F7A}"/>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3713872886"/>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42D5F3-02CC-4A7B-8702-26CB65891943}"/>
              </a:ext>
            </a:extLst>
          </p:cNvPr>
          <p:cNvSpPr>
            <a:spLocks noGrp="1"/>
          </p:cNvSpPr>
          <p:nvPr>
            <p:ph type="title"/>
          </p:nvPr>
        </p:nvSpPr>
        <p:spPr>
          <a:xfrm>
            <a:off x="1194402" y="519290"/>
            <a:ext cx="14955977" cy="1885245"/>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D85A6CBE-F669-4898-8ABA-1BC5F6DFB129}"/>
              </a:ext>
            </a:extLst>
          </p:cNvPr>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de-DE"/>
              <a:t>Mastertextformat bearbeiten</a:t>
            </a:r>
          </a:p>
        </p:txBody>
      </p:sp>
      <p:sp>
        <p:nvSpPr>
          <p:cNvPr id="4" name="Inhaltsplatzhalter 3">
            <a:extLst>
              <a:ext uri="{FF2B5EF4-FFF2-40B4-BE49-F238E27FC236}">
                <a16:creationId xmlns:a16="http://schemas.microsoft.com/office/drawing/2014/main" id="{3A17FD01-0452-44D9-80FF-A3CBA5B5748B}"/>
              </a:ext>
            </a:extLst>
          </p:cNvPr>
          <p:cNvSpPr>
            <a:spLocks noGrp="1"/>
          </p:cNvSpPr>
          <p:nvPr>
            <p:ph sz="half" idx="2"/>
          </p:nvPr>
        </p:nvSpPr>
        <p:spPr>
          <a:xfrm>
            <a:off x="1194403" y="3562773"/>
            <a:ext cx="7335743" cy="524030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7BCE8BFE-B439-4F74-A38A-DD7FD106B48B}"/>
              </a:ext>
            </a:extLst>
          </p:cNvPr>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de-DE"/>
              <a:t>Mastertextformat bearbeiten</a:t>
            </a:r>
          </a:p>
        </p:txBody>
      </p:sp>
      <p:sp>
        <p:nvSpPr>
          <p:cNvPr id="6" name="Inhaltsplatzhalter 5">
            <a:extLst>
              <a:ext uri="{FF2B5EF4-FFF2-40B4-BE49-F238E27FC236}">
                <a16:creationId xmlns:a16="http://schemas.microsoft.com/office/drawing/2014/main" id="{080B4E2B-35D6-40DE-9D1A-4883217E4918}"/>
              </a:ext>
            </a:extLst>
          </p:cNvPr>
          <p:cNvSpPr>
            <a:spLocks noGrp="1"/>
          </p:cNvSpPr>
          <p:nvPr>
            <p:ph sz="quarter" idx="4"/>
          </p:nvPr>
        </p:nvSpPr>
        <p:spPr>
          <a:xfrm>
            <a:off x="8778508" y="3562773"/>
            <a:ext cx="7371870" cy="524030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2CFDC871-7210-476A-B8C4-6E6C63F8AE62}"/>
              </a:ext>
            </a:extLst>
          </p:cNvPr>
          <p:cNvSpPr>
            <a:spLocks noGrp="1"/>
          </p:cNvSpPr>
          <p:nvPr>
            <p:ph type="dt" sz="half" idx="10"/>
          </p:nvPr>
        </p:nvSpPr>
        <p:spPr/>
        <p:txBody>
          <a:bodyPr/>
          <a:lstStyle/>
          <a:p>
            <a:fld id="{040F2280-BCBB-4342-B973-5F011A5E1DF7}" type="datetimeFigureOut">
              <a:rPr lang="de-AT" smtClean="0"/>
              <a:t>03.08.23</a:t>
            </a:fld>
            <a:endParaRPr lang="de-AT"/>
          </a:p>
        </p:txBody>
      </p:sp>
      <p:sp>
        <p:nvSpPr>
          <p:cNvPr id="8" name="Fußzeilenplatzhalter 7">
            <a:extLst>
              <a:ext uri="{FF2B5EF4-FFF2-40B4-BE49-F238E27FC236}">
                <a16:creationId xmlns:a16="http://schemas.microsoft.com/office/drawing/2014/main" id="{6AC16149-910A-44B3-9BFF-0DA941B1B86E}"/>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C0D0B922-B8C7-4A59-A2CB-E9BCE12678CE}"/>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2113449434"/>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BA70C-FD95-42A7-88F7-001FAF5D6E50}"/>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34F88DF4-8388-4D6D-87EE-DC2641A31DCB}"/>
              </a:ext>
            </a:extLst>
          </p:cNvPr>
          <p:cNvSpPr>
            <a:spLocks noGrp="1"/>
          </p:cNvSpPr>
          <p:nvPr>
            <p:ph type="dt" sz="half" idx="10"/>
          </p:nvPr>
        </p:nvSpPr>
        <p:spPr/>
        <p:txBody>
          <a:bodyPr/>
          <a:lstStyle/>
          <a:p>
            <a:fld id="{040F2280-BCBB-4342-B973-5F011A5E1DF7}" type="datetimeFigureOut">
              <a:rPr lang="de-AT" smtClean="0"/>
              <a:t>03.08.23</a:t>
            </a:fld>
            <a:endParaRPr lang="de-AT"/>
          </a:p>
        </p:txBody>
      </p:sp>
      <p:sp>
        <p:nvSpPr>
          <p:cNvPr id="4" name="Fußzeilenplatzhalter 3">
            <a:extLst>
              <a:ext uri="{FF2B5EF4-FFF2-40B4-BE49-F238E27FC236}">
                <a16:creationId xmlns:a16="http://schemas.microsoft.com/office/drawing/2014/main" id="{4041E74B-41A2-4906-A07B-F2338DB3A132}"/>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3F77A281-B76F-4646-96FF-EA8CD4885545}"/>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3426441912"/>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3E588D9-87E2-420A-889C-628F206EAC6D}"/>
              </a:ext>
            </a:extLst>
          </p:cNvPr>
          <p:cNvSpPr>
            <a:spLocks noGrp="1"/>
          </p:cNvSpPr>
          <p:nvPr>
            <p:ph type="dt" sz="half" idx="10"/>
          </p:nvPr>
        </p:nvSpPr>
        <p:spPr/>
        <p:txBody>
          <a:bodyPr/>
          <a:lstStyle/>
          <a:p>
            <a:fld id="{040F2280-BCBB-4342-B973-5F011A5E1DF7}" type="datetimeFigureOut">
              <a:rPr lang="de-AT" smtClean="0"/>
              <a:t>03.08.23</a:t>
            </a:fld>
            <a:endParaRPr lang="de-AT"/>
          </a:p>
        </p:txBody>
      </p:sp>
      <p:sp>
        <p:nvSpPr>
          <p:cNvPr id="3" name="Fußzeilenplatzhalter 2">
            <a:extLst>
              <a:ext uri="{FF2B5EF4-FFF2-40B4-BE49-F238E27FC236}">
                <a16:creationId xmlns:a16="http://schemas.microsoft.com/office/drawing/2014/main" id="{C73DE03F-2B0F-4CA0-BDE0-F8E513B80560}"/>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02C18782-DA1C-4121-BEFB-48787A7BE5F4}"/>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1288161190"/>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27BC5-2BBE-4309-8C2F-437F76F51BE4}"/>
              </a:ext>
            </a:extLst>
          </p:cNvPr>
          <p:cNvSpPr>
            <a:spLocks noGrp="1"/>
          </p:cNvSpPr>
          <p:nvPr>
            <p:ph type="title"/>
          </p:nvPr>
        </p:nvSpPr>
        <p:spPr>
          <a:xfrm>
            <a:off x="1194402" y="650240"/>
            <a:ext cx="5592686" cy="2275840"/>
          </a:xfrm>
        </p:spPr>
        <p:txBody>
          <a:bodyPr anchor="b"/>
          <a:lstStyle>
            <a:lvl1pPr>
              <a:defRPr sz="4551"/>
            </a:lvl1pPr>
          </a:lstStyle>
          <a:p>
            <a:r>
              <a:rPr lang="de-DE"/>
              <a:t>Mastertitelformat bearbeiten</a:t>
            </a:r>
            <a:endParaRPr lang="de-AT"/>
          </a:p>
        </p:txBody>
      </p:sp>
      <p:sp>
        <p:nvSpPr>
          <p:cNvPr id="3" name="Inhaltsplatzhalter 2">
            <a:extLst>
              <a:ext uri="{FF2B5EF4-FFF2-40B4-BE49-F238E27FC236}">
                <a16:creationId xmlns:a16="http://schemas.microsoft.com/office/drawing/2014/main" id="{BCC34039-9539-4976-96AB-EFDF97E5722D}"/>
              </a:ext>
            </a:extLst>
          </p:cNvPr>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7AB00C0B-488D-4EE5-B34B-2DA14D75CA6E}"/>
              </a:ext>
            </a:extLst>
          </p:cNvPr>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de-DE"/>
              <a:t>Mastertextformat bearbeiten</a:t>
            </a:r>
          </a:p>
        </p:txBody>
      </p:sp>
      <p:sp>
        <p:nvSpPr>
          <p:cNvPr id="5" name="Datumsplatzhalter 4">
            <a:extLst>
              <a:ext uri="{FF2B5EF4-FFF2-40B4-BE49-F238E27FC236}">
                <a16:creationId xmlns:a16="http://schemas.microsoft.com/office/drawing/2014/main" id="{3709AC51-D87A-49F3-8329-2DE81D5A1FA8}"/>
              </a:ext>
            </a:extLst>
          </p:cNvPr>
          <p:cNvSpPr>
            <a:spLocks noGrp="1"/>
          </p:cNvSpPr>
          <p:nvPr>
            <p:ph type="dt" sz="half" idx="10"/>
          </p:nvPr>
        </p:nvSpPr>
        <p:spPr/>
        <p:txBody>
          <a:bodyPr/>
          <a:lstStyle/>
          <a:p>
            <a:fld id="{040F2280-BCBB-4342-B973-5F011A5E1DF7}" type="datetimeFigureOut">
              <a:rPr lang="de-AT" smtClean="0"/>
              <a:t>03.08.23</a:t>
            </a:fld>
            <a:endParaRPr lang="de-AT"/>
          </a:p>
        </p:txBody>
      </p:sp>
      <p:sp>
        <p:nvSpPr>
          <p:cNvPr id="6" name="Fußzeilenplatzhalter 5">
            <a:extLst>
              <a:ext uri="{FF2B5EF4-FFF2-40B4-BE49-F238E27FC236}">
                <a16:creationId xmlns:a16="http://schemas.microsoft.com/office/drawing/2014/main" id="{8380CB38-3323-4704-B12B-173DAAF70BC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2FAFA8C3-707E-4E63-96D2-428736972616}"/>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175315435"/>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AB2FE-F94E-451D-BFC7-571D7111CE39}"/>
              </a:ext>
            </a:extLst>
          </p:cNvPr>
          <p:cNvSpPr>
            <a:spLocks noGrp="1"/>
          </p:cNvSpPr>
          <p:nvPr>
            <p:ph type="title"/>
          </p:nvPr>
        </p:nvSpPr>
        <p:spPr>
          <a:xfrm>
            <a:off x="1194402" y="650240"/>
            <a:ext cx="5592686" cy="2275840"/>
          </a:xfrm>
        </p:spPr>
        <p:txBody>
          <a:bodyPr anchor="b"/>
          <a:lstStyle>
            <a:lvl1pPr>
              <a:defRPr sz="4551"/>
            </a:lvl1pPr>
          </a:lstStyle>
          <a:p>
            <a:r>
              <a:rPr lang="de-DE"/>
              <a:t>Mastertitelformat bearbeiten</a:t>
            </a:r>
            <a:endParaRPr lang="de-AT"/>
          </a:p>
        </p:txBody>
      </p:sp>
      <p:sp>
        <p:nvSpPr>
          <p:cNvPr id="3" name="Bildplatzhalter 2">
            <a:extLst>
              <a:ext uri="{FF2B5EF4-FFF2-40B4-BE49-F238E27FC236}">
                <a16:creationId xmlns:a16="http://schemas.microsoft.com/office/drawing/2014/main" id="{CF9B1C32-0A38-44AF-AA4D-59CD6FB06AC9}"/>
              </a:ext>
            </a:extLst>
          </p:cNvPr>
          <p:cNvSpPr>
            <a:spLocks noGrp="1"/>
          </p:cNvSpPr>
          <p:nvPr>
            <p:ph type="pic" idx="1"/>
          </p:nvPr>
        </p:nvSpPr>
        <p:spPr>
          <a:xfrm>
            <a:off x="7371870" y="1404338"/>
            <a:ext cx="8778508" cy="6931378"/>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de-AT"/>
          </a:p>
        </p:txBody>
      </p:sp>
      <p:sp>
        <p:nvSpPr>
          <p:cNvPr id="4" name="Textplatzhalter 3">
            <a:extLst>
              <a:ext uri="{FF2B5EF4-FFF2-40B4-BE49-F238E27FC236}">
                <a16:creationId xmlns:a16="http://schemas.microsoft.com/office/drawing/2014/main" id="{998FC1C9-5554-4FF8-A52B-F7295B6C4225}"/>
              </a:ext>
            </a:extLst>
          </p:cNvPr>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de-DE"/>
              <a:t>Mastertextformat bearbeiten</a:t>
            </a:r>
          </a:p>
        </p:txBody>
      </p:sp>
      <p:sp>
        <p:nvSpPr>
          <p:cNvPr id="5" name="Datumsplatzhalter 4">
            <a:extLst>
              <a:ext uri="{FF2B5EF4-FFF2-40B4-BE49-F238E27FC236}">
                <a16:creationId xmlns:a16="http://schemas.microsoft.com/office/drawing/2014/main" id="{5F841BDA-0174-4222-AD1A-28D4C06A05F4}"/>
              </a:ext>
            </a:extLst>
          </p:cNvPr>
          <p:cNvSpPr>
            <a:spLocks noGrp="1"/>
          </p:cNvSpPr>
          <p:nvPr>
            <p:ph type="dt" sz="half" idx="10"/>
          </p:nvPr>
        </p:nvSpPr>
        <p:spPr/>
        <p:txBody>
          <a:bodyPr/>
          <a:lstStyle/>
          <a:p>
            <a:fld id="{040F2280-BCBB-4342-B973-5F011A5E1DF7}" type="datetimeFigureOut">
              <a:rPr lang="de-AT" smtClean="0"/>
              <a:t>03.08.23</a:t>
            </a:fld>
            <a:endParaRPr lang="de-AT"/>
          </a:p>
        </p:txBody>
      </p:sp>
      <p:sp>
        <p:nvSpPr>
          <p:cNvPr id="6" name="Fußzeilenplatzhalter 5">
            <a:extLst>
              <a:ext uri="{FF2B5EF4-FFF2-40B4-BE49-F238E27FC236}">
                <a16:creationId xmlns:a16="http://schemas.microsoft.com/office/drawing/2014/main" id="{87544257-0B81-4C28-BC35-9C95C050C6FE}"/>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3CA1F469-CFB8-4F95-8326-85019AF3D8EC}"/>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4168079135"/>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D08DB-71D8-4723-900D-38CC72687BC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7BB47ECD-466F-45E1-BF6A-A983A424240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C99C2C40-3B53-43EF-8288-1A76EDA59A1E}"/>
              </a:ext>
            </a:extLst>
          </p:cNvPr>
          <p:cNvSpPr>
            <a:spLocks noGrp="1"/>
          </p:cNvSpPr>
          <p:nvPr>
            <p:ph type="dt" sz="half" idx="10"/>
          </p:nvPr>
        </p:nvSpPr>
        <p:spPr/>
        <p:txBody>
          <a:bodyPr/>
          <a:lstStyle/>
          <a:p>
            <a:fld id="{040F2280-BCBB-4342-B973-5F011A5E1DF7}" type="datetimeFigureOut">
              <a:rPr lang="de-AT" smtClean="0"/>
              <a:t>03.08.23</a:t>
            </a:fld>
            <a:endParaRPr lang="de-AT"/>
          </a:p>
        </p:txBody>
      </p:sp>
      <p:sp>
        <p:nvSpPr>
          <p:cNvPr id="5" name="Fußzeilenplatzhalter 4">
            <a:extLst>
              <a:ext uri="{FF2B5EF4-FFF2-40B4-BE49-F238E27FC236}">
                <a16:creationId xmlns:a16="http://schemas.microsoft.com/office/drawing/2014/main" id="{EFA94483-D4F4-4FE1-A75E-661321E2C26A}"/>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D167D48-3636-404C-944D-2D6510BF4042}"/>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1317687183"/>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8EB4977-E31F-C746-BA40-A433623E8FB5}"/>
              </a:ext>
            </a:extLst>
          </p:cNvPr>
          <p:cNvSpPr>
            <a:spLocks noGrp="1"/>
          </p:cNvSpPr>
          <p:nvPr>
            <p:ph idx="1"/>
          </p:nvPr>
        </p:nvSpPr>
        <p:spPr>
          <a:xfrm>
            <a:off x="922867" y="2832846"/>
            <a:ext cx="14080376" cy="6048353"/>
          </a:xfrm>
        </p:spPr>
        <p:txBody>
          <a:bodyPr/>
          <a:lstStyle>
            <a:lvl1pPr>
              <a:defRPr b="0" i="0">
                <a:latin typeface="+mn-lt"/>
                <a:cs typeface="Times New Roman" panose="02020603050405020304" pitchFamily="18" charset="0"/>
              </a:defRPr>
            </a:lvl1pPr>
            <a:lvl2pPr>
              <a:defRPr b="0" i="0">
                <a:latin typeface="Nunito Sans" pitchFamily="2" charset="77"/>
                <a:cs typeface="Times New Roman" panose="02020603050405020304" pitchFamily="18" charset="0"/>
              </a:defRPr>
            </a:lvl2pPr>
            <a:lvl3pPr>
              <a:buClr>
                <a:schemeClr val="tx1"/>
              </a:buClr>
              <a:defRPr b="0" i="0">
                <a:latin typeface="Nunito Sans" pitchFamily="2" charset="77"/>
                <a:cs typeface="Times New Roman" panose="02020603050405020304" pitchFamily="18" charset="0"/>
              </a:defRPr>
            </a:lvl3pPr>
          </a:lstStyle>
          <a:p>
            <a:pPr lvl="0"/>
            <a:r>
              <a:rPr lang="de-DE" dirty="0"/>
              <a:t>Mastertextformat bearbeiten</a:t>
            </a:r>
          </a:p>
          <a:p>
            <a:pPr lvl="1"/>
            <a:r>
              <a:rPr lang="de-DE" dirty="0"/>
              <a:t>Zweite Ebene</a:t>
            </a:r>
          </a:p>
          <a:p>
            <a:pPr lvl="2"/>
            <a:r>
              <a:rPr lang="de-DE" dirty="0"/>
              <a:t>Dritte Ebene</a:t>
            </a:r>
          </a:p>
        </p:txBody>
      </p:sp>
      <p:sp>
        <p:nvSpPr>
          <p:cNvPr id="13" name="Titel 12">
            <a:extLst>
              <a:ext uri="{FF2B5EF4-FFF2-40B4-BE49-F238E27FC236}">
                <a16:creationId xmlns:a16="http://schemas.microsoft.com/office/drawing/2014/main" id="{F4F3F167-808A-104E-9B08-EFE03FDB7978}"/>
              </a:ext>
            </a:extLst>
          </p:cNvPr>
          <p:cNvSpPr>
            <a:spLocks noGrp="1"/>
          </p:cNvSpPr>
          <p:nvPr>
            <p:ph type="title"/>
          </p:nvPr>
        </p:nvSpPr>
        <p:spPr/>
        <p:txBody>
          <a:bodyPr/>
          <a:lstStyle/>
          <a:p>
            <a:r>
              <a:rPr lang="de-DE" dirty="0"/>
              <a:t>Mastertitelformat bearbeiten</a:t>
            </a:r>
          </a:p>
        </p:txBody>
      </p:sp>
      <p:sp>
        <p:nvSpPr>
          <p:cNvPr id="14" name="Datumsplatzhalter 13">
            <a:extLst>
              <a:ext uri="{FF2B5EF4-FFF2-40B4-BE49-F238E27FC236}">
                <a16:creationId xmlns:a16="http://schemas.microsoft.com/office/drawing/2014/main" id="{EC8095FC-3A2F-944E-83F9-01F443E39520}"/>
              </a:ext>
            </a:extLst>
          </p:cNvPr>
          <p:cNvSpPr>
            <a:spLocks noGrp="1"/>
          </p:cNvSpPr>
          <p:nvPr>
            <p:ph type="dt" sz="half" idx="10"/>
          </p:nvPr>
        </p:nvSpPr>
        <p:spPr/>
        <p:txBody>
          <a:bodyPr/>
          <a:lstStyle>
            <a:lvl1pPr>
              <a:defRPr b="0" i="0">
                <a:latin typeface="+mn-lt"/>
              </a:defRPr>
            </a:lvl1pPr>
          </a:lstStyle>
          <a:p>
            <a:fld id="{4E7E7458-7AA6-B442-9D81-F89B952A35B4}" type="datetime4">
              <a:rPr lang="de-AT" smtClean="0"/>
              <a:pPr/>
              <a:t>3. August 2023</a:t>
            </a:fld>
            <a:endParaRPr lang="de-DE" dirty="0"/>
          </a:p>
        </p:txBody>
      </p:sp>
      <p:sp>
        <p:nvSpPr>
          <p:cNvPr id="15" name="Fußzeilenplatzhalter 14">
            <a:extLst>
              <a:ext uri="{FF2B5EF4-FFF2-40B4-BE49-F238E27FC236}">
                <a16:creationId xmlns:a16="http://schemas.microsoft.com/office/drawing/2014/main" id="{F4924A3A-0AFE-BD45-9ED0-AF0B2BBFA1C8}"/>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16" name="Foliennummernplatzhalter 15">
            <a:extLst>
              <a:ext uri="{FF2B5EF4-FFF2-40B4-BE49-F238E27FC236}">
                <a16:creationId xmlns:a16="http://schemas.microsoft.com/office/drawing/2014/main" id="{36124B35-FC11-3647-A49E-4A83C5B42122}"/>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
        <p:nvSpPr>
          <p:cNvPr id="6" name="Rechteck 5">
            <a:extLst>
              <a:ext uri="{FF2B5EF4-FFF2-40B4-BE49-F238E27FC236}">
                <a16:creationId xmlns:a16="http://schemas.microsoft.com/office/drawing/2014/main" id="{06BAAF7D-D2FA-0202-E17B-74A2A39FD083}"/>
              </a:ext>
            </a:extLst>
          </p:cNvPr>
          <p:cNvSpPr/>
          <p:nvPr userDrawn="1"/>
        </p:nvSpPr>
        <p:spPr>
          <a:xfrm>
            <a:off x="14584680" y="457200"/>
            <a:ext cx="2514600" cy="1715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6247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0378BE0-BB7E-407D-B379-B4BBD2E1E432}"/>
              </a:ext>
            </a:extLst>
          </p:cNvPr>
          <p:cNvSpPr>
            <a:spLocks noGrp="1"/>
          </p:cNvSpPr>
          <p:nvPr>
            <p:ph type="title" orient="vert"/>
          </p:nvPr>
        </p:nvSpPr>
        <p:spPr>
          <a:xfrm>
            <a:off x="12409126" y="519289"/>
            <a:ext cx="3738994" cy="8265725"/>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27EF3849-B8F4-405A-9FC9-3E56D696CAE5}"/>
              </a:ext>
            </a:extLst>
          </p:cNvPr>
          <p:cNvSpPr>
            <a:spLocks noGrp="1"/>
          </p:cNvSpPr>
          <p:nvPr>
            <p:ph type="body" orient="vert" idx="1"/>
          </p:nvPr>
        </p:nvSpPr>
        <p:spPr>
          <a:xfrm>
            <a:off x="1192143" y="519289"/>
            <a:ext cx="11000229" cy="82657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C6F8B70-5E08-45B9-AB91-E10120187522}"/>
              </a:ext>
            </a:extLst>
          </p:cNvPr>
          <p:cNvSpPr>
            <a:spLocks noGrp="1"/>
          </p:cNvSpPr>
          <p:nvPr>
            <p:ph type="dt" sz="half" idx="10"/>
          </p:nvPr>
        </p:nvSpPr>
        <p:spPr/>
        <p:txBody>
          <a:bodyPr/>
          <a:lstStyle/>
          <a:p>
            <a:fld id="{040F2280-BCBB-4342-B973-5F011A5E1DF7}" type="datetimeFigureOut">
              <a:rPr lang="de-AT" smtClean="0"/>
              <a:t>03.08.23</a:t>
            </a:fld>
            <a:endParaRPr lang="de-AT"/>
          </a:p>
        </p:txBody>
      </p:sp>
      <p:sp>
        <p:nvSpPr>
          <p:cNvPr id="5" name="Fußzeilenplatzhalter 4">
            <a:extLst>
              <a:ext uri="{FF2B5EF4-FFF2-40B4-BE49-F238E27FC236}">
                <a16:creationId xmlns:a16="http://schemas.microsoft.com/office/drawing/2014/main" id="{5A4440A3-A0FA-4472-A32D-412612767E9E}"/>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F638912F-F7C9-4892-83C8-FC2D10474E9E}"/>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2541351094"/>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Subline und Inhalt">
    <p:spTree>
      <p:nvGrpSpPr>
        <p:cNvPr id="1" name=""/>
        <p:cNvGrpSpPr/>
        <p:nvPr/>
      </p:nvGrpSpPr>
      <p:grpSpPr>
        <a:xfrm>
          <a:off x="0" y="0"/>
          <a:ext cx="0" cy="0"/>
          <a:chOff x="0" y="0"/>
          <a:chExt cx="0" cy="0"/>
        </a:xfrm>
      </p:grpSpPr>
      <p:sp>
        <p:nvSpPr>
          <p:cNvPr id="11" name="Inhaltsplatzhalter 2">
            <a:extLst>
              <a:ext uri="{FF2B5EF4-FFF2-40B4-BE49-F238E27FC236}">
                <a16:creationId xmlns:a16="http://schemas.microsoft.com/office/drawing/2014/main" id="{5393498C-987E-E042-9569-75F95CBD6FC0}"/>
              </a:ext>
            </a:extLst>
          </p:cNvPr>
          <p:cNvSpPr>
            <a:spLocks noGrp="1"/>
          </p:cNvSpPr>
          <p:nvPr>
            <p:ph idx="1"/>
          </p:nvPr>
        </p:nvSpPr>
        <p:spPr>
          <a:xfrm>
            <a:off x="922867" y="3736935"/>
            <a:ext cx="14080376" cy="5144264"/>
          </a:xfrm>
        </p:spPr>
        <p:txBody>
          <a:bodyPr/>
          <a:lstStyle>
            <a:lvl1pPr>
              <a:defRPr b="0" i="0">
                <a:latin typeface="+mn-lt"/>
                <a:cs typeface="Times New Roman" panose="02020603050405020304" pitchFamily="18" charset="0"/>
              </a:defRPr>
            </a:lvl1pPr>
            <a:lvl2pPr>
              <a:defRPr b="0" i="0">
                <a:latin typeface="Nunito Sans" pitchFamily="2" charset="77"/>
                <a:cs typeface="Times New Roman" panose="02020603050405020304" pitchFamily="18" charset="0"/>
              </a:defRPr>
            </a:lvl2pPr>
            <a:lvl3pPr>
              <a:defRPr b="0" i="0">
                <a:latin typeface="Nunito Sans" pitchFamily="2" charset="77"/>
                <a:cs typeface="Times New Roman" panose="02020603050405020304" pitchFamily="18" charset="0"/>
              </a:defRPr>
            </a:lvl3pPr>
          </a:lstStyle>
          <a:p>
            <a:pPr lvl="0"/>
            <a:r>
              <a:rPr lang="de-DE" dirty="0"/>
              <a:t>Mastertextformat bearbeiten</a:t>
            </a:r>
          </a:p>
          <a:p>
            <a:pPr lvl="1"/>
            <a:r>
              <a:rPr lang="de-DE" dirty="0"/>
              <a:t>Zweite Ebene</a:t>
            </a:r>
          </a:p>
          <a:p>
            <a:pPr lvl="2"/>
            <a:r>
              <a:rPr lang="de-DE" dirty="0"/>
              <a:t>Dritte Ebene</a:t>
            </a:r>
          </a:p>
        </p:txBody>
      </p:sp>
      <p:sp>
        <p:nvSpPr>
          <p:cNvPr id="14" name="Datumsplatzhalter 13">
            <a:extLst>
              <a:ext uri="{FF2B5EF4-FFF2-40B4-BE49-F238E27FC236}">
                <a16:creationId xmlns:a16="http://schemas.microsoft.com/office/drawing/2014/main" id="{B1F797A2-D230-D64C-890A-D9B69571AD0B}"/>
              </a:ext>
            </a:extLst>
          </p:cNvPr>
          <p:cNvSpPr>
            <a:spLocks noGrp="1"/>
          </p:cNvSpPr>
          <p:nvPr>
            <p:ph type="dt" sz="half" idx="10"/>
          </p:nvPr>
        </p:nvSpPr>
        <p:spPr/>
        <p:txBody>
          <a:bodyPr/>
          <a:lstStyle>
            <a:lvl1pPr>
              <a:defRPr b="0" i="0">
                <a:latin typeface="+mn-lt"/>
              </a:defRPr>
            </a:lvl1pPr>
          </a:lstStyle>
          <a:p>
            <a:fld id="{9DD6ADC9-109C-9B46-B3E7-66D4DB222D74}" type="datetime4">
              <a:rPr lang="de-AT" smtClean="0"/>
              <a:pPr/>
              <a:t>3. August 2023</a:t>
            </a:fld>
            <a:endParaRPr lang="de-DE" dirty="0"/>
          </a:p>
        </p:txBody>
      </p:sp>
      <p:sp>
        <p:nvSpPr>
          <p:cNvPr id="15" name="Fußzeilenplatzhalter 14">
            <a:extLst>
              <a:ext uri="{FF2B5EF4-FFF2-40B4-BE49-F238E27FC236}">
                <a16:creationId xmlns:a16="http://schemas.microsoft.com/office/drawing/2014/main" id="{FE4FA4E7-7040-9647-80A4-53B94411C45F}"/>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16" name="Foliennummernplatzhalter 15">
            <a:extLst>
              <a:ext uri="{FF2B5EF4-FFF2-40B4-BE49-F238E27FC236}">
                <a16:creationId xmlns:a16="http://schemas.microsoft.com/office/drawing/2014/main" id="{FA3CAF7B-51C5-BA4E-BA70-9F4977CB2EEA}"/>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
        <p:nvSpPr>
          <p:cNvPr id="8" name="Titel 12">
            <a:extLst>
              <a:ext uri="{FF2B5EF4-FFF2-40B4-BE49-F238E27FC236}">
                <a16:creationId xmlns:a16="http://schemas.microsoft.com/office/drawing/2014/main" id="{39FD3EBB-6B10-B444-BEB1-03AA8044B0BE}"/>
              </a:ext>
            </a:extLst>
          </p:cNvPr>
          <p:cNvSpPr>
            <a:spLocks noGrp="1"/>
          </p:cNvSpPr>
          <p:nvPr>
            <p:ph type="title"/>
          </p:nvPr>
        </p:nvSpPr>
        <p:spPr>
          <a:xfrm>
            <a:off x="922867" y="614932"/>
            <a:ext cx="11391554" cy="1885950"/>
          </a:xfrm>
        </p:spPr>
        <p:txBody>
          <a:bodyPr/>
          <a:lstStyle>
            <a:lvl1pPr>
              <a:defRPr>
                <a:latin typeface="+mj-lt"/>
              </a:defRPr>
            </a:lvl1pPr>
          </a:lstStyle>
          <a:p>
            <a:r>
              <a:rPr lang="de-DE" dirty="0"/>
              <a:t>Mastertitelformat bearbeiten</a:t>
            </a:r>
          </a:p>
        </p:txBody>
      </p:sp>
      <p:sp>
        <p:nvSpPr>
          <p:cNvPr id="9" name="Textplatzhalter 2">
            <a:extLst>
              <a:ext uri="{FF2B5EF4-FFF2-40B4-BE49-F238E27FC236}">
                <a16:creationId xmlns:a16="http://schemas.microsoft.com/office/drawing/2014/main" id="{D5EC289E-A590-E449-A888-CBB1BB2E5095}"/>
              </a:ext>
            </a:extLst>
          </p:cNvPr>
          <p:cNvSpPr>
            <a:spLocks noGrp="1"/>
          </p:cNvSpPr>
          <p:nvPr>
            <p:ph type="body" idx="13"/>
          </p:nvPr>
        </p:nvSpPr>
        <p:spPr>
          <a:xfrm>
            <a:off x="922866" y="2690438"/>
            <a:ext cx="11391553"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2" name="Rechteck 1">
            <a:extLst>
              <a:ext uri="{FF2B5EF4-FFF2-40B4-BE49-F238E27FC236}">
                <a16:creationId xmlns:a16="http://schemas.microsoft.com/office/drawing/2014/main" id="{1ACFD48A-D189-BA6E-8745-39491E9ACCB2}"/>
              </a:ext>
            </a:extLst>
          </p:cNvPr>
          <p:cNvSpPr/>
          <p:nvPr userDrawn="1"/>
        </p:nvSpPr>
        <p:spPr>
          <a:xfrm>
            <a:off x="14584680" y="457200"/>
            <a:ext cx="2514600" cy="1715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14484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EEDE9D6-4962-3A40-A4B9-7EE07CF6E5AB}"/>
              </a:ext>
            </a:extLst>
          </p:cNvPr>
          <p:cNvSpPr>
            <a:spLocks noGrp="1"/>
          </p:cNvSpPr>
          <p:nvPr>
            <p:ph sz="half" idx="1"/>
          </p:nvPr>
        </p:nvSpPr>
        <p:spPr>
          <a:xfrm>
            <a:off x="922866" y="2689199"/>
            <a:ext cx="6840000" cy="6192000"/>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C1DF1766-0D4F-794A-B4ED-A6D38D1C0632}"/>
              </a:ext>
            </a:extLst>
          </p:cNvPr>
          <p:cNvSpPr>
            <a:spLocks noGrp="1"/>
          </p:cNvSpPr>
          <p:nvPr>
            <p:ph sz="half" idx="2"/>
          </p:nvPr>
        </p:nvSpPr>
        <p:spPr>
          <a:xfrm>
            <a:off x="8168400" y="2692800"/>
            <a:ext cx="6840000" cy="6192000"/>
          </a:xfrm>
        </p:spPr>
        <p:txBody>
          <a:bodyPr anchor="t" anchorCtr="0"/>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8" name="Titel 7">
            <a:extLst>
              <a:ext uri="{FF2B5EF4-FFF2-40B4-BE49-F238E27FC236}">
                <a16:creationId xmlns:a16="http://schemas.microsoft.com/office/drawing/2014/main" id="{0C99921B-6875-BA4C-830A-C4AA0450F281}"/>
              </a:ext>
            </a:extLst>
          </p:cNvPr>
          <p:cNvSpPr>
            <a:spLocks noGrp="1"/>
          </p:cNvSpPr>
          <p:nvPr>
            <p:ph type="title"/>
          </p:nvPr>
        </p:nvSpPr>
        <p:spPr/>
        <p:txBody>
          <a:bodyPr/>
          <a:lstStyle/>
          <a:p>
            <a:r>
              <a:rPr lang="de-DE" dirty="0"/>
              <a:t>Mastertitelformat bearbeiten</a:t>
            </a:r>
          </a:p>
        </p:txBody>
      </p:sp>
      <p:sp>
        <p:nvSpPr>
          <p:cNvPr id="9" name="Datumsplatzhalter 8">
            <a:extLst>
              <a:ext uri="{FF2B5EF4-FFF2-40B4-BE49-F238E27FC236}">
                <a16:creationId xmlns:a16="http://schemas.microsoft.com/office/drawing/2014/main" id="{A6AB59A8-283A-DC46-A088-30A29E7C5851}"/>
              </a:ext>
            </a:extLst>
          </p:cNvPr>
          <p:cNvSpPr>
            <a:spLocks noGrp="1"/>
          </p:cNvSpPr>
          <p:nvPr>
            <p:ph type="dt" sz="half" idx="10"/>
          </p:nvPr>
        </p:nvSpPr>
        <p:spPr/>
        <p:txBody>
          <a:bodyPr/>
          <a:lstStyle>
            <a:lvl1pPr>
              <a:defRPr b="0" i="0">
                <a:latin typeface="+mn-lt"/>
              </a:defRPr>
            </a:lvl1pPr>
          </a:lstStyle>
          <a:p>
            <a:fld id="{5498527B-3156-8343-BC19-ACD306975E8B}" type="datetime4">
              <a:rPr lang="de-AT" smtClean="0"/>
              <a:pPr/>
              <a:t>3. August 2023</a:t>
            </a:fld>
            <a:endParaRPr lang="de-DE" dirty="0"/>
          </a:p>
        </p:txBody>
      </p:sp>
      <p:sp>
        <p:nvSpPr>
          <p:cNvPr id="10" name="Fußzeilenplatzhalter 9">
            <a:extLst>
              <a:ext uri="{FF2B5EF4-FFF2-40B4-BE49-F238E27FC236}">
                <a16:creationId xmlns:a16="http://schemas.microsoft.com/office/drawing/2014/main" id="{9A04C6EB-66D9-234A-B254-E2E87BAD1C11}"/>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11" name="Foliennummernplatzhalter 10">
            <a:extLst>
              <a:ext uri="{FF2B5EF4-FFF2-40B4-BE49-F238E27FC236}">
                <a16:creationId xmlns:a16="http://schemas.microsoft.com/office/drawing/2014/main" id="{B480F00C-A418-4742-8FFE-40416312FE90}"/>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
        <p:nvSpPr>
          <p:cNvPr id="2" name="Rechteck 1">
            <a:extLst>
              <a:ext uri="{FF2B5EF4-FFF2-40B4-BE49-F238E27FC236}">
                <a16:creationId xmlns:a16="http://schemas.microsoft.com/office/drawing/2014/main" id="{B614A273-5116-0F67-429A-96F151BC30B2}"/>
              </a:ext>
            </a:extLst>
          </p:cNvPr>
          <p:cNvSpPr/>
          <p:nvPr userDrawn="1"/>
        </p:nvSpPr>
        <p:spPr>
          <a:xfrm>
            <a:off x="14584680" y="457200"/>
            <a:ext cx="2514600" cy="1715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33564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Titel, Subline und Inhalt getei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11124000" cy="1885950"/>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922867"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921600" y="3730624"/>
            <a:ext cx="6840000" cy="5141913"/>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5" name="Textplatzhalter 4">
            <a:extLst>
              <a:ext uri="{FF2B5EF4-FFF2-40B4-BE49-F238E27FC236}">
                <a16:creationId xmlns:a16="http://schemas.microsoft.com/office/drawing/2014/main" id="{44ACF1AC-182B-F74A-B5E9-E5AE520DC533}"/>
              </a:ext>
            </a:extLst>
          </p:cNvPr>
          <p:cNvSpPr>
            <a:spLocks noGrp="1"/>
          </p:cNvSpPr>
          <p:nvPr>
            <p:ph type="body" sz="quarter" idx="3"/>
          </p:nvPr>
        </p:nvSpPr>
        <p:spPr>
          <a:xfrm>
            <a:off x="8168400"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5DC652DD-A060-0C48-B799-CCA374E7E582}"/>
              </a:ext>
            </a:extLst>
          </p:cNvPr>
          <p:cNvSpPr>
            <a:spLocks noGrp="1"/>
          </p:cNvSpPr>
          <p:nvPr>
            <p:ph sz="quarter" idx="4"/>
          </p:nvPr>
        </p:nvSpPr>
        <p:spPr>
          <a:xfrm>
            <a:off x="8168400" y="3730624"/>
            <a:ext cx="6840000" cy="5141914"/>
          </a:xfrm>
        </p:spPr>
        <p:txBody>
          <a:bodyPr/>
          <a:lstStyle>
            <a:lvl1pPr>
              <a:defRPr b="0" i="0">
                <a:latin typeface="+mn-lt"/>
              </a:defRPr>
            </a:lvl1pPr>
            <a:lvl2pPr>
              <a:defRPr b="0" i="0">
                <a:latin typeface="Nunito Sans" pitchFamily="2" charset="77"/>
              </a:defRPr>
            </a:lvl2pPr>
            <a:lvl3pPr>
              <a:defRPr b="0" i="0">
                <a:latin typeface="Nunito Sans" pitchFamily="2" charset="77"/>
              </a:defRPr>
            </a:lvl3pPr>
          </a:lstStyle>
          <a:p>
            <a:pPr lvl="0"/>
            <a:r>
              <a:rPr lang="de-DE" dirty="0"/>
              <a:t>Mastertextformat bearbeiten</a:t>
            </a:r>
          </a:p>
          <a:p>
            <a:pPr lvl="1"/>
            <a:r>
              <a:rPr lang="de-DE" dirty="0"/>
              <a:t>Zweite Ebene</a:t>
            </a:r>
          </a:p>
          <a:p>
            <a:pPr lvl="2"/>
            <a:r>
              <a:rPr lang="de-DE" dirty="0"/>
              <a:t>Dritte Ebene</a:t>
            </a:r>
          </a:p>
        </p:txBody>
      </p:sp>
      <p:sp>
        <p:nvSpPr>
          <p:cNvPr id="7" name="Datumsplatzhalter 6">
            <a:extLst>
              <a:ext uri="{FF2B5EF4-FFF2-40B4-BE49-F238E27FC236}">
                <a16:creationId xmlns:a16="http://schemas.microsoft.com/office/drawing/2014/main" id="{D41C6AB4-230F-4C44-8E6E-4451B162E782}"/>
              </a:ext>
            </a:extLst>
          </p:cNvPr>
          <p:cNvSpPr>
            <a:spLocks noGrp="1"/>
          </p:cNvSpPr>
          <p:nvPr>
            <p:ph type="dt" sz="half" idx="10"/>
          </p:nvPr>
        </p:nvSpPr>
        <p:spPr/>
        <p:txBody>
          <a:bodyPr/>
          <a:lstStyle>
            <a:lvl1pPr>
              <a:defRPr b="0" i="0">
                <a:latin typeface="+mn-lt"/>
              </a:defRPr>
            </a:lvl1pPr>
          </a:lstStyle>
          <a:p>
            <a:fld id="{05DD3933-899A-1742-9F07-82DF4F95D128}" type="datetime4">
              <a:rPr lang="de-AT" smtClean="0"/>
              <a:pPr/>
              <a:t>3. August 2023</a:t>
            </a:fld>
            <a:endParaRPr lang="de-DE" dirty="0"/>
          </a:p>
        </p:txBody>
      </p:sp>
      <p:sp>
        <p:nvSpPr>
          <p:cNvPr id="8" name="Fußzeilenplatzhalter 7">
            <a:extLst>
              <a:ext uri="{FF2B5EF4-FFF2-40B4-BE49-F238E27FC236}">
                <a16:creationId xmlns:a16="http://schemas.microsoft.com/office/drawing/2014/main" id="{D0FAB672-8768-1A42-BFA3-33B71DEBE0B9}"/>
              </a:ext>
            </a:extLst>
          </p:cNvPr>
          <p:cNvSpPr>
            <a:spLocks noGrp="1"/>
          </p:cNvSpPr>
          <p:nvPr>
            <p:ph type="ftr" sz="quarter" idx="11"/>
          </p:nvPr>
        </p:nvSpPr>
        <p:spPr/>
        <p:txBody>
          <a:bodyPr/>
          <a:lstStyle>
            <a:lvl1pPr>
              <a:defRPr b="0" i="0">
                <a:latin typeface="+mn-lt"/>
              </a:defRPr>
            </a:lvl1pPr>
          </a:lstStyle>
          <a:p>
            <a:r>
              <a:rPr lang="de-DE" dirty="0"/>
              <a:t>Hier steht der Titel der Präsentation </a:t>
            </a:r>
          </a:p>
        </p:txBody>
      </p:sp>
      <p:sp>
        <p:nvSpPr>
          <p:cNvPr id="9" name="Foliennummernplatzhalter 8">
            <a:extLst>
              <a:ext uri="{FF2B5EF4-FFF2-40B4-BE49-F238E27FC236}">
                <a16:creationId xmlns:a16="http://schemas.microsoft.com/office/drawing/2014/main" id="{C00F10BB-48B2-634B-8053-341EB4E5AD29}"/>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709753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fzählung mit großem Bild; Quer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11124000" cy="1885950"/>
          </a:xfrm>
        </p:spPr>
        <p:txBody>
          <a:bodyPr/>
          <a:lstStyle/>
          <a:p>
            <a:r>
              <a:rPr lang="de-DE" dirty="0"/>
              <a:t>Mastertitelformat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921600" y="2689200"/>
            <a:ext cx="6840000" cy="6192000"/>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7" name="Datumsplatzhalter 6">
            <a:extLst>
              <a:ext uri="{FF2B5EF4-FFF2-40B4-BE49-F238E27FC236}">
                <a16:creationId xmlns:a16="http://schemas.microsoft.com/office/drawing/2014/main" id="{D41C6AB4-230F-4C44-8E6E-4451B162E782}"/>
              </a:ext>
            </a:extLst>
          </p:cNvPr>
          <p:cNvSpPr>
            <a:spLocks noGrp="1"/>
          </p:cNvSpPr>
          <p:nvPr>
            <p:ph type="dt" sz="half" idx="10"/>
          </p:nvPr>
        </p:nvSpPr>
        <p:spPr/>
        <p:txBody>
          <a:bodyPr/>
          <a:lstStyle>
            <a:lvl1pPr>
              <a:defRPr b="0" i="0">
                <a:latin typeface="+mn-lt"/>
              </a:defRPr>
            </a:lvl1pPr>
          </a:lstStyle>
          <a:p>
            <a:fld id="{FDAF3DE6-FE8D-0344-A443-381B4F751E58}" type="datetime4">
              <a:rPr lang="de-AT" smtClean="0"/>
              <a:pPr/>
              <a:t>3. August 2023</a:t>
            </a:fld>
            <a:endParaRPr lang="de-DE" dirty="0"/>
          </a:p>
        </p:txBody>
      </p:sp>
      <p:sp>
        <p:nvSpPr>
          <p:cNvPr id="8" name="Fußzeilenplatzhalter 7">
            <a:extLst>
              <a:ext uri="{FF2B5EF4-FFF2-40B4-BE49-F238E27FC236}">
                <a16:creationId xmlns:a16="http://schemas.microsoft.com/office/drawing/2014/main" id="{D0FAB672-8768-1A42-BFA3-33B71DEBE0B9}"/>
              </a:ext>
            </a:extLst>
          </p:cNvPr>
          <p:cNvSpPr>
            <a:spLocks noGrp="1"/>
          </p:cNvSpPr>
          <p:nvPr>
            <p:ph type="ftr" sz="quarter" idx="11"/>
          </p:nvPr>
        </p:nvSpPr>
        <p:spPr/>
        <p:txBody>
          <a:bodyPr/>
          <a:lstStyle>
            <a:lvl1pPr>
              <a:defRPr b="0" i="0">
                <a:latin typeface="+mn-lt"/>
              </a:defRPr>
            </a:lvl1pPr>
          </a:lstStyle>
          <a:p>
            <a:r>
              <a:rPr lang="de-DE" dirty="0"/>
              <a:t>Hier steht der Titel der Präsentation </a:t>
            </a:r>
          </a:p>
        </p:txBody>
      </p:sp>
      <p:sp>
        <p:nvSpPr>
          <p:cNvPr id="9" name="Foliennummernplatzhalter 8">
            <a:extLst>
              <a:ext uri="{FF2B5EF4-FFF2-40B4-BE49-F238E27FC236}">
                <a16:creationId xmlns:a16="http://schemas.microsoft.com/office/drawing/2014/main" id="{C00F10BB-48B2-634B-8053-341EB4E5AD29}"/>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
        <p:nvSpPr>
          <p:cNvPr id="12" name="Bildplatzhalter 10">
            <a:extLst>
              <a:ext uri="{FF2B5EF4-FFF2-40B4-BE49-F238E27FC236}">
                <a16:creationId xmlns:a16="http://schemas.microsoft.com/office/drawing/2014/main" id="{60B04D0E-9637-444C-86E4-565C29C0EEE6}"/>
              </a:ext>
            </a:extLst>
          </p:cNvPr>
          <p:cNvSpPr>
            <a:spLocks noGrp="1"/>
          </p:cNvSpPr>
          <p:nvPr>
            <p:ph type="pic" sz="quarter" idx="13"/>
          </p:nvPr>
        </p:nvSpPr>
        <p:spPr>
          <a:xfrm>
            <a:off x="8168400" y="2789238"/>
            <a:ext cx="8459075" cy="6083300"/>
          </a:xfrm>
        </p:spPr>
        <p:txBody>
          <a:bodyPr/>
          <a:lstStyle>
            <a:lvl1pPr>
              <a:buNone/>
              <a:defRPr b="0" i="0">
                <a:latin typeface="+mn-lt"/>
              </a:defRPr>
            </a:lvl1pPr>
          </a:lstStyle>
          <a:p>
            <a:endParaRPr lang="de-AT" dirty="0"/>
          </a:p>
        </p:txBody>
      </p:sp>
      <p:sp>
        <p:nvSpPr>
          <p:cNvPr id="3" name="Rechteck 2">
            <a:extLst>
              <a:ext uri="{FF2B5EF4-FFF2-40B4-BE49-F238E27FC236}">
                <a16:creationId xmlns:a16="http://schemas.microsoft.com/office/drawing/2014/main" id="{37F8D653-25C1-3AA8-E94E-B8383381B1B1}"/>
              </a:ext>
            </a:extLst>
          </p:cNvPr>
          <p:cNvSpPr/>
          <p:nvPr userDrawn="1"/>
        </p:nvSpPr>
        <p:spPr>
          <a:xfrm>
            <a:off x="14584680" y="457200"/>
            <a:ext cx="2514600" cy="1715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01996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ufzählung mit großem Bild; Hoch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11124000" cy="1885950"/>
          </a:xfrm>
        </p:spPr>
        <p:txBody>
          <a:bodyPr/>
          <a:lstStyle/>
          <a:p>
            <a:r>
              <a:rPr lang="de-DE" dirty="0"/>
              <a:t>Mastertitelformat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921600" y="2689200"/>
            <a:ext cx="6840000" cy="6192000"/>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7" name="Datumsplatzhalter 6">
            <a:extLst>
              <a:ext uri="{FF2B5EF4-FFF2-40B4-BE49-F238E27FC236}">
                <a16:creationId xmlns:a16="http://schemas.microsoft.com/office/drawing/2014/main" id="{D41C6AB4-230F-4C44-8E6E-4451B162E782}"/>
              </a:ext>
            </a:extLst>
          </p:cNvPr>
          <p:cNvSpPr>
            <a:spLocks noGrp="1"/>
          </p:cNvSpPr>
          <p:nvPr>
            <p:ph type="dt" sz="half" idx="10"/>
          </p:nvPr>
        </p:nvSpPr>
        <p:spPr/>
        <p:txBody>
          <a:bodyPr/>
          <a:lstStyle>
            <a:lvl1pPr>
              <a:defRPr b="0" i="0">
                <a:latin typeface="+mn-lt"/>
              </a:defRPr>
            </a:lvl1pPr>
          </a:lstStyle>
          <a:p>
            <a:fld id="{FDAF3DE6-FE8D-0344-A443-381B4F751E58}" type="datetime4">
              <a:rPr lang="de-AT" smtClean="0"/>
              <a:pPr/>
              <a:t>3. August 2023</a:t>
            </a:fld>
            <a:endParaRPr lang="de-DE" dirty="0"/>
          </a:p>
        </p:txBody>
      </p:sp>
      <p:sp>
        <p:nvSpPr>
          <p:cNvPr id="8" name="Fußzeilenplatzhalter 7">
            <a:extLst>
              <a:ext uri="{FF2B5EF4-FFF2-40B4-BE49-F238E27FC236}">
                <a16:creationId xmlns:a16="http://schemas.microsoft.com/office/drawing/2014/main" id="{D0FAB672-8768-1A42-BFA3-33B71DEBE0B9}"/>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9" name="Foliennummernplatzhalter 8">
            <a:extLst>
              <a:ext uri="{FF2B5EF4-FFF2-40B4-BE49-F238E27FC236}">
                <a16:creationId xmlns:a16="http://schemas.microsoft.com/office/drawing/2014/main" id="{C00F10BB-48B2-634B-8053-341EB4E5AD29}"/>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
        <p:nvSpPr>
          <p:cNvPr id="12" name="Bildplatzhalter 10">
            <a:extLst>
              <a:ext uri="{FF2B5EF4-FFF2-40B4-BE49-F238E27FC236}">
                <a16:creationId xmlns:a16="http://schemas.microsoft.com/office/drawing/2014/main" id="{60B04D0E-9637-444C-86E4-565C29C0EEE6}"/>
              </a:ext>
            </a:extLst>
          </p:cNvPr>
          <p:cNvSpPr>
            <a:spLocks noGrp="1"/>
          </p:cNvSpPr>
          <p:nvPr>
            <p:ph type="pic" sz="quarter" idx="13"/>
          </p:nvPr>
        </p:nvSpPr>
        <p:spPr>
          <a:xfrm>
            <a:off x="8147712" y="2789238"/>
            <a:ext cx="4799876" cy="6083300"/>
          </a:xfrm>
        </p:spPr>
        <p:txBody>
          <a:bodyPr/>
          <a:lstStyle>
            <a:lvl1pPr>
              <a:buNone/>
              <a:defRPr b="0" i="0">
                <a:latin typeface="+mn-lt"/>
              </a:defRPr>
            </a:lvl1pPr>
          </a:lstStyle>
          <a:p>
            <a:endParaRPr lang="de-AT" dirty="0"/>
          </a:p>
        </p:txBody>
      </p:sp>
    </p:spTree>
    <p:extLst>
      <p:ext uri="{BB962C8B-B14F-4D97-AF65-F5344CB8AC3E}">
        <p14:creationId xmlns:p14="http://schemas.microsoft.com/office/powerpoint/2010/main" val="2885976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e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2.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2670F3C-A1E4-EC46-8070-06B5E38588A9}"/>
              </a:ext>
            </a:extLst>
          </p:cNvPr>
          <p:cNvSpPr>
            <a:spLocks noGrp="1"/>
          </p:cNvSpPr>
          <p:nvPr>
            <p:ph type="title"/>
          </p:nvPr>
        </p:nvSpPr>
        <p:spPr>
          <a:xfrm>
            <a:off x="922867" y="614932"/>
            <a:ext cx="11391554" cy="1885950"/>
          </a:xfrm>
          <a:prstGeom prst="rect">
            <a:avLst/>
          </a:prstGeom>
        </p:spPr>
        <p:txBody>
          <a:bodyPr vert="horz" lIns="91440" tIns="45720" rIns="91440" bIns="45720" rtlCol="0" anchor="t" anchorCtr="0">
            <a:normAutofit/>
          </a:bodyPr>
          <a:lstStyle/>
          <a:p>
            <a:r>
              <a:rPr lang="de-DE" dirty="0"/>
              <a:t>Mastertitelformat </a:t>
            </a:r>
            <a:br>
              <a:rPr lang="de-DE" dirty="0"/>
            </a:br>
            <a:r>
              <a:rPr lang="de-DE" dirty="0"/>
              <a:t>bearbeiten</a:t>
            </a:r>
          </a:p>
        </p:txBody>
      </p:sp>
      <p:sp>
        <p:nvSpPr>
          <p:cNvPr id="3" name="Textplatzhalter 2">
            <a:extLst>
              <a:ext uri="{FF2B5EF4-FFF2-40B4-BE49-F238E27FC236}">
                <a16:creationId xmlns:a16="http://schemas.microsoft.com/office/drawing/2014/main" id="{3AF463EC-C7B8-874B-8668-E63EF3CADA6B}"/>
              </a:ext>
            </a:extLst>
          </p:cNvPr>
          <p:cNvSpPr>
            <a:spLocks noGrp="1"/>
          </p:cNvSpPr>
          <p:nvPr>
            <p:ph type="body" idx="1"/>
          </p:nvPr>
        </p:nvSpPr>
        <p:spPr>
          <a:xfrm>
            <a:off x="922867" y="2689199"/>
            <a:ext cx="14080990" cy="6192000"/>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Datumsplatzhalter 3">
            <a:extLst>
              <a:ext uri="{FF2B5EF4-FFF2-40B4-BE49-F238E27FC236}">
                <a16:creationId xmlns:a16="http://schemas.microsoft.com/office/drawing/2014/main" id="{3E27B18F-97FE-FE42-959A-C7FE5DCA895F}"/>
              </a:ext>
            </a:extLst>
          </p:cNvPr>
          <p:cNvSpPr>
            <a:spLocks noGrp="1"/>
          </p:cNvSpPr>
          <p:nvPr>
            <p:ph type="dt" sz="half" idx="2"/>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3. August 2023</a:t>
            </a:fld>
            <a:endParaRPr lang="de-DE" dirty="0"/>
          </a:p>
        </p:txBody>
      </p:sp>
      <p:sp>
        <p:nvSpPr>
          <p:cNvPr id="5" name="Fußzeilenplatzhalter 4">
            <a:extLst>
              <a:ext uri="{FF2B5EF4-FFF2-40B4-BE49-F238E27FC236}">
                <a16:creationId xmlns:a16="http://schemas.microsoft.com/office/drawing/2014/main" id="{6C8A3C9A-D2FE-2F47-9395-F458A5F5A3FD}"/>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dirty="0"/>
              <a:t>Hier steht der Titel der Präsentation </a:t>
            </a:r>
          </a:p>
        </p:txBody>
      </p:sp>
      <p:sp>
        <p:nvSpPr>
          <p:cNvPr id="6" name="Foliennummernplatzhalter 5">
            <a:extLst>
              <a:ext uri="{FF2B5EF4-FFF2-40B4-BE49-F238E27FC236}">
                <a16:creationId xmlns:a16="http://schemas.microsoft.com/office/drawing/2014/main" id="{BB435245-6837-4342-944C-F31370256084}"/>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pic>
        <p:nvPicPr>
          <p:cNvPr id="7" name="Grafik 6">
            <a:extLst>
              <a:ext uri="{FF2B5EF4-FFF2-40B4-BE49-F238E27FC236}">
                <a16:creationId xmlns:a16="http://schemas.microsoft.com/office/drawing/2014/main" id="{873B70E6-B653-4656-9680-B385D6A3A877}"/>
              </a:ext>
            </a:extLst>
          </p:cNvPr>
          <p:cNvPicPr>
            <a:picLocks noChangeAspect="1"/>
          </p:cNvPicPr>
          <p:nvPr userDrawn="1"/>
        </p:nvPicPr>
        <p:blipFill rotWithShape="1">
          <a:blip r:embed="rId26" cstate="email">
            <a:extLst>
              <a:ext uri="{28A0092B-C50C-407E-A947-70E740481C1C}">
                <a14:useLocalDpi xmlns:a14="http://schemas.microsoft.com/office/drawing/2010/main"/>
              </a:ext>
            </a:extLst>
          </a:blip>
          <a:srcRect l="62592" t="10895" r="6669" b="10241"/>
          <a:stretch/>
        </p:blipFill>
        <p:spPr>
          <a:xfrm>
            <a:off x="15003856" y="668719"/>
            <a:ext cx="1633265" cy="1396800"/>
          </a:xfrm>
          <a:prstGeom prst="rect">
            <a:avLst/>
          </a:prstGeom>
        </p:spPr>
      </p:pic>
      <p:sp>
        <p:nvSpPr>
          <p:cNvPr id="8" name="Rechteck 7">
            <a:extLst>
              <a:ext uri="{FF2B5EF4-FFF2-40B4-BE49-F238E27FC236}">
                <a16:creationId xmlns:a16="http://schemas.microsoft.com/office/drawing/2014/main" id="{823A7212-3000-BC4D-2C30-8B658BEC138D}"/>
              </a:ext>
            </a:extLst>
          </p:cNvPr>
          <p:cNvSpPr/>
          <p:nvPr userDrawn="1"/>
        </p:nvSpPr>
        <p:spPr>
          <a:xfrm>
            <a:off x="14584680" y="457200"/>
            <a:ext cx="2514600" cy="1715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50495378"/>
      </p:ext>
    </p:extLst>
  </p:cSld>
  <p:clrMap bg1="lt1" tx1="dk1" bg2="lt2" tx2="dk2" accent1="accent1" accent2="accent2" accent3="accent3" accent4="accent4" accent5="accent5" accent6="accent6" hlink="hlink" folHlink="folHlink"/>
  <p:sldLayoutIdLst>
    <p:sldLayoutId id="2147483751" r:id="rId1"/>
    <p:sldLayoutId id="2147483698" r:id="rId2"/>
    <p:sldLayoutId id="2147483715" r:id="rId3"/>
    <p:sldLayoutId id="2147483709" r:id="rId4"/>
    <p:sldLayoutId id="2147483700" r:id="rId5"/>
    <p:sldLayoutId id="2147483699" r:id="rId6"/>
    <p:sldLayoutId id="2147483738" r:id="rId7"/>
    <p:sldLayoutId id="2147483714" r:id="rId8"/>
    <p:sldLayoutId id="2147483789" r:id="rId9"/>
    <p:sldLayoutId id="2147483713" r:id="rId10"/>
    <p:sldLayoutId id="2147483790" r:id="rId11"/>
    <p:sldLayoutId id="2147483720" r:id="rId12"/>
    <p:sldLayoutId id="2147483791" r:id="rId13"/>
    <p:sldLayoutId id="2147483719" r:id="rId14"/>
    <p:sldLayoutId id="2147483792" r:id="rId15"/>
    <p:sldLayoutId id="2147483716" r:id="rId16"/>
    <p:sldLayoutId id="2147483718" r:id="rId17"/>
    <p:sldLayoutId id="2147483759" r:id="rId18"/>
    <p:sldLayoutId id="2147483710" r:id="rId19"/>
    <p:sldLayoutId id="2147483752" r:id="rId20"/>
    <p:sldLayoutId id="2147483757" r:id="rId21"/>
    <p:sldLayoutId id="2147483758" r:id="rId22"/>
    <p:sldLayoutId id="2147483701" r:id="rId23"/>
    <p:sldLayoutId id="2147483702" r:id="rId24"/>
  </p:sldLayoutIdLst>
  <p:hf hdr="0"/>
  <p:txStyles>
    <p:titleStyle>
      <a:lvl1pPr algn="l" defTabSz="914400" rtl="0" eaLnBrk="1" latinLnBrk="0" hangingPunct="1">
        <a:lnSpc>
          <a:spcPts val="5800"/>
        </a:lnSpc>
        <a:spcBef>
          <a:spcPct val="0"/>
        </a:spcBef>
        <a:buNone/>
        <a:defRPr sz="4800" b="1" i="0" kern="1200" cap="none" baseline="0">
          <a:solidFill>
            <a:schemeClr val="tx1"/>
          </a:solidFill>
          <a:latin typeface="+mj-lt"/>
          <a:ea typeface="Verdana" panose="020B0604030504040204" pitchFamily="34" charset="0"/>
          <a:cs typeface="Verdana" panose="020B0604030504040204" pitchFamily="34" charset="0"/>
        </a:defRPr>
      </a:lvl1pPr>
    </p:titleStyle>
    <p:bodyStyle>
      <a:lvl1pPr marL="449263" indent="-449263" algn="l" defTabSz="914400" rtl="0" eaLnBrk="1" latinLnBrk="0" hangingPunct="1">
        <a:lnSpc>
          <a:spcPts val="3200"/>
        </a:lnSpc>
        <a:spcBef>
          <a:spcPts val="0"/>
        </a:spcBef>
        <a:spcAft>
          <a:spcPts val="600"/>
        </a:spcAft>
        <a:buClr>
          <a:srgbClr val="FFD400"/>
        </a:buClr>
        <a:buSzPct val="170000"/>
        <a:buFont typeface="Courier New" panose="02070309020205020404" pitchFamily="49" charset="0"/>
        <a:buChar char="o"/>
        <a:defRPr sz="2800" b="0" i="0" kern="1200" baseline="0">
          <a:solidFill>
            <a:schemeClr val="tx1"/>
          </a:solidFill>
          <a:latin typeface="+mn-lt"/>
          <a:ea typeface="+mn-ea"/>
          <a:cs typeface="Times New Roman" panose="02020603050405020304" pitchFamily="18" charset="0"/>
        </a:defRPr>
      </a:lvl1pPr>
      <a:lvl2pPr marL="896938" indent="-439738" algn="l" defTabSz="914400" rtl="0" eaLnBrk="1" latinLnBrk="0" hangingPunct="1">
        <a:lnSpc>
          <a:spcPts val="3200"/>
        </a:lnSpc>
        <a:spcBef>
          <a:spcPts val="0"/>
        </a:spcBef>
        <a:spcAft>
          <a:spcPts val="600"/>
        </a:spcAft>
        <a:buFont typeface="Arial" panose="020B0604020202020204" pitchFamily="34" charset="0"/>
        <a:buChar char="•"/>
        <a:defRPr sz="2800" b="0" i="0" kern="1200" baseline="0">
          <a:solidFill>
            <a:schemeClr val="tx1"/>
          </a:solidFill>
          <a:latin typeface="+mn-lt"/>
          <a:ea typeface="+mn-ea"/>
          <a:cs typeface="Times New Roman" panose="02020603050405020304" pitchFamily="18" charset="0"/>
        </a:defRPr>
      </a:lvl2pPr>
      <a:lvl3pPr marL="1346200" indent="-431800" algn="l" defTabSz="914400" rtl="0" eaLnBrk="1" latinLnBrk="0" hangingPunct="1">
        <a:lnSpc>
          <a:spcPts val="3200"/>
        </a:lnSpc>
        <a:spcBef>
          <a:spcPts val="0"/>
        </a:spcBef>
        <a:spcAft>
          <a:spcPts val="600"/>
        </a:spcAft>
        <a:buClr>
          <a:schemeClr val="tx1"/>
        </a:buClr>
        <a:buSzPct val="130000"/>
        <a:buFont typeface="Symbol" pitchFamily="2" charset="2"/>
        <a:buChar char="-"/>
        <a:defRPr sz="2800" b="0" i="0" kern="1200" baseline="0">
          <a:solidFill>
            <a:schemeClr val="tx1"/>
          </a:solidFill>
          <a:latin typeface="Nunito Sans" pitchFamily="2" charset="77"/>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D400"/>
        </a:buClr>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57" userDrawn="1">
          <p15:clr>
            <a:srgbClr val="F26B43"/>
          </p15:clr>
        </p15:guide>
        <p15:guide id="2" pos="104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2670F3C-A1E4-EC46-8070-06B5E38588A9}"/>
              </a:ext>
            </a:extLst>
          </p:cNvPr>
          <p:cNvSpPr>
            <a:spLocks noGrp="1"/>
          </p:cNvSpPr>
          <p:nvPr>
            <p:ph type="title"/>
          </p:nvPr>
        </p:nvSpPr>
        <p:spPr>
          <a:xfrm>
            <a:off x="922867" y="614932"/>
            <a:ext cx="11391554" cy="1885950"/>
          </a:xfrm>
          <a:prstGeom prst="rect">
            <a:avLst/>
          </a:prstGeom>
        </p:spPr>
        <p:txBody>
          <a:bodyPr vert="horz" lIns="91440" tIns="45720" rIns="91440" bIns="45720" rtlCol="0" anchor="t" anchorCtr="0">
            <a:normAutofit/>
          </a:bodyPr>
          <a:lstStyle/>
          <a:p>
            <a:r>
              <a:rPr lang="de-DE" dirty="0"/>
              <a:t>Mastertitelformat </a:t>
            </a:r>
            <a:br>
              <a:rPr lang="de-DE" dirty="0"/>
            </a:br>
            <a:r>
              <a:rPr lang="de-DE" dirty="0"/>
              <a:t>bearbeiten</a:t>
            </a:r>
          </a:p>
        </p:txBody>
      </p:sp>
      <p:sp>
        <p:nvSpPr>
          <p:cNvPr id="3" name="Textplatzhalter 2">
            <a:extLst>
              <a:ext uri="{FF2B5EF4-FFF2-40B4-BE49-F238E27FC236}">
                <a16:creationId xmlns:a16="http://schemas.microsoft.com/office/drawing/2014/main" id="{3AF463EC-C7B8-874B-8668-E63EF3CADA6B}"/>
              </a:ext>
            </a:extLst>
          </p:cNvPr>
          <p:cNvSpPr>
            <a:spLocks noGrp="1"/>
          </p:cNvSpPr>
          <p:nvPr>
            <p:ph type="body" idx="1"/>
          </p:nvPr>
        </p:nvSpPr>
        <p:spPr>
          <a:xfrm>
            <a:off x="922867" y="2689199"/>
            <a:ext cx="14080990" cy="6192000"/>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p:txBody>
      </p:sp>
      <p:sp>
        <p:nvSpPr>
          <p:cNvPr id="4" name="Datumsplatzhalter 3">
            <a:extLst>
              <a:ext uri="{FF2B5EF4-FFF2-40B4-BE49-F238E27FC236}">
                <a16:creationId xmlns:a16="http://schemas.microsoft.com/office/drawing/2014/main" id="{3E27B18F-97FE-FE42-959A-C7FE5DCA895F}"/>
              </a:ext>
            </a:extLst>
          </p:cNvPr>
          <p:cNvSpPr>
            <a:spLocks noGrp="1"/>
          </p:cNvSpPr>
          <p:nvPr>
            <p:ph type="dt" sz="half" idx="2"/>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3. August 2023</a:t>
            </a:fld>
            <a:endParaRPr lang="de-DE" dirty="0"/>
          </a:p>
        </p:txBody>
      </p:sp>
      <p:sp>
        <p:nvSpPr>
          <p:cNvPr id="5" name="Fußzeilenplatzhalter 4">
            <a:extLst>
              <a:ext uri="{FF2B5EF4-FFF2-40B4-BE49-F238E27FC236}">
                <a16:creationId xmlns:a16="http://schemas.microsoft.com/office/drawing/2014/main" id="{6C8A3C9A-D2FE-2F47-9395-F458A5F5A3FD}"/>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endParaRPr lang="de-DE" dirty="0"/>
          </a:p>
        </p:txBody>
      </p:sp>
      <p:sp>
        <p:nvSpPr>
          <p:cNvPr id="6" name="Foliennummernplatzhalter 5">
            <a:extLst>
              <a:ext uri="{FF2B5EF4-FFF2-40B4-BE49-F238E27FC236}">
                <a16:creationId xmlns:a16="http://schemas.microsoft.com/office/drawing/2014/main" id="{BB435245-6837-4342-944C-F31370256084}"/>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pic>
        <p:nvPicPr>
          <p:cNvPr id="7" name="Grafik 6">
            <a:extLst>
              <a:ext uri="{FF2B5EF4-FFF2-40B4-BE49-F238E27FC236}">
                <a16:creationId xmlns:a16="http://schemas.microsoft.com/office/drawing/2014/main" id="{873B70E6-B653-4656-9680-B385D6A3A877}"/>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62592" t="10895" r="6669" b="10241"/>
          <a:stretch/>
        </p:blipFill>
        <p:spPr>
          <a:xfrm>
            <a:off x="15003856" y="668719"/>
            <a:ext cx="1633265" cy="1396800"/>
          </a:xfrm>
          <a:prstGeom prst="rect">
            <a:avLst/>
          </a:prstGeom>
        </p:spPr>
      </p:pic>
    </p:spTree>
    <p:extLst>
      <p:ext uri="{BB962C8B-B14F-4D97-AF65-F5344CB8AC3E}">
        <p14:creationId xmlns:p14="http://schemas.microsoft.com/office/powerpoint/2010/main" val="44163854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672" r:id="rId5"/>
  </p:sldLayoutIdLst>
  <p:hf hdr="0"/>
  <p:txStyles>
    <p:titleStyle>
      <a:lvl1pPr algn="l" defTabSz="914400" rtl="0" eaLnBrk="1" latinLnBrk="0" hangingPunct="1">
        <a:lnSpc>
          <a:spcPts val="5800"/>
        </a:lnSpc>
        <a:spcBef>
          <a:spcPct val="0"/>
        </a:spcBef>
        <a:buNone/>
        <a:defRPr sz="4800" b="1" i="0" kern="1200" cap="none" baseline="0">
          <a:solidFill>
            <a:schemeClr val="tx1"/>
          </a:solidFill>
          <a:latin typeface="+mj-lt"/>
          <a:ea typeface="Verdana" panose="020B0604030504040204" pitchFamily="34" charset="0"/>
          <a:cs typeface="Verdana" panose="020B0604030504040204" pitchFamily="34" charset="0"/>
        </a:defRPr>
      </a:lvl1pPr>
    </p:titleStyle>
    <p:bodyStyle>
      <a:lvl1pPr marL="449263" indent="-449263" algn="l" defTabSz="914400" rtl="0" eaLnBrk="1" latinLnBrk="0" hangingPunct="1">
        <a:lnSpc>
          <a:spcPts val="3200"/>
        </a:lnSpc>
        <a:spcBef>
          <a:spcPts val="0"/>
        </a:spcBef>
        <a:spcAft>
          <a:spcPts val="600"/>
        </a:spcAft>
        <a:buFont typeface="Arial" panose="020B0604020202020204" pitchFamily="34" charset="0"/>
        <a:buChar char="•"/>
        <a:defRPr sz="2800" b="0" i="0" kern="1200">
          <a:solidFill>
            <a:schemeClr val="tx1"/>
          </a:solidFill>
          <a:latin typeface="+mn-lt"/>
          <a:ea typeface="+mn-ea"/>
          <a:cs typeface="Times New Roman" panose="02020603050405020304" pitchFamily="18" charset="0"/>
        </a:defRPr>
      </a:lvl1pPr>
      <a:lvl2pPr marL="896938" indent="-439738" algn="l" defTabSz="914400" rtl="0" eaLnBrk="1" latinLnBrk="0" hangingPunct="1">
        <a:lnSpc>
          <a:spcPts val="3200"/>
        </a:lnSpc>
        <a:spcBef>
          <a:spcPts val="0"/>
        </a:spcBef>
        <a:spcAft>
          <a:spcPts val="600"/>
        </a:spcAft>
        <a:buFont typeface="Arial" panose="020B0604020202020204" pitchFamily="34" charset="0"/>
        <a:buChar char="•"/>
        <a:defRPr sz="2800" b="0" i="0" kern="1200">
          <a:solidFill>
            <a:schemeClr val="tx1"/>
          </a:solidFill>
          <a:latin typeface="+mn-lt"/>
          <a:ea typeface="+mn-ea"/>
          <a:cs typeface="Times New Roman" panose="02020603050405020304" pitchFamily="18" charset="0"/>
        </a:defRPr>
      </a:lvl2pPr>
      <a:lvl3pPr marL="1346200" indent="-431800" algn="l" defTabSz="914400" rtl="0" eaLnBrk="1" latinLnBrk="0" hangingPunct="1">
        <a:lnSpc>
          <a:spcPts val="3200"/>
        </a:lnSpc>
        <a:spcBef>
          <a:spcPts val="0"/>
        </a:spcBef>
        <a:spcAft>
          <a:spcPts val="600"/>
        </a:spcAft>
        <a:buFont typeface="Arial" panose="020B0604020202020204" pitchFamily="34" charset="0"/>
        <a:buChar char="•"/>
        <a:defRPr sz="2800" b="0" i="0" kern="1200">
          <a:solidFill>
            <a:schemeClr val="tx1"/>
          </a:solidFill>
          <a:latin typeface="+mn-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57" userDrawn="1">
          <p15:clr>
            <a:srgbClr val="F26B43"/>
          </p15:clr>
        </p15:guide>
        <p15:guide id="2" pos="1047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E55EF54-DEC0-4B49-A25D-4208F822B16A}"/>
              </a:ext>
            </a:extLst>
          </p:cNvPr>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F53323B3-C3B6-41C3-8797-74979DF0C98C}"/>
              </a:ext>
            </a:extLst>
          </p:cNvPr>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C1117D1A-AECA-4A00-AC70-335336BA9609}"/>
              </a:ext>
            </a:extLst>
          </p:cNvPr>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040F2280-BCBB-4342-B973-5F011A5E1DF7}" type="datetimeFigureOut">
              <a:rPr lang="de-AT" smtClean="0"/>
              <a:t>03.08.23</a:t>
            </a:fld>
            <a:endParaRPr lang="de-AT"/>
          </a:p>
        </p:txBody>
      </p:sp>
      <p:sp>
        <p:nvSpPr>
          <p:cNvPr id="5" name="Fußzeilenplatzhalter 4">
            <a:extLst>
              <a:ext uri="{FF2B5EF4-FFF2-40B4-BE49-F238E27FC236}">
                <a16:creationId xmlns:a16="http://schemas.microsoft.com/office/drawing/2014/main" id="{BA73A331-6794-44D2-BBF0-3F3C255224ED}"/>
              </a:ext>
            </a:extLst>
          </p:cNvPr>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3FCFB2D8-4182-470C-89B4-459B0B273AF6}"/>
              </a:ext>
            </a:extLst>
          </p:cNvPr>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79B501EB-AC7A-4A72-8277-CFFC6102A95B}" type="slidenum">
              <a:rPr lang="de-AT" smtClean="0"/>
              <a:t>‹Nr.›</a:t>
            </a:fld>
            <a:endParaRPr lang="de-AT"/>
          </a:p>
        </p:txBody>
      </p:sp>
    </p:spTree>
    <p:extLst>
      <p:ext uri="{BB962C8B-B14F-4D97-AF65-F5344CB8AC3E}">
        <p14:creationId xmlns:p14="http://schemas.microsoft.com/office/powerpoint/2010/main" val="256319207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de-DE"/>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11.xm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slideLayout" Target="../slideLayouts/slideLayout4.xml"/><Relationship Id="rId7" Type="http://schemas.openxmlformats.org/officeDocument/2006/relationships/image" Target="../media/image12.png"/><Relationship Id="rId12" Type="http://schemas.openxmlformats.org/officeDocument/2006/relationships/image" Target="../media/image3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svg"/><Relationship Id="rId11" Type="http://schemas.openxmlformats.org/officeDocument/2006/relationships/image" Target="../media/image18.sv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notesSlide" Target="../notesSlides/notesSlide12.xml"/><Relationship Id="rId9" Type="http://schemas.openxmlformats.org/officeDocument/2006/relationships/image" Target="../media/image34.svg"/><Relationship Id="rId1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7.png"/><Relationship Id="rId4" Type="http://schemas.openxmlformats.org/officeDocument/2006/relationships/notesSlide" Target="../notesSlides/notesSlide14.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notesSlide" Target="../notesSlides/notesSlide15.xml"/><Relationship Id="rId9" Type="http://schemas.openxmlformats.org/officeDocument/2006/relationships/image" Target="../media/image39.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notesSlide" Target="../notesSlides/notesSlide4.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slideLayout" Target="../slideLayouts/slideLayout4.xml"/><Relationship Id="rId7" Type="http://schemas.openxmlformats.org/officeDocument/2006/relationships/image" Target="../media/image12.pn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audio" Target="../media/media2.mp3"/><Relationship Id="rId16" Type="http://schemas.openxmlformats.org/officeDocument/2006/relationships/image" Target="../media/image25.png"/><Relationship Id="rId20" Type="http://schemas.openxmlformats.org/officeDocument/2006/relationships/image" Target="../media/image14.png"/><Relationship Id="rId1" Type="http://schemas.microsoft.com/office/2007/relationships/media" Target="../media/media2.mp3"/><Relationship Id="rId6" Type="http://schemas.openxmlformats.org/officeDocument/2006/relationships/image" Target="../media/image6.svg"/><Relationship Id="rId11" Type="http://schemas.openxmlformats.org/officeDocument/2006/relationships/image" Target="../media/image20.svg"/><Relationship Id="rId5" Type="http://schemas.openxmlformats.org/officeDocument/2006/relationships/image" Target="../media/image5.png"/><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notesSlide" Target="../notesSlides/notesSlide7.xml"/><Relationship Id="rId9" Type="http://schemas.openxmlformats.org/officeDocument/2006/relationships/image" Target="../media/image18.sv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notesSlide" Target="../notesSlides/notesSlide8.xml"/><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BB05E3B-B04B-F04E-890E-C1FC21E6E32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0"/>
            <a:ext cx="752868" cy="9753600"/>
          </a:xfrm>
          <a:prstGeom prst="rect">
            <a:avLst/>
          </a:prstGeom>
        </p:spPr>
      </p:pic>
      <p:pic>
        <p:nvPicPr>
          <p:cNvPr id="6" name="Grafik 5">
            <a:extLst>
              <a:ext uri="{FF2B5EF4-FFF2-40B4-BE49-F238E27FC236}">
                <a16:creationId xmlns:a16="http://schemas.microsoft.com/office/drawing/2014/main" id="{7528A8C8-3077-0B46-B016-4B95DE7A0A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3840" y="1981685"/>
            <a:ext cx="8585847" cy="5374694"/>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9AEEA1E8-D4B7-4B46-A9EF-FDDEF9D73E25}"/>
              </a:ext>
            </a:extLst>
          </p:cNvPr>
          <p:cNvPicPr/>
          <p:nvPr/>
        </p:nvPicPr>
        <p:blipFill rotWithShape="1">
          <a:blip r:embed="rId6" cstate="print">
            <a:extLst>
              <a:ext uri="{28A0092B-C50C-407E-A947-70E740481C1C}">
                <a14:useLocalDpi xmlns:a14="http://schemas.microsoft.com/office/drawing/2010/main" val="0"/>
              </a:ext>
            </a:extLst>
          </a:blip>
          <a:srcRect r="20960" b="384"/>
          <a:stretch/>
        </p:blipFill>
        <p:spPr bwMode="auto">
          <a:xfrm>
            <a:off x="12750083" y="8748482"/>
            <a:ext cx="2676821" cy="693589"/>
          </a:xfrm>
          <a:prstGeom prst="rect">
            <a:avLst/>
          </a:prstGeom>
          <a:noFill/>
          <a:ln>
            <a:noFill/>
          </a:ln>
          <a:extLst>
            <a:ext uri="{53640926-AAD7-44D8-BBD7-CCE9431645EC}">
              <a14:shadowObscured xmlns:a14="http://schemas.microsoft.com/office/drawing/2010/main"/>
            </a:ext>
          </a:extLst>
        </p:spPr>
      </p:pic>
      <p:sp>
        <p:nvSpPr>
          <p:cNvPr id="11" name="Textfeld 10">
            <a:extLst>
              <a:ext uri="{FF2B5EF4-FFF2-40B4-BE49-F238E27FC236}">
                <a16:creationId xmlns:a16="http://schemas.microsoft.com/office/drawing/2014/main" id="{A27CF1A7-B2F6-D140-A388-677858E13580}"/>
              </a:ext>
            </a:extLst>
          </p:cNvPr>
          <p:cNvSpPr txBox="1"/>
          <p:nvPr/>
        </p:nvSpPr>
        <p:spPr>
          <a:xfrm>
            <a:off x="1363671" y="8777925"/>
            <a:ext cx="11505927" cy="573747"/>
          </a:xfrm>
          <a:prstGeom prst="rect">
            <a:avLst/>
          </a:prstGeom>
          <a:noFill/>
        </p:spPr>
        <p:txBody>
          <a:bodyPr wrap="square">
            <a:spAutoFit/>
          </a:bodyPr>
          <a:lstStyle/>
          <a:p>
            <a:r>
              <a:rPr lang="de-AT" sz="1564" i="1" dirty="0">
                <a:latin typeface="Calibri" panose="020F0502020204030204" pitchFamily="34" charset="0"/>
                <a:ea typeface="Calibri" panose="020F0502020204030204" pitchFamily="34" charset="0"/>
                <a:cs typeface="Times New Roman" panose="02020603050405020304" pitchFamily="18" charset="0"/>
              </a:rPr>
              <a:t>Dieses Projekt wurde mit Unterstützung der Europäischen Kommission finanziert. Die Verantwortung für den Inhalt dieser Veröffentlichung </a:t>
            </a:r>
            <a:br>
              <a:rPr lang="de-AT" sz="1564" i="1" dirty="0">
                <a:latin typeface="Calibri" panose="020F0502020204030204" pitchFamily="34" charset="0"/>
                <a:ea typeface="Calibri" panose="020F0502020204030204" pitchFamily="34" charset="0"/>
                <a:cs typeface="Times New Roman" panose="02020603050405020304" pitchFamily="18" charset="0"/>
              </a:rPr>
            </a:br>
            <a:r>
              <a:rPr lang="de-AT" sz="1564" i="1" dirty="0">
                <a:latin typeface="Calibri" panose="020F0502020204030204" pitchFamily="34" charset="0"/>
                <a:ea typeface="Calibri" panose="020F0502020204030204" pitchFamily="34" charset="0"/>
                <a:cs typeface="Times New Roman" panose="02020603050405020304" pitchFamily="18" charset="0"/>
              </a:rPr>
              <a:t>tragen allein die </a:t>
            </a:r>
            <a:r>
              <a:rPr lang="de-AT" sz="1564" i="1" dirty="0" err="1">
                <a:latin typeface="Calibri" panose="020F0502020204030204" pitchFamily="34" charset="0"/>
                <a:ea typeface="Calibri" panose="020F0502020204030204" pitchFamily="34" charset="0"/>
                <a:cs typeface="Times New Roman" panose="02020603050405020304" pitchFamily="18" charset="0"/>
              </a:rPr>
              <a:t>Verfasser_innen</a:t>
            </a:r>
            <a:r>
              <a:rPr lang="de-AT" sz="1564" i="1" dirty="0">
                <a:latin typeface="Calibri" panose="020F0502020204030204" pitchFamily="34" charset="0"/>
                <a:ea typeface="Calibri" panose="020F0502020204030204" pitchFamily="34" charset="0"/>
                <a:cs typeface="Times New Roman" panose="02020603050405020304" pitchFamily="18" charset="0"/>
              </a:rPr>
              <a:t>; die Kommission haftet nicht für die weitere Verwendung der darin enthaltenen Angaben</a:t>
            </a:r>
            <a:r>
              <a:rPr lang="de-AT" sz="1564" dirty="0">
                <a:latin typeface="Calibri" panose="020F0502020204030204" pitchFamily="34" charset="0"/>
                <a:ea typeface="Calibri" panose="020F0502020204030204" pitchFamily="34" charset="0"/>
                <a:cs typeface="Times New Roman" panose="02020603050405020304" pitchFamily="18" charset="0"/>
              </a:rPr>
              <a:t>. </a:t>
            </a:r>
            <a:endParaRPr lang="de-DE" sz="1564"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Grafik 11">
            <a:extLst>
              <a:ext uri="{FF2B5EF4-FFF2-40B4-BE49-F238E27FC236}">
                <a16:creationId xmlns:a16="http://schemas.microsoft.com/office/drawing/2014/main" id="{D65D1B6C-5806-9C43-93F3-DC0EE7BB2A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69598" y="620366"/>
            <a:ext cx="4112135" cy="734310"/>
          </a:xfrm>
          <a:prstGeom prst="rect">
            <a:avLst/>
          </a:prstGeom>
        </p:spPr>
      </p:pic>
    </p:spTree>
    <p:extLst>
      <p:ext uri="{BB962C8B-B14F-4D97-AF65-F5344CB8AC3E}">
        <p14:creationId xmlns:p14="http://schemas.microsoft.com/office/powerpoint/2010/main" val="2990248024"/>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2CF04-3AD3-430A-9911-AC6903842E92}"/>
              </a:ext>
            </a:extLst>
          </p:cNvPr>
          <p:cNvSpPr>
            <a:spLocks noGrp="1"/>
          </p:cNvSpPr>
          <p:nvPr>
            <p:ph type="title"/>
          </p:nvPr>
        </p:nvSpPr>
        <p:spPr>
          <a:xfrm>
            <a:off x="922866" y="614932"/>
            <a:ext cx="15185813" cy="1885950"/>
          </a:xfrm>
        </p:spPr>
        <p:txBody>
          <a:bodyPr>
            <a:normAutofit/>
          </a:bodyPr>
          <a:lstStyle/>
          <a:p>
            <a:r>
              <a:rPr lang="de-AT" sz="4400" dirty="0"/>
              <a:t>Studie 2: Kuhn/Hemberger/</a:t>
            </a:r>
            <a:r>
              <a:rPr lang="de-AT" sz="4400" dirty="0" err="1"/>
              <a:t>Khait</a:t>
            </a:r>
            <a:r>
              <a:rPr lang="de-AT" sz="4400" dirty="0"/>
              <a:t> (2016)</a:t>
            </a:r>
            <a:br>
              <a:rPr lang="de-AT" sz="4400" dirty="0"/>
            </a:br>
            <a:endParaRPr lang="de-AT" sz="5689" dirty="0"/>
          </a:p>
        </p:txBody>
      </p:sp>
      <p:sp>
        <p:nvSpPr>
          <p:cNvPr id="3" name="Foliennummernplatzhalter 2">
            <a:extLst>
              <a:ext uri="{FF2B5EF4-FFF2-40B4-BE49-F238E27FC236}">
                <a16:creationId xmlns:a16="http://schemas.microsoft.com/office/drawing/2014/main" id="{B7A27A6C-9163-4F23-8730-28B0433232A6}"/>
              </a:ext>
            </a:extLst>
          </p:cNvPr>
          <p:cNvSpPr>
            <a:spLocks noGrp="1"/>
          </p:cNvSpPr>
          <p:nvPr>
            <p:ph type="sldNum" sz="quarter" idx="12"/>
          </p:nvPr>
        </p:nvSpPr>
        <p:spPr/>
        <p:txBody>
          <a:bodyPr/>
          <a:lstStyle/>
          <a:p>
            <a:fld id="{50661BA7-A178-481C-929D-51354AA81E6C}" type="slidenum">
              <a:rPr lang="de-AT" smtClean="0"/>
              <a:t>10</a:t>
            </a:fld>
            <a:endParaRPr lang="de-AT"/>
          </a:p>
        </p:txBody>
      </p:sp>
      <p:pic>
        <p:nvPicPr>
          <p:cNvPr id="4" name="Grafik 3">
            <a:extLst>
              <a:ext uri="{FF2B5EF4-FFF2-40B4-BE49-F238E27FC236}">
                <a16:creationId xmlns:a16="http://schemas.microsoft.com/office/drawing/2014/main" id="{D737012F-B9AB-204E-C422-99CDA99B0BE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447" t="19010" r="-50173" b="16845"/>
          <a:stretch/>
        </p:blipFill>
        <p:spPr>
          <a:xfrm>
            <a:off x="264" y="0"/>
            <a:ext cx="752868" cy="9753600"/>
          </a:xfrm>
          <a:prstGeom prst="rect">
            <a:avLst/>
          </a:prstGeom>
        </p:spPr>
      </p:pic>
      <p:pic>
        <p:nvPicPr>
          <p:cNvPr id="9" name="Grafik 8" descr="Ein Bild, das Grafiken, Kreis, Screenshot, Schrift enthält.&#10;&#10;Automatisch generierte Beschreibung">
            <a:extLst>
              <a:ext uri="{FF2B5EF4-FFF2-40B4-BE49-F238E27FC236}">
                <a16:creationId xmlns:a16="http://schemas.microsoft.com/office/drawing/2014/main" id="{D5E2B43B-4B2C-21FE-937E-09C3EFC4FE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57537" y="193675"/>
            <a:ext cx="959167" cy="729284"/>
          </a:xfrm>
          <a:prstGeom prst="rect">
            <a:avLst/>
          </a:prstGeom>
        </p:spPr>
      </p:pic>
      <p:sp>
        <p:nvSpPr>
          <p:cNvPr id="11" name="Inhaltsplatzhalter 1">
            <a:extLst>
              <a:ext uri="{FF2B5EF4-FFF2-40B4-BE49-F238E27FC236}">
                <a16:creationId xmlns:a16="http://schemas.microsoft.com/office/drawing/2014/main" id="{2A325DC8-C7D5-3E9C-3B3F-65B42A6544EA}"/>
              </a:ext>
            </a:extLst>
          </p:cNvPr>
          <p:cNvSpPr txBox="1">
            <a:spLocks/>
          </p:cNvSpPr>
          <p:nvPr/>
        </p:nvSpPr>
        <p:spPr>
          <a:xfrm>
            <a:off x="648870" y="2103602"/>
            <a:ext cx="9211822" cy="6719122"/>
          </a:xfrm>
          <a:prstGeom prst="rect">
            <a:avLst/>
          </a:prstGeom>
        </p:spPr>
        <p:txBody>
          <a:bodyPr vert="horz" lIns="91440" tIns="45720" rIns="91440" bIns="45720" rtlCol="0">
            <a:normAutofit/>
          </a:bodyPr>
          <a:lstStyle>
            <a:lvl1pPr marL="449263" indent="-449263" algn="l" defTabSz="914400" rtl="0" eaLnBrk="1" latinLnBrk="0" hangingPunct="1">
              <a:lnSpc>
                <a:spcPts val="3200"/>
              </a:lnSpc>
              <a:spcBef>
                <a:spcPts val="0"/>
              </a:spcBef>
              <a:spcAft>
                <a:spcPts val="600"/>
              </a:spcAft>
              <a:buClr>
                <a:srgbClr val="FFD400"/>
              </a:buClr>
              <a:buSzPct val="170000"/>
              <a:buFont typeface="Courier New" panose="02070309020205020404" pitchFamily="49" charset="0"/>
              <a:buChar char="o"/>
              <a:defRPr sz="2800" b="0" i="0" kern="1200" baseline="0">
                <a:solidFill>
                  <a:schemeClr val="tx1"/>
                </a:solidFill>
                <a:latin typeface="+mn-lt"/>
                <a:ea typeface="+mn-ea"/>
                <a:cs typeface="Times New Roman" panose="02020603050405020304" pitchFamily="18" charset="0"/>
              </a:defRPr>
            </a:lvl1pPr>
            <a:lvl2pPr marL="896938" indent="-439738" algn="l" defTabSz="914400" rtl="0" eaLnBrk="1" latinLnBrk="0" hangingPunct="1">
              <a:lnSpc>
                <a:spcPts val="3200"/>
              </a:lnSpc>
              <a:spcBef>
                <a:spcPts val="0"/>
              </a:spcBef>
              <a:spcAft>
                <a:spcPts val="600"/>
              </a:spcAft>
              <a:buFont typeface="Arial" panose="020B0604020202020204" pitchFamily="34" charset="0"/>
              <a:buChar char="•"/>
              <a:defRPr sz="2800" b="0" i="0" kern="1200" baseline="0">
                <a:solidFill>
                  <a:schemeClr val="tx1"/>
                </a:solidFill>
                <a:latin typeface="Nunito Sans" pitchFamily="2" charset="77"/>
                <a:ea typeface="+mn-ea"/>
                <a:cs typeface="Times New Roman" panose="02020603050405020304" pitchFamily="18" charset="0"/>
              </a:defRPr>
            </a:lvl2pPr>
            <a:lvl3pPr marL="1346200" indent="-431800" algn="l" defTabSz="914400" rtl="0" eaLnBrk="1" latinLnBrk="0" hangingPunct="1">
              <a:lnSpc>
                <a:spcPts val="3200"/>
              </a:lnSpc>
              <a:spcBef>
                <a:spcPts val="0"/>
              </a:spcBef>
              <a:spcAft>
                <a:spcPts val="600"/>
              </a:spcAft>
              <a:buClr>
                <a:schemeClr val="tx1"/>
              </a:buClr>
              <a:buSzPct val="130000"/>
              <a:buFont typeface="Symbol" pitchFamily="2" charset="2"/>
              <a:buChar char="-"/>
              <a:defRPr sz="2800" b="0" i="0" kern="1200" baseline="0">
                <a:solidFill>
                  <a:schemeClr val="tx1"/>
                </a:solidFill>
                <a:latin typeface="Nunito Sans" pitchFamily="2" charset="77"/>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D400"/>
              </a:buClr>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dirty="0"/>
              <a:t>38 </a:t>
            </a:r>
            <a:r>
              <a:rPr lang="de-AT" dirty="0" err="1"/>
              <a:t>SuS</a:t>
            </a:r>
            <a:r>
              <a:rPr lang="de-AT" dirty="0"/>
              <a:t> zwischen 11 und 12 diskutieren über 2 Jahre lang regelmäßig in Dialogen in Pro-Kontrapaaren, bevor sie einen schriftlichen Text zum Thema schreiben</a:t>
            </a:r>
          </a:p>
          <a:p>
            <a:endParaRPr lang="de-AT" dirty="0"/>
          </a:p>
          <a:p>
            <a:pPr>
              <a:buFont typeface="Wingdings" panose="05000000000000000000" pitchFamily="2" charset="2"/>
              <a:buChar char="à"/>
            </a:pPr>
            <a:r>
              <a:rPr lang="de-AT" b="1" dirty="0">
                <a:solidFill>
                  <a:schemeClr val="accent1"/>
                </a:solidFill>
                <a:sym typeface="Wingdings" panose="05000000000000000000" pitchFamily="2" charset="2"/>
              </a:rPr>
              <a:t>Ergebnisse:</a:t>
            </a:r>
          </a:p>
          <a:p>
            <a:pPr>
              <a:buFont typeface="Wingdings" panose="05000000000000000000" pitchFamily="2" charset="2"/>
              <a:buChar char="à"/>
            </a:pPr>
            <a:endParaRPr lang="de-AT" dirty="0">
              <a:sym typeface="Wingdings" panose="05000000000000000000" pitchFamily="2" charset="2"/>
            </a:endParaRPr>
          </a:p>
          <a:p>
            <a:r>
              <a:rPr lang="de-AT" dirty="0" err="1"/>
              <a:t>SuS</a:t>
            </a:r>
            <a:r>
              <a:rPr lang="de-AT" dirty="0"/>
              <a:t> belegen ihre Argumente beim Schreiben besser</a:t>
            </a:r>
          </a:p>
          <a:p>
            <a:endParaRPr lang="de-AT" dirty="0"/>
          </a:p>
          <a:p>
            <a:r>
              <a:rPr lang="de-AT" dirty="0" err="1"/>
              <a:t>SuS</a:t>
            </a:r>
            <a:r>
              <a:rPr lang="de-AT" dirty="0"/>
              <a:t> integrieren mehr Gegenargumente in die Texte</a:t>
            </a:r>
          </a:p>
          <a:p>
            <a:pPr marL="0" indent="0">
              <a:buNone/>
            </a:pPr>
            <a:endParaRPr lang="de-AT" dirty="0"/>
          </a:p>
          <a:p>
            <a:r>
              <a:rPr lang="de-AT" dirty="0" err="1"/>
              <a:t>SuS</a:t>
            </a:r>
            <a:r>
              <a:rPr lang="de-AT" dirty="0"/>
              <a:t> konzedieren häufiger in ihren Texten </a:t>
            </a:r>
            <a:r>
              <a:rPr lang="de-AT" dirty="0">
                <a:sym typeface="Wingdings" panose="05000000000000000000" pitchFamily="2" charset="2"/>
              </a:rPr>
              <a:t> mehr </a:t>
            </a:r>
            <a:r>
              <a:rPr lang="de-AT" i="1" dirty="0" err="1">
                <a:sym typeface="Wingdings" panose="05000000000000000000" pitchFamily="2" charset="2"/>
              </a:rPr>
              <a:t>however</a:t>
            </a:r>
            <a:r>
              <a:rPr lang="de-AT" dirty="0">
                <a:sym typeface="Wingdings" panose="05000000000000000000" pitchFamily="2" charset="2"/>
              </a:rPr>
              <a:t>-Argumente (sprachliche Markierung in den Texten)</a:t>
            </a:r>
            <a:endParaRPr lang="de-AT" dirty="0"/>
          </a:p>
          <a:p>
            <a:endParaRPr lang="de-AT" dirty="0">
              <a:sym typeface="Wingdings" panose="05000000000000000000" pitchFamily="2" charset="2"/>
            </a:endParaRPr>
          </a:p>
          <a:p>
            <a:pPr marL="0" indent="0">
              <a:buNone/>
            </a:pPr>
            <a:endParaRPr lang="de-AT" dirty="0"/>
          </a:p>
          <a:p>
            <a:endParaRPr lang="de-AT" dirty="0"/>
          </a:p>
          <a:p>
            <a:endParaRPr lang="de-AT" dirty="0"/>
          </a:p>
          <a:p>
            <a:endParaRPr lang="de-AT" dirty="0"/>
          </a:p>
        </p:txBody>
      </p:sp>
      <p:pic>
        <p:nvPicPr>
          <p:cNvPr id="7" name="Grafik 6">
            <a:extLst>
              <a:ext uri="{FF2B5EF4-FFF2-40B4-BE49-F238E27FC236}">
                <a16:creationId xmlns:a16="http://schemas.microsoft.com/office/drawing/2014/main" id="{53F305A8-D18D-B930-D9E0-ACCD4CE2857B}"/>
              </a:ext>
            </a:extLst>
          </p:cNvPr>
          <p:cNvPicPr>
            <a:picLocks noChangeAspect="1"/>
          </p:cNvPicPr>
          <p:nvPr/>
        </p:nvPicPr>
        <p:blipFill rotWithShape="1">
          <a:blip r:embed="rId8"/>
          <a:srcRect l="11048" t="1548" r="9953" b="7442"/>
          <a:stretch/>
        </p:blipFill>
        <p:spPr>
          <a:xfrm>
            <a:off x="10030426" y="2217877"/>
            <a:ext cx="6756247" cy="3619207"/>
          </a:xfrm>
          <a:prstGeom prst="rect">
            <a:avLst/>
          </a:prstGeom>
          <a:ln w="38100">
            <a:solidFill>
              <a:schemeClr val="accent4"/>
            </a:solidFill>
          </a:ln>
        </p:spPr>
      </p:pic>
      <p:pic>
        <p:nvPicPr>
          <p:cNvPr id="8" name="E_Teil 6">
            <a:hlinkClick r:id="" action="ppaction://media"/>
            <a:extLst>
              <a:ext uri="{FF2B5EF4-FFF2-40B4-BE49-F238E27FC236}">
                <a16:creationId xmlns:a16="http://schemas.microsoft.com/office/drawing/2014/main" id="{4DB6EAD7-7B35-04C1-8C4A-91B8CA8CDD0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408549" y="6963062"/>
            <a:ext cx="953934" cy="953934"/>
          </a:xfrm>
          <a:prstGeom prst="rect">
            <a:avLst/>
          </a:prstGeom>
        </p:spPr>
      </p:pic>
    </p:spTree>
    <p:extLst>
      <p:ext uri="{BB962C8B-B14F-4D97-AF65-F5344CB8AC3E}">
        <p14:creationId xmlns:p14="http://schemas.microsoft.com/office/powerpoint/2010/main" val="31814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97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
                </p:tgtEl>
              </p:cMediaNode>
            </p:audio>
          </p:childTnLst>
        </p:cTn>
      </p:par>
    </p:tnLst>
    <p:bldLst>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2CF04-3AD3-430A-9911-AC6903842E92}"/>
              </a:ext>
            </a:extLst>
          </p:cNvPr>
          <p:cNvSpPr>
            <a:spLocks noGrp="1"/>
          </p:cNvSpPr>
          <p:nvPr>
            <p:ph type="title"/>
          </p:nvPr>
        </p:nvSpPr>
        <p:spPr>
          <a:xfrm>
            <a:off x="922866" y="614932"/>
            <a:ext cx="15185813" cy="1885950"/>
          </a:xfrm>
        </p:spPr>
        <p:txBody>
          <a:bodyPr>
            <a:normAutofit/>
          </a:bodyPr>
          <a:lstStyle/>
          <a:p>
            <a:r>
              <a:rPr lang="de-AT" dirty="0"/>
              <a:t>Studie 3: </a:t>
            </a:r>
            <a:r>
              <a:rPr lang="en-US" b="1" dirty="0"/>
              <a:t>Shi/Matos/Kuhn </a:t>
            </a:r>
            <a:r>
              <a:rPr lang="en-US" dirty="0"/>
              <a:t>(2019)</a:t>
            </a:r>
            <a:br>
              <a:rPr lang="en-US" dirty="0"/>
            </a:br>
            <a:endParaRPr lang="de-AT" dirty="0"/>
          </a:p>
        </p:txBody>
      </p:sp>
      <p:sp>
        <p:nvSpPr>
          <p:cNvPr id="3" name="Foliennummernplatzhalter 2">
            <a:extLst>
              <a:ext uri="{FF2B5EF4-FFF2-40B4-BE49-F238E27FC236}">
                <a16:creationId xmlns:a16="http://schemas.microsoft.com/office/drawing/2014/main" id="{B7A27A6C-9163-4F23-8730-28B0433232A6}"/>
              </a:ext>
            </a:extLst>
          </p:cNvPr>
          <p:cNvSpPr>
            <a:spLocks noGrp="1"/>
          </p:cNvSpPr>
          <p:nvPr>
            <p:ph type="sldNum" sz="quarter" idx="12"/>
          </p:nvPr>
        </p:nvSpPr>
        <p:spPr/>
        <p:txBody>
          <a:bodyPr/>
          <a:lstStyle/>
          <a:p>
            <a:fld id="{50661BA7-A178-481C-929D-51354AA81E6C}" type="slidenum">
              <a:rPr lang="de-AT" smtClean="0"/>
              <a:t>11</a:t>
            </a:fld>
            <a:endParaRPr lang="de-AT"/>
          </a:p>
        </p:txBody>
      </p:sp>
      <p:pic>
        <p:nvPicPr>
          <p:cNvPr id="4" name="Grafik 3">
            <a:extLst>
              <a:ext uri="{FF2B5EF4-FFF2-40B4-BE49-F238E27FC236}">
                <a16:creationId xmlns:a16="http://schemas.microsoft.com/office/drawing/2014/main" id="{D737012F-B9AB-204E-C422-99CDA99B0BE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447" t="19010" r="-50173" b="16845"/>
          <a:stretch/>
        </p:blipFill>
        <p:spPr>
          <a:xfrm>
            <a:off x="264" y="0"/>
            <a:ext cx="752868" cy="9753600"/>
          </a:xfrm>
          <a:prstGeom prst="rect">
            <a:avLst/>
          </a:prstGeom>
        </p:spPr>
      </p:pic>
      <p:pic>
        <p:nvPicPr>
          <p:cNvPr id="9" name="Grafik 8" descr="Ein Bild, das Grafiken, Kreis, Screenshot, Schrift enthält.&#10;&#10;Automatisch generierte Beschreibung">
            <a:extLst>
              <a:ext uri="{FF2B5EF4-FFF2-40B4-BE49-F238E27FC236}">
                <a16:creationId xmlns:a16="http://schemas.microsoft.com/office/drawing/2014/main" id="{D5E2B43B-4B2C-21FE-937E-09C3EFC4FE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57537" y="193675"/>
            <a:ext cx="959167" cy="729284"/>
          </a:xfrm>
          <a:prstGeom prst="rect">
            <a:avLst/>
          </a:prstGeom>
        </p:spPr>
      </p:pic>
      <p:sp>
        <p:nvSpPr>
          <p:cNvPr id="11" name="Inhaltsplatzhalter 1">
            <a:extLst>
              <a:ext uri="{FF2B5EF4-FFF2-40B4-BE49-F238E27FC236}">
                <a16:creationId xmlns:a16="http://schemas.microsoft.com/office/drawing/2014/main" id="{2A325DC8-C7D5-3E9C-3B3F-65B42A6544EA}"/>
              </a:ext>
            </a:extLst>
          </p:cNvPr>
          <p:cNvSpPr txBox="1">
            <a:spLocks/>
          </p:cNvSpPr>
          <p:nvPr/>
        </p:nvSpPr>
        <p:spPr>
          <a:xfrm>
            <a:off x="648870" y="2103602"/>
            <a:ext cx="9211822" cy="6719122"/>
          </a:xfrm>
          <a:prstGeom prst="rect">
            <a:avLst/>
          </a:prstGeom>
        </p:spPr>
        <p:txBody>
          <a:bodyPr vert="horz" lIns="91440" tIns="45720" rIns="91440" bIns="45720" rtlCol="0">
            <a:normAutofit/>
          </a:bodyPr>
          <a:lstStyle>
            <a:lvl1pPr marL="449263" indent="-449263" algn="l" defTabSz="914400" rtl="0" eaLnBrk="1" latinLnBrk="0" hangingPunct="1">
              <a:lnSpc>
                <a:spcPts val="3200"/>
              </a:lnSpc>
              <a:spcBef>
                <a:spcPts val="0"/>
              </a:spcBef>
              <a:spcAft>
                <a:spcPts val="600"/>
              </a:spcAft>
              <a:buClr>
                <a:srgbClr val="FFD400"/>
              </a:buClr>
              <a:buSzPct val="170000"/>
              <a:buFont typeface="Courier New" panose="02070309020205020404" pitchFamily="49" charset="0"/>
              <a:buChar char="o"/>
              <a:defRPr sz="2800" b="0" i="0" kern="1200" baseline="0">
                <a:solidFill>
                  <a:schemeClr val="tx1"/>
                </a:solidFill>
                <a:latin typeface="+mn-lt"/>
                <a:ea typeface="+mn-ea"/>
                <a:cs typeface="Times New Roman" panose="02020603050405020304" pitchFamily="18" charset="0"/>
              </a:defRPr>
            </a:lvl1pPr>
            <a:lvl2pPr marL="896938" indent="-439738" algn="l" defTabSz="914400" rtl="0" eaLnBrk="1" latinLnBrk="0" hangingPunct="1">
              <a:lnSpc>
                <a:spcPts val="3200"/>
              </a:lnSpc>
              <a:spcBef>
                <a:spcPts val="0"/>
              </a:spcBef>
              <a:spcAft>
                <a:spcPts val="600"/>
              </a:spcAft>
              <a:buFont typeface="Arial" panose="020B0604020202020204" pitchFamily="34" charset="0"/>
              <a:buChar char="•"/>
              <a:defRPr sz="2800" b="0" i="0" kern="1200" baseline="0">
                <a:solidFill>
                  <a:schemeClr val="tx1"/>
                </a:solidFill>
                <a:latin typeface="Nunito Sans" pitchFamily="2" charset="77"/>
                <a:ea typeface="+mn-ea"/>
                <a:cs typeface="Times New Roman" panose="02020603050405020304" pitchFamily="18" charset="0"/>
              </a:defRPr>
            </a:lvl2pPr>
            <a:lvl3pPr marL="1346200" indent="-431800" algn="l" defTabSz="914400" rtl="0" eaLnBrk="1" latinLnBrk="0" hangingPunct="1">
              <a:lnSpc>
                <a:spcPts val="3200"/>
              </a:lnSpc>
              <a:spcBef>
                <a:spcPts val="0"/>
              </a:spcBef>
              <a:spcAft>
                <a:spcPts val="600"/>
              </a:spcAft>
              <a:buClr>
                <a:schemeClr val="tx1"/>
              </a:buClr>
              <a:buSzPct val="130000"/>
              <a:buFont typeface="Symbol" pitchFamily="2" charset="2"/>
              <a:buChar char="-"/>
              <a:defRPr sz="2800" b="0" i="0" kern="1200" baseline="0">
                <a:solidFill>
                  <a:schemeClr val="tx1"/>
                </a:solidFill>
                <a:latin typeface="Nunito Sans" pitchFamily="2" charset="77"/>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D400"/>
              </a:buClr>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dirty="0"/>
              <a:t>54 11-12-jährige </a:t>
            </a:r>
            <a:r>
              <a:rPr lang="de-AT" dirty="0" err="1"/>
              <a:t>SuS</a:t>
            </a:r>
            <a:endParaRPr lang="de-AT" dirty="0"/>
          </a:p>
          <a:p>
            <a:endParaRPr lang="de-AT" dirty="0"/>
          </a:p>
          <a:p>
            <a:r>
              <a:rPr lang="de-AT" dirty="0"/>
              <a:t>über ein Jahr hinweg diskutieren die </a:t>
            </a:r>
            <a:r>
              <a:rPr lang="de-AT" dirty="0" err="1"/>
              <a:t>SuS</a:t>
            </a:r>
            <a:r>
              <a:rPr lang="de-AT" dirty="0"/>
              <a:t> in Pro- und Kontrapaaren unterschiedliche Themen und verfassen dann einen Text zum Thema</a:t>
            </a:r>
          </a:p>
          <a:p>
            <a:pPr marL="0" indent="0">
              <a:buNone/>
            </a:pPr>
            <a:endParaRPr lang="de-AT" dirty="0"/>
          </a:p>
          <a:p>
            <a:pPr>
              <a:buFont typeface="Wingdings" panose="05000000000000000000" pitchFamily="2" charset="2"/>
              <a:buChar char="à"/>
            </a:pPr>
            <a:r>
              <a:rPr lang="de-AT" b="1" dirty="0">
                <a:solidFill>
                  <a:schemeClr val="accent1"/>
                </a:solidFill>
                <a:sym typeface="Wingdings" panose="05000000000000000000" pitchFamily="2" charset="2"/>
              </a:rPr>
              <a:t>Ergebnisse: </a:t>
            </a:r>
          </a:p>
          <a:p>
            <a:pPr>
              <a:buFont typeface="Wingdings" panose="05000000000000000000" pitchFamily="2" charset="2"/>
              <a:buChar char="à"/>
            </a:pPr>
            <a:endParaRPr lang="de-AT" dirty="0"/>
          </a:p>
          <a:p>
            <a:r>
              <a:rPr lang="de-AT" dirty="0"/>
              <a:t>mehr Argumente in den Texten </a:t>
            </a:r>
          </a:p>
          <a:p>
            <a:r>
              <a:rPr lang="de-AT" dirty="0"/>
              <a:t>mehr Belege zum Stärken der eigenen Position und Schwächen der anderen Position in den Texten</a:t>
            </a:r>
          </a:p>
          <a:p>
            <a:endParaRPr lang="de-AT" dirty="0"/>
          </a:p>
        </p:txBody>
      </p:sp>
      <p:pic>
        <p:nvPicPr>
          <p:cNvPr id="5" name="Grafik 6">
            <a:extLst>
              <a:ext uri="{FF2B5EF4-FFF2-40B4-BE49-F238E27FC236}">
                <a16:creationId xmlns:a16="http://schemas.microsoft.com/office/drawing/2014/main" id="{18077EFA-79EE-6C63-8ABA-B06841A851B7}"/>
              </a:ext>
            </a:extLst>
          </p:cNvPr>
          <p:cNvPicPr>
            <a:picLocks noChangeAspect="1"/>
          </p:cNvPicPr>
          <p:nvPr/>
        </p:nvPicPr>
        <p:blipFill>
          <a:blip r:embed="rId8"/>
          <a:stretch>
            <a:fillRect/>
          </a:stretch>
        </p:blipFill>
        <p:spPr>
          <a:xfrm>
            <a:off x="10030426" y="1994672"/>
            <a:ext cx="6943828" cy="3776175"/>
          </a:xfrm>
          <a:prstGeom prst="rect">
            <a:avLst/>
          </a:prstGeom>
        </p:spPr>
      </p:pic>
      <p:pic>
        <p:nvPicPr>
          <p:cNvPr id="6" name="E_Teil 7">
            <a:hlinkClick r:id="" action="ppaction://media"/>
            <a:extLst>
              <a:ext uri="{FF2B5EF4-FFF2-40B4-BE49-F238E27FC236}">
                <a16:creationId xmlns:a16="http://schemas.microsoft.com/office/drawing/2014/main" id="{32607B5D-8F82-BA72-E39C-756B84A402B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330865" y="7150587"/>
            <a:ext cx="1096750" cy="1096750"/>
          </a:xfrm>
          <a:prstGeom prst="rect">
            <a:avLst/>
          </a:prstGeom>
        </p:spPr>
      </p:pic>
    </p:spTree>
    <p:extLst>
      <p:ext uri="{BB962C8B-B14F-4D97-AF65-F5344CB8AC3E}">
        <p14:creationId xmlns:p14="http://schemas.microsoft.com/office/powerpoint/2010/main" val="151837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16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childTnLst>
        </p:cTn>
      </p:par>
    </p:tnLst>
    <p:bldLst>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2CF04-3AD3-430A-9911-AC6903842E92}"/>
              </a:ext>
            </a:extLst>
          </p:cNvPr>
          <p:cNvSpPr>
            <a:spLocks noGrp="1"/>
          </p:cNvSpPr>
          <p:nvPr>
            <p:ph type="title"/>
          </p:nvPr>
        </p:nvSpPr>
        <p:spPr>
          <a:xfrm>
            <a:off x="922866" y="614932"/>
            <a:ext cx="15185813" cy="1885950"/>
          </a:xfrm>
        </p:spPr>
        <p:txBody>
          <a:bodyPr>
            <a:normAutofit/>
          </a:bodyPr>
          <a:lstStyle/>
          <a:p>
            <a:r>
              <a:rPr lang="de-AT" dirty="0"/>
              <a:t>Transfer auf andere Themen</a:t>
            </a:r>
          </a:p>
        </p:txBody>
      </p:sp>
      <p:sp>
        <p:nvSpPr>
          <p:cNvPr id="3" name="Foliennummernplatzhalter 2">
            <a:extLst>
              <a:ext uri="{FF2B5EF4-FFF2-40B4-BE49-F238E27FC236}">
                <a16:creationId xmlns:a16="http://schemas.microsoft.com/office/drawing/2014/main" id="{B7A27A6C-9163-4F23-8730-28B0433232A6}"/>
              </a:ext>
            </a:extLst>
          </p:cNvPr>
          <p:cNvSpPr>
            <a:spLocks noGrp="1"/>
          </p:cNvSpPr>
          <p:nvPr>
            <p:ph type="sldNum" sz="quarter" idx="12"/>
          </p:nvPr>
        </p:nvSpPr>
        <p:spPr/>
        <p:txBody>
          <a:bodyPr/>
          <a:lstStyle/>
          <a:p>
            <a:fld id="{50661BA7-A178-481C-929D-51354AA81E6C}" type="slidenum">
              <a:rPr lang="de-AT" smtClean="0"/>
              <a:t>12</a:t>
            </a:fld>
            <a:endParaRPr lang="de-AT"/>
          </a:p>
        </p:txBody>
      </p:sp>
      <p:pic>
        <p:nvPicPr>
          <p:cNvPr id="4" name="Grafik 3">
            <a:extLst>
              <a:ext uri="{FF2B5EF4-FFF2-40B4-BE49-F238E27FC236}">
                <a16:creationId xmlns:a16="http://schemas.microsoft.com/office/drawing/2014/main" id="{D737012F-B9AB-204E-C422-99CDA99B0BE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447" t="19010" r="-50173" b="16845"/>
          <a:stretch/>
        </p:blipFill>
        <p:spPr>
          <a:xfrm>
            <a:off x="264" y="0"/>
            <a:ext cx="752868" cy="9753600"/>
          </a:xfrm>
          <a:prstGeom prst="rect">
            <a:avLst/>
          </a:prstGeom>
        </p:spPr>
      </p:pic>
      <p:pic>
        <p:nvPicPr>
          <p:cNvPr id="9" name="Grafik 8" descr="Ein Bild, das Grafiken, Kreis, Screenshot, Schrift enthält.&#10;&#10;Automatisch generierte Beschreibung">
            <a:extLst>
              <a:ext uri="{FF2B5EF4-FFF2-40B4-BE49-F238E27FC236}">
                <a16:creationId xmlns:a16="http://schemas.microsoft.com/office/drawing/2014/main" id="{D5E2B43B-4B2C-21FE-937E-09C3EFC4FE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57537" y="193675"/>
            <a:ext cx="959167" cy="729284"/>
          </a:xfrm>
          <a:prstGeom prst="rect">
            <a:avLst/>
          </a:prstGeom>
        </p:spPr>
      </p:pic>
      <p:sp>
        <p:nvSpPr>
          <p:cNvPr id="10" name="Inhaltsplatzhalter 1">
            <a:extLst>
              <a:ext uri="{FF2B5EF4-FFF2-40B4-BE49-F238E27FC236}">
                <a16:creationId xmlns:a16="http://schemas.microsoft.com/office/drawing/2014/main" id="{D94F858D-29DB-E24E-C446-94453163FF25}"/>
              </a:ext>
            </a:extLst>
          </p:cNvPr>
          <p:cNvSpPr txBox="1">
            <a:spLocks/>
          </p:cNvSpPr>
          <p:nvPr/>
        </p:nvSpPr>
        <p:spPr>
          <a:xfrm>
            <a:off x="648870" y="2103602"/>
            <a:ext cx="13709681" cy="6719122"/>
          </a:xfrm>
          <a:prstGeom prst="rect">
            <a:avLst/>
          </a:prstGeom>
        </p:spPr>
        <p:txBody>
          <a:bodyPr vert="horz" lIns="91440" tIns="45720" rIns="91440" bIns="45720" rtlCol="0">
            <a:normAutofit/>
          </a:bodyPr>
          <a:lstStyle>
            <a:lvl1pPr marL="449263" indent="-449263" algn="l" defTabSz="914400" rtl="0" eaLnBrk="1" latinLnBrk="0" hangingPunct="1">
              <a:lnSpc>
                <a:spcPts val="3200"/>
              </a:lnSpc>
              <a:spcBef>
                <a:spcPts val="0"/>
              </a:spcBef>
              <a:spcAft>
                <a:spcPts val="600"/>
              </a:spcAft>
              <a:buClr>
                <a:srgbClr val="FFD400"/>
              </a:buClr>
              <a:buSzPct val="170000"/>
              <a:buFont typeface="Courier New" panose="02070309020205020404" pitchFamily="49" charset="0"/>
              <a:buChar char="o"/>
              <a:defRPr sz="2800" b="0" i="0" kern="1200" baseline="0">
                <a:solidFill>
                  <a:schemeClr val="tx1"/>
                </a:solidFill>
                <a:latin typeface="+mn-lt"/>
                <a:ea typeface="+mn-ea"/>
                <a:cs typeface="Times New Roman" panose="02020603050405020304" pitchFamily="18" charset="0"/>
              </a:defRPr>
            </a:lvl1pPr>
            <a:lvl2pPr marL="896938" indent="-439738" algn="l" defTabSz="914400" rtl="0" eaLnBrk="1" latinLnBrk="0" hangingPunct="1">
              <a:lnSpc>
                <a:spcPts val="3200"/>
              </a:lnSpc>
              <a:spcBef>
                <a:spcPts val="0"/>
              </a:spcBef>
              <a:spcAft>
                <a:spcPts val="600"/>
              </a:spcAft>
              <a:buFont typeface="Arial" panose="020B0604020202020204" pitchFamily="34" charset="0"/>
              <a:buChar char="•"/>
              <a:defRPr sz="2800" b="0" i="0" kern="1200" baseline="0">
                <a:solidFill>
                  <a:schemeClr val="tx1"/>
                </a:solidFill>
                <a:latin typeface="Nunito Sans" pitchFamily="2" charset="77"/>
                <a:ea typeface="+mn-ea"/>
                <a:cs typeface="Times New Roman" panose="02020603050405020304" pitchFamily="18" charset="0"/>
              </a:defRPr>
            </a:lvl2pPr>
            <a:lvl3pPr marL="1346200" indent="-431800" algn="l" defTabSz="914400" rtl="0" eaLnBrk="1" latinLnBrk="0" hangingPunct="1">
              <a:lnSpc>
                <a:spcPts val="3200"/>
              </a:lnSpc>
              <a:spcBef>
                <a:spcPts val="0"/>
              </a:spcBef>
              <a:spcAft>
                <a:spcPts val="600"/>
              </a:spcAft>
              <a:buClr>
                <a:schemeClr val="tx1"/>
              </a:buClr>
              <a:buSzPct val="130000"/>
              <a:buFont typeface="Symbol" pitchFamily="2" charset="2"/>
              <a:buChar char="-"/>
              <a:defRPr sz="2800" b="0" i="0" kern="1200" baseline="0">
                <a:solidFill>
                  <a:schemeClr val="tx1"/>
                </a:solidFill>
                <a:latin typeface="Nunito Sans" pitchFamily="2" charset="77"/>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D400"/>
              </a:buClr>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AT" dirty="0"/>
          </a:p>
          <a:p>
            <a:pPr marL="0" indent="0">
              <a:buNone/>
            </a:pPr>
            <a:r>
              <a:rPr lang="de-AT" dirty="0"/>
              <a:t>Einige Studien (z.B. Kuhn/Hemberger/</a:t>
            </a:r>
            <a:r>
              <a:rPr lang="de-AT" dirty="0" err="1"/>
              <a:t>Khait</a:t>
            </a:r>
            <a:r>
              <a:rPr lang="de-AT" dirty="0"/>
              <a:t> 2016) zeigen:</a:t>
            </a:r>
          </a:p>
          <a:p>
            <a:endParaRPr lang="de-AT" dirty="0"/>
          </a:p>
          <a:p>
            <a:r>
              <a:rPr lang="de-AT" dirty="0"/>
              <a:t> positive Effekte der dialogischen Intervention auch in Texten zu Themen, die nicht vorab mündlich diskutiert wurden</a:t>
            </a:r>
          </a:p>
          <a:p>
            <a:pPr marL="0" indent="0">
              <a:buNone/>
            </a:pPr>
            <a:endParaRPr lang="de-AT" dirty="0"/>
          </a:p>
          <a:p>
            <a:r>
              <a:rPr lang="de-AT" dirty="0"/>
              <a:t> eine Zunahme von</a:t>
            </a:r>
          </a:p>
          <a:p>
            <a:pPr lvl="1">
              <a:buFont typeface="Courier New" panose="02070309020205020404" pitchFamily="49" charset="0"/>
              <a:buChar char="o"/>
            </a:pPr>
            <a:r>
              <a:rPr lang="de-AT" dirty="0"/>
              <a:t>konzessiven </a:t>
            </a:r>
            <a:r>
              <a:rPr lang="de-AT" dirty="0" err="1"/>
              <a:t>Argumentationstrukturen</a:t>
            </a:r>
            <a:r>
              <a:rPr lang="de-AT" dirty="0"/>
              <a:t> (erhöhter </a:t>
            </a:r>
            <a:r>
              <a:rPr lang="de-AT" i="1" dirty="0" err="1"/>
              <a:t>however-use</a:t>
            </a:r>
            <a:r>
              <a:rPr lang="de-AT" dirty="0"/>
              <a:t>)</a:t>
            </a:r>
          </a:p>
          <a:p>
            <a:pPr lvl="1">
              <a:buFont typeface="Courier New" panose="02070309020205020404" pitchFamily="49" charset="0"/>
              <a:buChar char="o"/>
            </a:pPr>
            <a:r>
              <a:rPr lang="de-AT" dirty="0"/>
              <a:t>Belegen für die eigene, aber auch andere Position </a:t>
            </a:r>
          </a:p>
          <a:p>
            <a:pPr marL="0" indent="0">
              <a:buNone/>
            </a:pPr>
            <a:endParaRPr lang="de-AT" dirty="0"/>
          </a:p>
        </p:txBody>
      </p:sp>
      <p:sp>
        <p:nvSpPr>
          <p:cNvPr id="7" name="Pfeil: nach rechts 11">
            <a:extLst>
              <a:ext uri="{FF2B5EF4-FFF2-40B4-BE49-F238E27FC236}">
                <a16:creationId xmlns:a16="http://schemas.microsoft.com/office/drawing/2014/main" id="{4A05A183-0968-B709-11F4-9E4C059004B9}"/>
              </a:ext>
            </a:extLst>
          </p:cNvPr>
          <p:cNvSpPr/>
          <p:nvPr/>
        </p:nvSpPr>
        <p:spPr>
          <a:xfrm>
            <a:off x="7116634" y="8046866"/>
            <a:ext cx="3106993" cy="589935"/>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pic>
        <p:nvPicPr>
          <p:cNvPr id="8" name="Grafik 6" descr="Kundenbewertung mit einfarbiger Füllung">
            <a:extLst>
              <a:ext uri="{FF2B5EF4-FFF2-40B4-BE49-F238E27FC236}">
                <a16:creationId xmlns:a16="http://schemas.microsoft.com/office/drawing/2014/main" id="{41CCC243-DF9D-AEF7-1B35-8DA046DFA7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51803" y="7453705"/>
            <a:ext cx="1776255" cy="1776255"/>
          </a:xfrm>
          <a:prstGeom prst="rect">
            <a:avLst/>
          </a:prstGeom>
        </p:spPr>
      </p:pic>
      <p:pic>
        <p:nvPicPr>
          <p:cNvPr id="11" name="Grafik 12" descr="Programmierer">
            <a:extLst>
              <a:ext uri="{FF2B5EF4-FFF2-40B4-BE49-F238E27FC236}">
                <a16:creationId xmlns:a16="http://schemas.microsoft.com/office/drawing/2014/main" id="{6BABB8DA-3FCB-0CEE-F0E5-94F5960BFF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72233" y="7500780"/>
            <a:ext cx="1682103" cy="1682103"/>
          </a:xfrm>
          <a:prstGeom prst="rect">
            <a:avLst/>
          </a:prstGeom>
        </p:spPr>
      </p:pic>
      <p:pic>
        <p:nvPicPr>
          <p:cNvPr id="14" name="Afbeelding 13">
            <a:extLst>
              <a:ext uri="{FF2B5EF4-FFF2-40B4-BE49-F238E27FC236}">
                <a16:creationId xmlns:a16="http://schemas.microsoft.com/office/drawing/2014/main" id="{F980A016-6A1B-4E74-2FF5-12681227DBBB}"/>
              </a:ext>
            </a:extLst>
          </p:cNvPr>
          <p:cNvPicPr>
            <a:picLocks noChangeAspect="1"/>
          </p:cNvPicPr>
          <p:nvPr/>
        </p:nvPicPr>
        <p:blipFill>
          <a:blip r:embed="rId12"/>
          <a:stretch>
            <a:fillRect/>
          </a:stretch>
        </p:blipFill>
        <p:spPr>
          <a:xfrm>
            <a:off x="3148171" y="7252719"/>
            <a:ext cx="1306636" cy="1264489"/>
          </a:xfrm>
          <a:prstGeom prst="rect">
            <a:avLst/>
          </a:prstGeom>
        </p:spPr>
      </p:pic>
      <p:pic>
        <p:nvPicPr>
          <p:cNvPr id="16" name="Afbeelding 15">
            <a:extLst>
              <a:ext uri="{FF2B5EF4-FFF2-40B4-BE49-F238E27FC236}">
                <a16:creationId xmlns:a16="http://schemas.microsoft.com/office/drawing/2014/main" id="{9FA0D17C-27C5-BFBC-2CD3-6425A80DD6A6}"/>
              </a:ext>
            </a:extLst>
          </p:cNvPr>
          <p:cNvPicPr>
            <a:picLocks noChangeAspect="1"/>
          </p:cNvPicPr>
          <p:nvPr/>
        </p:nvPicPr>
        <p:blipFill>
          <a:blip r:embed="rId13"/>
          <a:stretch>
            <a:fillRect/>
          </a:stretch>
        </p:blipFill>
        <p:spPr>
          <a:xfrm>
            <a:off x="12524773" y="7097224"/>
            <a:ext cx="1805895" cy="1390748"/>
          </a:xfrm>
          <a:prstGeom prst="rect">
            <a:avLst/>
          </a:prstGeom>
        </p:spPr>
      </p:pic>
      <p:pic>
        <p:nvPicPr>
          <p:cNvPr id="17" name="E_Teil 8">
            <a:hlinkClick r:id="" action="ppaction://media"/>
            <a:extLst>
              <a:ext uri="{FF2B5EF4-FFF2-40B4-BE49-F238E27FC236}">
                <a16:creationId xmlns:a16="http://schemas.microsoft.com/office/drawing/2014/main" id="{F32DBC85-75CE-FAF2-E9CA-49AC41B3574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507790" y="8640712"/>
            <a:ext cx="752868" cy="752868"/>
          </a:xfrm>
          <a:prstGeom prst="rect">
            <a:avLst/>
          </a:prstGeom>
        </p:spPr>
      </p:pic>
    </p:spTree>
    <p:extLst>
      <p:ext uri="{BB962C8B-B14F-4D97-AF65-F5344CB8AC3E}">
        <p14:creationId xmlns:p14="http://schemas.microsoft.com/office/powerpoint/2010/main" val="80707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635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7A27A6C-9163-4F23-8730-28B0433232A6}"/>
              </a:ext>
            </a:extLst>
          </p:cNvPr>
          <p:cNvSpPr>
            <a:spLocks noGrp="1"/>
          </p:cNvSpPr>
          <p:nvPr>
            <p:ph type="sldNum" sz="quarter" idx="12"/>
          </p:nvPr>
        </p:nvSpPr>
        <p:spPr/>
        <p:txBody>
          <a:bodyPr/>
          <a:lstStyle/>
          <a:p>
            <a:fld id="{50661BA7-A178-481C-929D-51354AA81E6C}" type="slidenum">
              <a:rPr lang="de-AT" smtClean="0"/>
              <a:t>13</a:t>
            </a:fld>
            <a:endParaRPr lang="de-AT"/>
          </a:p>
        </p:txBody>
      </p:sp>
      <p:pic>
        <p:nvPicPr>
          <p:cNvPr id="4" name="Grafik 3">
            <a:extLst>
              <a:ext uri="{FF2B5EF4-FFF2-40B4-BE49-F238E27FC236}">
                <a16:creationId xmlns:a16="http://schemas.microsoft.com/office/drawing/2014/main" id="{D737012F-B9AB-204E-C422-99CDA99B0BE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0"/>
            <a:ext cx="752868" cy="9753600"/>
          </a:xfrm>
          <a:prstGeom prst="rect">
            <a:avLst/>
          </a:prstGeom>
        </p:spPr>
      </p:pic>
      <p:pic>
        <p:nvPicPr>
          <p:cNvPr id="9" name="Grafik 8" descr="Ein Bild, das Grafiken, Kreis, Screenshot, Schrift enthält.&#10;&#10;Automatisch generierte Beschreibung">
            <a:extLst>
              <a:ext uri="{FF2B5EF4-FFF2-40B4-BE49-F238E27FC236}">
                <a16:creationId xmlns:a16="http://schemas.microsoft.com/office/drawing/2014/main" id="{D5E2B43B-4B2C-21FE-937E-09C3EFC4F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193675"/>
            <a:ext cx="959167" cy="729284"/>
          </a:xfrm>
          <a:prstGeom prst="rect">
            <a:avLst/>
          </a:prstGeom>
        </p:spPr>
      </p:pic>
      <p:sp>
        <p:nvSpPr>
          <p:cNvPr id="10" name="Inhaltsplatzhalter 1">
            <a:extLst>
              <a:ext uri="{FF2B5EF4-FFF2-40B4-BE49-F238E27FC236}">
                <a16:creationId xmlns:a16="http://schemas.microsoft.com/office/drawing/2014/main" id="{D94F858D-29DB-E24E-C446-94453163FF25}"/>
              </a:ext>
            </a:extLst>
          </p:cNvPr>
          <p:cNvSpPr txBox="1">
            <a:spLocks/>
          </p:cNvSpPr>
          <p:nvPr/>
        </p:nvSpPr>
        <p:spPr>
          <a:xfrm>
            <a:off x="648870" y="2103602"/>
            <a:ext cx="15988251" cy="6719122"/>
          </a:xfrm>
          <a:prstGeom prst="rect">
            <a:avLst/>
          </a:prstGeom>
        </p:spPr>
        <p:txBody>
          <a:bodyPr vert="horz" lIns="91440" tIns="45720" rIns="91440" bIns="45720" rtlCol="0">
            <a:normAutofit/>
          </a:bodyPr>
          <a:lstStyle>
            <a:lvl1pPr marL="449263" indent="-449263" algn="l" defTabSz="914400" rtl="0" eaLnBrk="1" latinLnBrk="0" hangingPunct="1">
              <a:lnSpc>
                <a:spcPts val="3200"/>
              </a:lnSpc>
              <a:spcBef>
                <a:spcPts val="0"/>
              </a:spcBef>
              <a:spcAft>
                <a:spcPts val="600"/>
              </a:spcAft>
              <a:buClr>
                <a:srgbClr val="FFD400"/>
              </a:buClr>
              <a:buSzPct val="170000"/>
              <a:buFont typeface="Courier New" panose="02070309020205020404" pitchFamily="49" charset="0"/>
              <a:buChar char="o"/>
              <a:defRPr sz="2800" b="0" i="0" kern="1200" baseline="0">
                <a:solidFill>
                  <a:schemeClr val="tx1"/>
                </a:solidFill>
                <a:latin typeface="+mn-lt"/>
                <a:ea typeface="+mn-ea"/>
                <a:cs typeface="Times New Roman" panose="02020603050405020304" pitchFamily="18" charset="0"/>
              </a:defRPr>
            </a:lvl1pPr>
            <a:lvl2pPr marL="896938" indent="-439738" algn="l" defTabSz="914400" rtl="0" eaLnBrk="1" latinLnBrk="0" hangingPunct="1">
              <a:lnSpc>
                <a:spcPts val="3200"/>
              </a:lnSpc>
              <a:spcBef>
                <a:spcPts val="0"/>
              </a:spcBef>
              <a:spcAft>
                <a:spcPts val="600"/>
              </a:spcAft>
              <a:buFont typeface="Arial" panose="020B0604020202020204" pitchFamily="34" charset="0"/>
              <a:buChar char="•"/>
              <a:defRPr sz="2800" b="0" i="0" kern="1200" baseline="0">
                <a:solidFill>
                  <a:schemeClr val="tx1"/>
                </a:solidFill>
                <a:latin typeface="Nunito Sans" pitchFamily="2" charset="77"/>
                <a:ea typeface="+mn-ea"/>
                <a:cs typeface="Times New Roman" panose="02020603050405020304" pitchFamily="18" charset="0"/>
              </a:defRPr>
            </a:lvl2pPr>
            <a:lvl3pPr marL="1346200" indent="-431800" algn="l" defTabSz="914400" rtl="0" eaLnBrk="1" latinLnBrk="0" hangingPunct="1">
              <a:lnSpc>
                <a:spcPts val="3200"/>
              </a:lnSpc>
              <a:spcBef>
                <a:spcPts val="0"/>
              </a:spcBef>
              <a:spcAft>
                <a:spcPts val="600"/>
              </a:spcAft>
              <a:buClr>
                <a:schemeClr val="tx1"/>
              </a:buClr>
              <a:buSzPct val="130000"/>
              <a:buFont typeface="Symbol" pitchFamily="2" charset="2"/>
              <a:buChar char="-"/>
              <a:defRPr sz="2800" b="0" i="0" kern="1200" baseline="0">
                <a:solidFill>
                  <a:schemeClr val="tx1"/>
                </a:solidFill>
                <a:latin typeface="Nunito Sans" pitchFamily="2" charset="77"/>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D400"/>
              </a:buClr>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endParaRPr lang="en-US" sz="3600" dirty="0"/>
          </a:p>
          <a:p>
            <a:pPr marL="0" indent="0">
              <a:lnSpc>
                <a:spcPts val="3516"/>
              </a:lnSpc>
              <a:buNone/>
            </a:pPr>
            <a:r>
              <a:rPr lang="en-US" dirty="0"/>
              <a:t>[…] during their discourse, [students] were learning and practicing something about argumentation itself that some were then able to apply to a new topic — </a:t>
            </a:r>
            <a:r>
              <a:rPr lang="en-US" b="1" dirty="0"/>
              <a:t>something as simple perhaps as “pay close attention to the arguments of the other side,” a hallmark of skilled argumentation</a:t>
            </a:r>
            <a:r>
              <a:rPr lang="en-US" dirty="0"/>
              <a:t>. Accompanying this orientation is </a:t>
            </a:r>
            <a:r>
              <a:rPr lang="en-US" b="1" dirty="0"/>
              <a:t>the recognition that the other is reasoning from a perspective that differs from one’s own but may have as much coherence </a:t>
            </a:r>
            <a:r>
              <a:rPr lang="en-US" dirty="0"/>
              <a:t>and therefore warrants attention and respect. (Kuhn/</a:t>
            </a:r>
            <a:r>
              <a:rPr lang="en-US" dirty="0" err="1"/>
              <a:t>Iordanou</a:t>
            </a:r>
            <a:r>
              <a:rPr lang="en-US" dirty="0"/>
              <a:t> 2020: 357)</a:t>
            </a:r>
            <a:endParaRPr lang="de-AT" dirty="0"/>
          </a:p>
        </p:txBody>
      </p:sp>
      <p:sp>
        <p:nvSpPr>
          <p:cNvPr id="2" name="Textfeld 1">
            <a:extLst>
              <a:ext uri="{FF2B5EF4-FFF2-40B4-BE49-F238E27FC236}">
                <a16:creationId xmlns:a16="http://schemas.microsoft.com/office/drawing/2014/main" id="{0F621BFA-D7C8-59BA-7474-5CE4946D34A3}"/>
              </a:ext>
            </a:extLst>
          </p:cNvPr>
          <p:cNvSpPr txBox="1"/>
          <p:nvPr/>
        </p:nvSpPr>
        <p:spPr>
          <a:xfrm>
            <a:off x="829258" y="748062"/>
            <a:ext cx="14428922" cy="830997"/>
          </a:xfrm>
          <a:prstGeom prst="rect">
            <a:avLst/>
          </a:prstGeom>
          <a:noFill/>
        </p:spPr>
        <p:txBody>
          <a:bodyPr wrap="square" rtlCol="0">
            <a:spAutoFit/>
          </a:bodyPr>
          <a:lstStyle/>
          <a:p>
            <a:r>
              <a:rPr kumimoji="0" lang="de-AT" sz="4800" b="1" i="0" u="none" strike="noStrike" kern="1200" cap="none" spc="0" normalizeH="0" baseline="0" noProof="0" dirty="0">
                <a:ln>
                  <a:noFill/>
                </a:ln>
                <a:solidFill>
                  <a:srgbClr val="000000"/>
                </a:solidFill>
                <a:effectLst/>
                <a:uLnTx/>
                <a:uFillTx/>
                <a:latin typeface="Nunito Sans ExtraBold"/>
                <a:ea typeface="Verdana" panose="020B0604030504040204" pitchFamily="34" charset="0"/>
                <a:cs typeface="Verdana" panose="020B0604030504040204" pitchFamily="34" charset="0"/>
              </a:rPr>
              <a:t>Transfer auf andere Themen</a:t>
            </a:r>
            <a:endParaRPr lang="de-DE" dirty="0"/>
          </a:p>
        </p:txBody>
      </p:sp>
    </p:spTree>
    <p:extLst>
      <p:ext uri="{BB962C8B-B14F-4D97-AF65-F5344CB8AC3E}">
        <p14:creationId xmlns:p14="http://schemas.microsoft.com/office/powerpoint/2010/main" val="111523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24">
            <a:extLst>
              <a:ext uri="{FF2B5EF4-FFF2-40B4-BE49-F238E27FC236}">
                <a16:creationId xmlns:a16="http://schemas.microsoft.com/office/drawing/2014/main" id="{A67FC01D-39EA-FD02-B4A1-C1E0B22F9205}"/>
              </a:ext>
            </a:extLst>
          </p:cNvPr>
          <p:cNvPicPr>
            <a:picLocks noChangeAspect="1"/>
          </p:cNvPicPr>
          <p:nvPr/>
        </p:nvPicPr>
        <p:blipFill>
          <a:blip r:embed="rId5">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tretch>
            <a:fillRect/>
          </a:stretch>
        </p:blipFill>
        <p:spPr>
          <a:xfrm>
            <a:off x="6604102" y="1949256"/>
            <a:ext cx="6889476" cy="6593791"/>
          </a:xfrm>
          <a:prstGeom prst="rect">
            <a:avLst/>
          </a:prstGeom>
        </p:spPr>
      </p:pic>
      <p:sp>
        <p:nvSpPr>
          <p:cNvPr id="2" name="Titel 1">
            <a:extLst>
              <a:ext uri="{FF2B5EF4-FFF2-40B4-BE49-F238E27FC236}">
                <a16:creationId xmlns:a16="http://schemas.microsoft.com/office/drawing/2014/main" id="{F7F2CF04-3AD3-430A-9911-AC6903842E92}"/>
              </a:ext>
            </a:extLst>
          </p:cNvPr>
          <p:cNvSpPr>
            <a:spLocks noGrp="1"/>
          </p:cNvSpPr>
          <p:nvPr>
            <p:ph type="title"/>
          </p:nvPr>
        </p:nvSpPr>
        <p:spPr>
          <a:xfrm>
            <a:off x="922866" y="614932"/>
            <a:ext cx="15185813" cy="1885950"/>
          </a:xfrm>
        </p:spPr>
        <p:txBody>
          <a:bodyPr>
            <a:normAutofit/>
          </a:bodyPr>
          <a:lstStyle/>
          <a:p>
            <a:r>
              <a:rPr lang="de-AT" sz="4400" b="1" dirty="0"/>
              <a:t>Perspektivenwechsel beim mündlichen Argumentieren</a:t>
            </a:r>
            <a:endParaRPr lang="de-AT" sz="4400" dirty="0"/>
          </a:p>
        </p:txBody>
      </p:sp>
      <p:sp>
        <p:nvSpPr>
          <p:cNvPr id="3" name="Foliennummernplatzhalter 2">
            <a:extLst>
              <a:ext uri="{FF2B5EF4-FFF2-40B4-BE49-F238E27FC236}">
                <a16:creationId xmlns:a16="http://schemas.microsoft.com/office/drawing/2014/main" id="{B7A27A6C-9163-4F23-8730-28B0433232A6}"/>
              </a:ext>
            </a:extLst>
          </p:cNvPr>
          <p:cNvSpPr>
            <a:spLocks noGrp="1"/>
          </p:cNvSpPr>
          <p:nvPr>
            <p:ph type="sldNum" sz="quarter" idx="12"/>
          </p:nvPr>
        </p:nvSpPr>
        <p:spPr/>
        <p:txBody>
          <a:bodyPr/>
          <a:lstStyle/>
          <a:p>
            <a:fld id="{50661BA7-A178-481C-929D-51354AA81E6C}" type="slidenum">
              <a:rPr lang="de-AT" smtClean="0"/>
              <a:t>14</a:t>
            </a:fld>
            <a:endParaRPr lang="de-AT"/>
          </a:p>
        </p:txBody>
      </p:sp>
      <p:pic>
        <p:nvPicPr>
          <p:cNvPr id="4" name="Grafik 3">
            <a:extLst>
              <a:ext uri="{FF2B5EF4-FFF2-40B4-BE49-F238E27FC236}">
                <a16:creationId xmlns:a16="http://schemas.microsoft.com/office/drawing/2014/main" id="{D737012F-B9AB-204E-C422-99CDA99B0BE9}"/>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1447" t="19010" r="-50173" b="16845"/>
          <a:stretch/>
        </p:blipFill>
        <p:spPr>
          <a:xfrm>
            <a:off x="264" y="0"/>
            <a:ext cx="752868" cy="9753600"/>
          </a:xfrm>
          <a:prstGeom prst="rect">
            <a:avLst/>
          </a:prstGeom>
        </p:spPr>
      </p:pic>
      <p:pic>
        <p:nvPicPr>
          <p:cNvPr id="9" name="Grafik 8" descr="Ein Bild, das Grafiken, Kreis, Screenshot, Schrift enthält.&#10;&#10;Automatisch generierte Beschreibung">
            <a:extLst>
              <a:ext uri="{FF2B5EF4-FFF2-40B4-BE49-F238E27FC236}">
                <a16:creationId xmlns:a16="http://schemas.microsoft.com/office/drawing/2014/main" id="{D5E2B43B-4B2C-21FE-937E-09C3EFC4FE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57537" y="193675"/>
            <a:ext cx="959167" cy="729284"/>
          </a:xfrm>
          <a:prstGeom prst="rect">
            <a:avLst/>
          </a:prstGeom>
        </p:spPr>
      </p:pic>
      <p:pic>
        <p:nvPicPr>
          <p:cNvPr id="6" name="Afbeelding 5">
            <a:extLst>
              <a:ext uri="{FF2B5EF4-FFF2-40B4-BE49-F238E27FC236}">
                <a16:creationId xmlns:a16="http://schemas.microsoft.com/office/drawing/2014/main" id="{D41140FD-13B8-7FB0-7F80-031E0D7B8A4B}"/>
              </a:ext>
            </a:extLst>
          </p:cNvPr>
          <p:cNvPicPr>
            <a:picLocks noChangeAspect="1"/>
          </p:cNvPicPr>
          <p:nvPr/>
        </p:nvPicPr>
        <p:blipFill>
          <a:blip r:embed="rId10"/>
          <a:stretch>
            <a:fillRect/>
          </a:stretch>
        </p:blipFill>
        <p:spPr>
          <a:xfrm>
            <a:off x="4964511" y="2816109"/>
            <a:ext cx="3705620" cy="3645529"/>
          </a:xfrm>
          <a:prstGeom prst="rect">
            <a:avLst/>
          </a:prstGeom>
        </p:spPr>
      </p:pic>
      <p:sp>
        <p:nvSpPr>
          <p:cNvPr id="8" name="Textfeld 5">
            <a:extLst>
              <a:ext uri="{FF2B5EF4-FFF2-40B4-BE49-F238E27FC236}">
                <a16:creationId xmlns:a16="http://schemas.microsoft.com/office/drawing/2014/main" id="{F937079F-155A-032D-7650-F93F8191CA28}"/>
              </a:ext>
            </a:extLst>
          </p:cNvPr>
          <p:cNvSpPr txBox="1"/>
          <p:nvPr/>
        </p:nvSpPr>
        <p:spPr>
          <a:xfrm>
            <a:off x="4332631" y="7136850"/>
            <a:ext cx="3555782" cy="584775"/>
          </a:xfrm>
          <a:prstGeom prst="rect">
            <a:avLst/>
          </a:prstGeom>
          <a:noFill/>
        </p:spPr>
        <p:txBody>
          <a:bodyPr wrap="none" rtlCol="0">
            <a:spAutoFit/>
          </a:bodyPr>
          <a:lstStyle/>
          <a:p>
            <a:r>
              <a:rPr lang="de-DE" sz="3200" dirty="0"/>
              <a:t>Mündlicher Dialog</a:t>
            </a:r>
          </a:p>
        </p:txBody>
      </p:sp>
      <p:sp>
        <p:nvSpPr>
          <p:cNvPr id="11" name="Textfeld 5">
            <a:extLst>
              <a:ext uri="{FF2B5EF4-FFF2-40B4-BE49-F238E27FC236}">
                <a16:creationId xmlns:a16="http://schemas.microsoft.com/office/drawing/2014/main" id="{C00155A0-523B-6F76-A187-F31565CEFAA1}"/>
              </a:ext>
            </a:extLst>
          </p:cNvPr>
          <p:cNvSpPr txBox="1"/>
          <p:nvPr/>
        </p:nvSpPr>
        <p:spPr>
          <a:xfrm>
            <a:off x="12868127" y="2425609"/>
            <a:ext cx="3240552" cy="1077218"/>
          </a:xfrm>
          <a:prstGeom prst="rect">
            <a:avLst/>
          </a:prstGeom>
          <a:noFill/>
        </p:spPr>
        <p:txBody>
          <a:bodyPr wrap="square" rtlCol="0">
            <a:spAutoFit/>
          </a:bodyPr>
          <a:lstStyle/>
          <a:p>
            <a:r>
              <a:rPr lang="de-DE" sz="3200" dirty="0"/>
              <a:t>Schriftliches Argumentieren</a:t>
            </a:r>
          </a:p>
        </p:txBody>
      </p:sp>
      <p:pic>
        <p:nvPicPr>
          <p:cNvPr id="12" name="E_Teil 9">
            <a:hlinkClick r:id="" action="ppaction://media"/>
            <a:extLst>
              <a:ext uri="{FF2B5EF4-FFF2-40B4-BE49-F238E27FC236}">
                <a16:creationId xmlns:a16="http://schemas.microsoft.com/office/drawing/2014/main" id="{C3768719-4627-F714-582E-B6E1255C482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081168" y="7022002"/>
            <a:ext cx="814469" cy="814469"/>
          </a:xfrm>
          <a:prstGeom prst="rect">
            <a:avLst/>
          </a:prstGeom>
        </p:spPr>
      </p:pic>
      <p:sp>
        <p:nvSpPr>
          <p:cNvPr id="13" name="Textfeld 42">
            <a:extLst>
              <a:ext uri="{FF2B5EF4-FFF2-40B4-BE49-F238E27FC236}">
                <a16:creationId xmlns:a16="http://schemas.microsoft.com/office/drawing/2014/main" id="{5D047C37-E51A-43C8-E441-CCEDD6BB1A5A}"/>
              </a:ext>
            </a:extLst>
          </p:cNvPr>
          <p:cNvSpPr txBox="1"/>
          <p:nvPr/>
        </p:nvSpPr>
        <p:spPr>
          <a:xfrm>
            <a:off x="922866" y="2527364"/>
            <a:ext cx="4233352" cy="4154984"/>
          </a:xfrm>
          <a:prstGeom prst="rect">
            <a:avLst/>
          </a:prstGeom>
          <a:ln w="28575">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Clr>
                <a:schemeClr val="accent1"/>
              </a:buClr>
              <a:buFont typeface="Courier New" panose="02070309020205020404" pitchFamily="49" charset="0"/>
              <a:buChar char="o"/>
            </a:pPr>
            <a:r>
              <a:rPr lang="de-AT" b="1" dirty="0"/>
              <a:t>Perspektivenwechsel =  kognitive Voraussetzung für (adressatenorientiertes) Schreiben </a:t>
            </a:r>
            <a:r>
              <a:rPr lang="de-AT" dirty="0"/>
              <a:t>(vgl. Augst und </a:t>
            </a:r>
            <a:r>
              <a:rPr lang="de-AT" dirty="0" err="1"/>
              <a:t>Faigel</a:t>
            </a:r>
            <a:r>
              <a:rPr lang="de-AT" dirty="0"/>
              <a:t> 1986; </a:t>
            </a:r>
            <a:r>
              <a:rPr lang="nb-NO" dirty="0"/>
              <a:t>Schmitt/Knopp 2017: 241; Rezat 2011: 50; Feilke 2015: 57)</a:t>
            </a:r>
          </a:p>
          <a:p>
            <a:pPr marL="285750" indent="-285750">
              <a:buClr>
                <a:schemeClr val="accent1"/>
              </a:buClr>
              <a:buFont typeface="Courier New" panose="02070309020205020404" pitchFamily="49" charset="0"/>
              <a:buChar char="o"/>
            </a:pPr>
            <a:r>
              <a:rPr lang="de-AT" b="1" dirty="0"/>
              <a:t>Rollenspiele haben positiven Effekt auf Perspektiven-</a:t>
            </a:r>
            <a:r>
              <a:rPr lang="de-AT" b="1" dirty="0" err="1"/>
              <a:t>übernahmefähigkeit</a:t>
            </a:r>
            <a:r>
              <a:rPr lang="de-AT" b="1" dirty="0"/>
              <a:t> </a:t>
            </a:r>
            <a:r>
              <a:rPr lang="en-US" dirty="0"/>
              <a:t>(</a:t>
            </a:r>
            <a:r>
              <a:rPr lang="en-US" dirty="0" err="1"/>
              <a:t>vgl</a:t>
            </a:r>
            <a:r>
              <a:rPr lang="en-US" dirty="0"/>
              <a:t>. </a:t>
            </a:r>
            <a:r>
              <a:rPr lang="en-US" dirty="0" err="1"/>
              <a:t>Iannotti</a:t>
            </a:r>
            <a:r>
              <a:rPr lang="en-US" dirty="0"/>
              <a:t> 1978; Wright 2006)</a:t>
            </a:r>
            <a:endParaRPr lang="de-AT" dirty="0"/>
          </a:p>
          <a:p>
            <a:pPr marL="285750" indent="-285750">
              <a:buClr>
                <a:schemeClr val="accent1"/>
              </a:buClr>
              <a:buFont typeface="Courier New" panose="02070309020205020404" pitchFamily="49" charset="0"/>
              <a:buChar char="o"/>
            </a:pPr>
            <a:endParaRPr lang="de-AT" dirty="0"/>
          </a:p>
        </p:txBody>
      </p:sp>
    </p:spTree>
    <p:extLst>
      <p:ext uri="{BB962C8B-B14F-4D97-AF65-F5344CB8AC3E}">
        <p14:creationId xmlns:p14="http://schemas.microsoft.com/office/powerpoint/2010/main" val="273615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2CF04-3AD3-430A-9911-AC6903842E92}"/>
              </a:ext>
            </a:extLst>
          </p:cNvPr>
          <p:cNvSpPr>
            <a:spLocks noGrp="1"/>
          </p:cNvSpPr>
          <p:nvPr>
            <p:ph type="title"/>
          </p:nvPr>
        </p:nvSpPr>
        <p:spPr>
          <a:xfrm>
            <a:off x="922866" y="614932"/>
            <a:ext cx="15185813" cy="1885950"/>
          </a:xfrm>
        </p:spPr>
        <p:txBody>
          <a:bodyPr>
            <a:normAutofit/>
          </a:bodyPr>
          <a:lstStyle/>
          <a:p>
            <a:r>
              <a:rPr lang="de-AT" sz="4000" dirty="0"/>
              <a:t>Studie Wagner (1999): Rollenspiel und argumentatives Schreiben</a:t>
            </a:r>
            <a:endParaRPr lang="de-AT" sz="5000" dirty="0"/>
          </a:p>
        </p:txBody>
      </p:sp>
      <p:sp>
        <p:nvSpPr>
          <p:cNvPr id="3" name="Foliennummernplatzhalter 2">
            <a:extLst>
              <a:ext uri="{FF2B5EF4-FFF2-40B4-BE49-F238E27FC236}">
                <a16:creationId xmlns:a16="http://schemas.microsoft.com/office/drawing/2014/main" id="{B7A27A6C-9163-4F23-8730-28B0433232A6}"/>
              </a:ext>
            </a:extLst>
          </p:cNvPr>
          <p:cNvSpPr>
            <a:spLocks noGrp="1"/>
          </p:cNvSpPr>
          <p:nvPr>
            <p:ph type="sldNum" sz="quarter" idx="12"/>
          </p:nvPr>
        </p:nvSpPr>
        <p:spPr/>
        <p:txBody>
          <a:bodyPr/>
          <a:lstStyle/>
          <a:p>
            <a:fld id="{50661BA7-A178-481C-929D-51354AA81E6C}" type="slidenum">
              <a:rPr lang="de-AT" smtClean="0"/>
              <a:t>15</a:t>
            </a:fld>
            <a:endParaRPr lang="de-AT"/>
          </a:p>
        </p:txBody>
      </p:sp>
      <p:pic>
        <p:nvPicPr>
          <p:cNvPr id="4" name="Grafik 3">
            <a:extLst>
              <a:ext uri="{FF2B5EF4-FFF2-40B4-BE49-F238E27FC236}">
                <a16:creationId xmlns:a16="http://schemas.microsoft.com/office/drawing/2014/main" id="{D737012F-B9AB-204E-C422-99CDA99B0BE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447" t="19010" r="-50173" b="16845"/>
          <a:stretch/>
        </p:blipFill>
        <p:spPr>
          <a:xfrm>
            <a:off x="264" y="0"/>
            <a:ext cx="752868" cy="9753600"/>
          </a:xfrm>
          <a:prstGeom prst="rect">
            <a:avLst/>
          </a:prstGeom>
        </p:spPr>
      </p:pic>
      <p:pic>
        <p:nvPicPr>
          <p:cNvPr id="9" name="Grafik 8" descr="Ein Bild, das Grafiken, Kreis, Screenshot, Schrift enthält.&#10;&#10;Automatisch generierte Beschreibung">
            <a:extLst>
              <a:ext uri="{FF2B5EF4-FFF2-40B4-BE49-F238E27FC236}">
                <a16:creationId xmlns:a16="http://schemas.microsoft.com/office/drawing/2014/main" id="{D5E2B43B-4B2C-21FE-937E-09C3EFC4FE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57537" y="193675"/>
            <a:ext cx="959167" cy="729284"/>
          </a:xfrm>
          <a:prstGeom prst="rect">
            <a:avLst/>
          </a:prstGeom>
        </p:spPr>
      </p:pic>
      <p:sp>
        <p:nvSpPr>
          <p:cNvPr id="10" name="Inhaltsplatzhalter 1">
            <a:extLst>
              <a:ext uri="{FF2B5EF4-FFF2-40B4-BE49-F238E27FC236}">
                <a16:creationId xmlns:a16="http://schemas.microsoft.com/office/drawing/2014/main" id="{D94F858D-29DB-E24E-C446-94453163FF25}"/>
              </a:ext>
            </a:extLst>
          </p:cNvPr>
          <p:cNvSpPr txBox="1">
            <a:spLocks/>
          </p:cNvSpPr>
          <p:nvPr/>
        </p:nvSpPr>
        <p:spPr>
          <a:xfrm>
            <a:off x="648870" y="2647294"/>
            <a:ext cx="13709681" cy="6719122"/>
          </a:xfrm>
          <a:prstGeom prst="rect">
            <a:avLst/>
          </a:prstGeom>
        </p:spPr>
        <p:txBody>
          <a:bodyPr vert="horz" lIns="91440" tIns="45720" rIns="91440" bIns="45720" rtlCol="0">
            <a:normAutofit/>
          </a:bodyPr>
          <a:lstStyle>
            <a:lvl1pPr marL="449263" indent="-449263" algn="l" defTabSz="914400" rtl="0" eaLnBrk="1" latinLnBrk="0" hangingPunct="1">
              <a:lnSpc>
                <a:spcPts val="3200"/>
              </a:lnSpc>
              <a:spcBef>
                <a:spcPts val="0"/>
              </a:spcBef>
              <a:spcAft>
                <a:spcPts val="600"/>
              </a:spcAft>
              <a:buClr>
                <a:srgbClr val="FFD400"/>
              </a:buClr>
              <a:buSzPct val="170000"/>
              <a:buFont typeface="Courier New" panose="02070309020205020404" pitchFamily="49" charset="0"/>
              <a:buChar char="o"/>
              <a:defRPr sz="2800" b="0" i="0" kern="1200" baseline="0">
                <a:solidFill>
                  <a:schemeClr val="tx1"/>
                </a:solidFill>
                <a:latin typeface="+mn-lt"/>
                <a:ea typeface="+mn-ea"/>
                <a:cs typeface="Times New Roman" panose="02020603050405020304" pitchFamily="18" charset="0"/>
              </a:defRPr>
            </a:lvl1pPr>
            <a:lvl2pPr marL="896938" indent="-439738" algn="l" defTabSz="914400" rtl="0" eaLnBrk="1" latinLnBrk="0" hangingPunct="1">
              <a:lnSpc>
                <a:spcPts val="3200"/>
              </a:lnSpc>
              <a:spcBef>
                <a:spcPts val="0"/>
              </a:spcBef>
              <a:spcAft>
                <a:spcPts val="600"/>
              </a:spcAft>
              <a:buFont typeface="Arial" panose="020B0604020202020204" pitchFamily="34" charset="0"/>
              <a:buChar char="•"/>
              <a:defRPr sz="2800" b="0" i="0" kern="1200" baseline="0">
                <a:solidFill>
                  <a:schemeClr val="tx1"/>
                </a:solidFill>
                <a:latin typeface="Nunito Sans" pitchFamily="2" charset="77"/>
                <a:ea typeface="+mn-ea"/>
                <a:cs typeface="Times New Roman" panose="02020603050405020304" pitchFamily="18" charset="0"/>
              </a:defRPr>
            </a:lvl2pPr>
            <a:lvl3pPr marL="1346200" indent="-431800" algn="l" defTabSz="914400" rtl="0" eaLnBrk="1" latinLnBrk="0" hangingPunct="1">
              <a:lnSpc>
                <a:spcPts val="3200"/>
              </a:lnSpc>
              <a:spcBef>
                <a:spcPts val="0"/>
              </a:spcBef>
              <a:spcAft>
                <a:spcPts val="600"/>
              </a:spcAft>
              <a:buClr>
                <a:schemeClr val="tx1"/>
              </a:buClr>
              <a:buSzPct val="130000"/>
              <a:buFont typeface="Symbol" pitchFamily="2" charset="2"/>
              <a:buChar char="-"/>
              <a:defRPr sz="2800" b="0" i="0" kern="1200" baseline="0">
                <a:solidFill>
                  <a:schemeClr val="tx1"/>
                </a:solidFill>
                <a:latin typeface="Nunito Sans" pitchFamily="2" charset="77"/>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D400"/>
              </a:buClr>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dirty="0"/>
              <a:t>154 </a:t>
            </a:r>
            <a:r>
              <a:rPr lang="de-AT" dirty="0" err="1"/>
              <a:t>SuS</a:t>
            </a:r>
            <a:r>
              <a:rPr lang="de-AT" dirty="0"/>
              <a:t> der 4. &amp; 8. Schulstufe</a:t>
            </a:r>
          </a:p>
          <a:p>
            <a:pPr marL="0" indent="0">
              <a:buNone/>
            </a:pPr>
            <a:endParaRPr lang="de-AT" dirty="0"/>
          </a:p>
          <a:p>
            <a:r>
              <a:rPr lang="de-AT" dirty="0" err="1"/>
              <a:t>SuS</a:t>
            </a:r>
            <a:r>
              <a:rPr lang="de-AT" dirty="0"/>
              <a:t> nehmen an einem Rollenspiel teil, bei dem nach der Hälfte die Zeit die Rollen getauscht werden</a:t>
            </a:r>
          </a:p>
          <a:p>
            <a:pPr marL="0" indent="0">
              <a:buNone/>
            </a:pPr>
            <a:endParaRPr lang="de-AT" dirty="0"/>
          </a:p>
          <a:p>
            <a:r>
              <a:rPr lang="de-AT" dirty="0"/>
              <a:t>Rollenspielsituation: </a:t>
            </a:r>
            <a:r>
              <a:rPr lang="de-AT" dirty="0" err="1"/>
              <a:t>Schuldirektor_in</a:t>
            </a:r>
            <a:r>
              <a:rPr lang="de-AT" dirty="0"/>
              <a:t> &amp; </a:t>
            </a:r>
            <a:r>
              <a:rPr lang="de-AT" dirty="0" err="1"/>
              <a:t>Schüler_in</a:t>
            </a:r>
            <a:r>
              <a:rPr lang="de-AT" dirty="0"/>
              <a:t> diskutieren strittigen Sachverhalt</a:t>
            </a:r>
          </a:p>
          <a:p>
            <a:pPr marL="0" indent="0">
              <a:buNone/>
            </a:pPr>
            <a:endParaRPr lang="de-AT" dirty="0"/>
          </a:p>
          <a:p>
            <a:pPr marL="0" indent="0">
              <a:buNone/>
            </a:pPr>
            <a:r>
              <a:rPr lang="de-AT" b="1" dirty="0">
                <a:solidFill>
                  <a:schemeClr val="accent1"/>
                </a:solidFill>
                <a:sym typeface="Wingdings" panose="05000000000000000000" pitchFamily="2" charset="2"/>
              </a:rPr>
              <a:t></a:t>
            </a:r>
            <a:r>
              <a:rPr lang="de-AT" b="1" dirty="0">
                <a:solidFill>
                  <a:schemeClr val="accent1"/>
                </a:solidFill>
              </a:rPr>
              <a:t>Ergebnis: </a:t>
            </a:r>
            <a:r>
              <a:rPr lang="de-AT" dirty="0"/>
              <a:t>Texte nach dem Rollenspiel zeigen höhere Adressatenorientierung</a:t>
            </a:r>
          </a:p>
        </p:txBody>
      </p:sp>
      <p:pic>
        <p:nvPicPr>
          <p:cNvPr id="7" name="Grafik 6" descr="Drama">
            <a:extLst>
              <a:ext uri="{FF2B5EF4-FFF2-40B4-BE49-F238E27FC236}">
                <a16:creationId xmlns:a16="http://schemas.microsoft.com/office/drawing/2014/main" id="{91C2AC29-D533-4166-19B3-8D60B168BB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20686" y="1055109"/>
            <a:ext cx="1246958" cy="1246958"/>
          </a:xfrm>
          <a:prstGeom prst="rect">
            <a:avLst/>
          </a:prstGeom>
        </p:spPr>
      </p:pic>
      <p:pic>
        <p:nvPicPr>
          <p:cNvPr id="8" name="E_Teil 10">
            <a:hlinkClick r:id="" action="ppaction://media"/>
            <a:extLst>
              <a:ext uri="{FF2B5EF4-FFF2-40B4-BE49-F238E27FC236}">
                <a16:creationId xmlns:a16="http://schemas.microsoft.com/office/drawing/2014/main" id="{903082B0-6660-F80F-E4F0-6F279B61A0F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122147" y="7771992"/>
            <a:ext cx="797077" cy="797077"/>
          </a:xfrm>
          <a:prstGeom prst="rect">
            <a:avLst/>
          </a:prstGeom>
        </p:spPr>
      </p:pic>
    </p:spTree>
    <p:extLst>
      <p:ext uri="{BB962C8B-B14F-4D97-AF65-F5344CB8AC3E}">
        <p14:creationId xmlns:p14="http://schemas.microsoft.com/office/powerpoint/2010/main" val="130394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2CF04-3AD3-430A-9911-AC6903842E92}"/>
              </a:ext>
            </a:extLst>
          </p:cNvPr>
          <p:cNvSpPr>
            <a:spLocks noGrp="1"/>
          </p:cNvSpPr>
          <p:nvPr>
            <p:ph type="title"/>
          </p:nvPr>
        </p:nvSpPr>
        <p:spPr>
          <a:xfrm>
            <a:off x="922866" y="614932"/>
            <a:ext cx="15185813" cy="1885950"/>
          </a:xfrm>
        </p:spPr>
        <p:txBody>
          <a:bodyPr>
            <a:normAutofit/>
          </a:bodyPr>
          <a:lstStyle/>
          <a:p>
            <a:r>
              <a:rPr lang="de-AT" sz="5000" dirty="0"/>
              <a:t>Quellen</a:t>
            </a:r>
          </a:p>
        </p:txBody>
      </p:sp>
      <p:sp>
        <p:nvSpPr>
          <p:cNvPr id="3" name="Foliennummernplatzhalter 2">
            <a:extLst>
              <a:ext uri="{FF2B5EF4-FFF2-40B4-BE49-F238E27FC236}">
                <a16:creationId xmlns:a16="http://schemas.microsoft.com/office/drawing/2014/main" id="{B7A27A6C-9163-4F23-8730-28B0433232A6}"/>
              </a:ext>
            </a:extLst>
          </p:cNvPr>
          <p:cNvSpPr>
            <a:spLocks noGrp="1"/>
          </p:cNvSpPr>
          <p:nvPr>
            <p:ph type="sldNum" sz="quarter" idx="12"/>
          </p:nvPr>
        </p:nvSpPr>
        <p:spPr/>
        <p:txBody>
          <a:bodyPr/>
          <a:lstStyle/>
          <a:p>
            <a:fld id="{50661BA7-A178-481C-929D-51354AA81E6C}" type="slidenum">
              <a:rPr lang="de-AT" smtClean="0"/>
              <a:t>16</a:t>
            </a:fld>
            <a:endParaRPr lang="de-AT"/>
          </a:p>
        </p:txBody>
      </p:sp>
      <p:pic>
        <p:nvPicPr>
          <p:cNvPr id="4" name="Grafik 3">
            <a:extLst>
              <a:ext uri="{FF2B5EF4-FFF2-40B4-BE49-F238E27FC236}">
                <a16:creationId xmlns:a16="http://schemas.microsoft.com/office/drawing/2014/main" id="{D737012F-B9AB-204E-C422-99CDA99B0BE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0"/>
            <a:ext cx="752868" cy="9753600"/>
          </a:xfrm>
          <a:prstGeom prst="rect">
            <a:avLst/>
          </a:prstGeom>
        </p:spPr>
      </p:pic>
      <p:pic>
        <p:nvPicPr>
          <p:cNvPr id="9" name="Grafik 8" descr="Ein Bild, das Grafiken, Kreis, Screenshot, Schrift enthält.&#10;&#10;Automatisch generierte Beschreibung">
            <a:extLst>
              <a:ext uri="{FF2B5EF4-FFF2-40B4-BE49-F238E27FC236}">
                <a16:creationId xmlns:a16="http://schemas.microsoft.com/office/drawing/2014/main" id="{D5E2B43B-4B2C-21FE-937E-09C3EFC4F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193675"/>
            <a:ext cx="959167" cy="729284"/>
          </a:xfrm>
          <a:prstGeom prst="rect">
            <a:avLst/>
          </a:prstGeom>
        </p:spPr>
      </p:pic>
      <p:sp>
        <p:nvSpPr>
          <p:cNvPr id="10" name="Inhaltsplatzhalter 1">
            <a:extLst>
              <a:ext uri="{FF2B5EF4-FFF2-40B4-BE49-F238E27FC236}">
                <a16:creationId xmlns:a16="http://schemas.microsoft.com/office/drawing/2014/main" id="{D94F858D-29DB-E24E-C446-94453163FF25}"/>
              </a:ext>
            </a:extLst>
          </p:cNvPr>
          <p:cNvSpPr txBox="1">
            <a:spLocks/>
          </p:cNvSpPr>
          <p:nvPr/>
        </p:nvSpPr>
        <p:spPr>
          <a:xfrm>
            <a:off x="648870" y="2647294"/>
            <a:ext cx="13709681" cy="6719122"/>
          </a:xfrm>
          <a:prstGeom prst="rect">
            <a:avLst/>
          </a:prstGeom>
        </p:spPr>
        <p:txBody>
          <a:bodyPr vert="horz" lIns="91440" tIns="45720" rIns="91440" bIns="45720" rtlCol="0">
            <a:normAutofit fontScale="47500" lnSpcReduction="20000"/>
          </a:bodyPr>
          <a:lstStyle>
            <a:lvl1pPr marL="449263" indent="-449263" algn="l" defTabSz="914400" rtl="0" eaLnBrk="1" latinLnBrk="0" hangingPunct="1">
              <a:lnSpc>
                <a:spcPts val="3200"/>
              </a:lnSpc>
              <a:spcBef>
                <a:spcPts val="0"/>
              </a:spcBef>
              <a:spcAft>
                <a:spcPts val="600"/>
              </a:spcAft>
              <a:buClr>
                <a:srgbClr val="FFD400"/>
              </a:buClr>
              <a:buSzPct val="170000"/>
              <a:buFont typeface="Courier New" panose="02070309020205020404" pitchFamily="49" charset="0"/>
              <a:buChar char="o"/>
              <a:defRPr sz="2800" b="0" i="0" kern="1200" baseline="0">
                <a:solidFill>
                  <a:schemeClr val="tx1"/>
                </a:solidFill>
                <a:latin typeface="+mn-lt"/>
                <a:ea typeface="+mn-ea"/>
                <a:cs typeface="Times New Roman" panose="02020603050405020304" pitchFamily="18" charset="0"/>
              </a:defRPr>
            </a:lvl1pPr>
            <a:lvl2pPr marL="896938" indent="-439738" algn="l" defTabSz="914400" rtl="0" eaLnBrk="1" latinLnBrk="0" hangingPunct="1">
              <a:lnSpc>
                <a:spcPts val="3200"/>
              </a:lnSpc>
              <a:spcBef>
                <a:spcPts val="0"/>
              </a:spcBef>
              <a:spcAft>
                <a:spcPts val="600"/>
              </a:spcAft>
              <a:buFont typeface="Arial" panose="020B0604020202020204" pitchFamily="34" charset="0"/>
              <a:buChar char="•"/>
              <a:defRPr sz="2800" b="0" i="0" kern="1200" baseline="0">
                <a:solidFill>
                  <a:schemeClr val="tx1"/>
                </a:solidFill>
                <a:latin typeface="Nunito Sans" pitchFamily="2" charset="77"/>
                <a:ea typeface="+mn-ea"/>
                <a:cs typeface="Times New Roman" panose="02020603050405020304" pitchFamily="18" charset="0"/>
              </a:defRPr>
            </a:lvl2pPr>
            <a:lvl3pPr marL="1346200" indent="-431800" algn="l" defTabSz="914400" rtl="0" eaLnBrk="1" latinLnBrk="0" hangingPunct="1">
              <a:lnSpc>
                <a:spcPts val="3200"/>
              </a:lnSpc>
              <a:spcBef>
                <a:spcPts val="0"/>
              </a:spcBef>
              <a:spcAft>
                <a:spcPts val="600"/>
              </a:spcAft>
              <a:buClr>
                <a:schemeClr val="tx1"/>
              </a:buClr>
              <a:buSzPct val="130000"/>
              <a:buFont typeface="Symbol" pitchFamily="2" charset="2"/>
              <a:buChar char="-"/>
              <a:defRPr sz="2800" b="0" i="0" kern="1200" baseline="0">
                <a:solidFill>
                  <a:schemeClr val="tx1"/>
                </a:solidFill>
                <a:latin typeface="Nunito Sans" pitchFamily="2" charset="77"/>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D400"/>
              </a:buClr>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sz="2800" b="1" dirty="0"/>
              <a:t>Augst</a:t>
            </a:r>
            <a:r>
              <a:rPr lang="de-AT" sz="2800" dirty="0"/>
              <a:t>, Gerhard/</a:t>
            </a:r>
            <a:r>
              <a:rPr lang="de-AT" sz="2800" b="1" dirty="0" err="1"/>
              <a:t>Faigel</a:t>
            </a:r>
            <a:r>
              <a:rPr lang="de-AT" sz="2800" dirty="0"/>
              <a:t>, Peter (1986): Von der Reihung zur Gestaltung. Untersuchungen zur Ontogenese der schriftsprachlichen Fähigkeiten von 13-23 Jahren. Frankfurt am Main: Peter Lang (= Theorie und Vermittlung der Sprache 5).</a:t>
            </a:r>
          </a:p>
          <a:p>
            <a:r>
              <a:rPr lang="de-AT" sz="2800" b="1" dirty="0"/>
              <a:t>Feilke</a:t>
            </a:r>
            <a:r>
              <a:rPr lang="de-AT" sz="2800" dirty="0"/>
              <a:t>, Helmuth (2010): Schriftliches Argumentieren zwischen Nähe und Distanz - am Beispiel wissenschaftlichen Schreibens. In: Hennig; Mathilde/</a:t>
            </a:r>
            <a:r>
              <a:rPr lang="de-AT" sz="2800" dirty="0" err="1"/>
              <a:t>Ägel</a:t>
            </a:r>
            <a:r>
              <a:rPr lang="de-AT" sz="2800" dirty="0"/>
              <a:t>, </a:t>
            </a:r>
            <a:r>
              <a:rPr lang="de-AT" sz="2800" dirty="0" err="1"/>
              <a:t>Vihnos</a:t>
            </a:r>
            <a:r>
              <a:rPr lang="de-AT" sz="2800" dirty="0"/>
              <a:t> (Hrsg.): Nähe und Distanz im Kontext variationslinguistischer Forschung. 1. Aufl. Berlin/New York: Walter de Gruyter (= Linguistik - Impulse &amp; Tendenzen), S. 209-231.</a:t>
            </a:r>
          </a:p>
          <a:p>
            <a:r>
              <a:rPr lang="de-AT" sz="2800" b="1" dirty="0"/>
              <a:t>Feilke</a:t>
            </a:r>
            <a:r>
              <a:rPr lang="de-AT" sz="2800" dirty="0"/>
              <a:t>, Helmuth (2015): Text und Lernen – Perspektivenwechsel in der Schreibforschung. In: Sabine Schmölzer-</a:t>
            </a:r>
            <a:r>
              <a:rPr lang="de-AT" sz="2800" dirty="0" err="1"/>
              <a:t>Eibinger</a:t>
            </a:r>
            <a:r>
              <a:rPr lang="de-AT" sz="2800" dirty="0"/>
              <a:t>, Eike </a:t>
            </a:r>
            <a:r>
              <a:rPr lang="de-AT" sz="2800" dirty="0" err="1"/>
              <a:t>Thürmann</a:t>
            </a:r>
            <a:r>
              <a:rPr lang="de-AT" sz="2800" dirty="0"/>
              <a:t> (Hrsg.): Schreiben als Medium des Lernens. Kompetenzentwicklung durch Schreiben im Fachunterricht. Münster, New York: Waxmann (= Fachdidaktische Forschungen, Bd. 8), S. 47–73.</a:t>
            </a:r>
          </a:p>
          <a:p>
            <a:r>
              <a:rPr lang="de-AT" sz="2800" b="1" dirty="0"/>
              <a:t>Feilke</a:t>
            </a:r>
            <a:r>
              <a:rPr lang="de-AT" sz="2800" dirty="0"/>
              <a:t>, Helmuth/</a:t>
            </a:r>
            <a:r>
              <a:rPr lang="de-AT" sz="2800" b="1" dirty="0"/>
              <a:t>Tophinke</a:t>
            </a:r>
            <a:r>
              <a:rPr lang="de-AT" sz="2800" dirty="0"/>
              <a:t>, Doris (2017): Materialgestützt Argumentieren. In: Praxis Deutsch 44, 262, S. 4-13. </a:t>
            </a:r>
          </a:p>
          <a:p>
            <a:r>
              <a:rPr lang="en-US" sz="2800" b="1" dirty="0"/>
              <a:t>Graff</a:t>
            </a:r>
            <a:r>
              <a:rPr lang="en-US" sz="2800" dirty="0"/>
              <a:t>, Gerald (2003): Clueless in academe: How schooling obscures the life of the mind. New Haven, CT: Yale University Press.</a:t>
            </a:r>
          </a:p>
          <a:p>
            <a:r>
              <a:rPr lang="en-US" sz="2800" b="1" dirty="0" err="1">
                <a:solidFill>
                  <a:srgbClr val="000000"/>
                </a:solidFill>
              </a:rPr>
              <a:t>Iannotti</a:t>
            </a:r>
            <a:r>
              <a:rPr lang="en-US" sz="2800" dirty="0">
                <a:solidFill>
                  <a:srgbClr val="000000"/>
                </a:solidFill>
              </a:rPr>
              <a:t>, Ronald (1978): Effect of Role-Taking Experiences on Role Taking, Empathy, Altruism, and Aggression. In: Developmental Psychology 14, 2, S. 119-124.</a:t>
            </a:r>
            <a:endParaRPr lang="de-AT" sz="2800" b="1" dirty="0"/>
          </a:p>
          <a:p>
            <a:r>
              <a:rPr lang="en-US" sz="2800" b="1" dirty="0" err="1"/>
              <a:t>Iordanou</a:t>
            </a:r>
            <a:r>
              <a:rPr lang="en-US" sz="2800" dirty="0"/>
              <a:t>, Kalypso/</a:t>
            </a:r>
            <a:r>
              <a:rPr lang="en-US" sz="2800" b="1" dirty="0"/>
              <a:t>Kuhn</a:t>
            </a:r>
            <a:r>
              <a:rPr lang="en-US" sz="2800" dirty="0"/>
              <a:t>, Deanna (2020): Contemplating the opposition: does a personal touch matter? In: Discourse Process 57, S. 343–359.</a:t>
            </a:r>
          </a:p>
          <a:p>
            <a:r>
              <a:rPr lang="en-US" sz="2800" b="1" dirty="0"/>
              <a:t>Felton</a:t>
            </a:r>
            <a:r>
              <a:rPr lang="en-US" sz="2800" dirty="0"/>
              <a:t>, Mark (2004): The development of discourse strategies in adolescent argumentation. In: Cognitive Development 19, 1, S. 35-52. </a:t>
            </a:r>
          </a:p>
          <a:p>
            <a:r>
              <a:rPr lang="de-AT" sz="2800" b="1" dirty="0"/>
              <a:t>Felton</a:t>
            </a:r>
            <a:r>
              <a:rPr lang="de-AT" sz="2800" dirty="0"/>
              <a:t>, Mark/</a:t>
            </a:r>
            <a:r>
              <a:rPr lang="de-AT" sz="2800" b="1" dirty="0" err="1"/>
              <a:t>Herko</a:t>
            </a:r>
            <a:r>
              <a:rPr lang="de-AT" sz="2800" dirty="0"/>
              <a:t>, Suzanne (2004): </a:t>
            </a:r>
            <a:r>
              <a:rPr lang="de-AT" sz="2800" dirty="0" err="1"/>
              <a:t>From</a:t>
            </a:r>
            <a:r>
              <a:rPr lang="de-AT" sz="2800" dirty="0"/>
              <a:t> </a:t>
            </a:r>
            <a:r>
              <a:rPr lang="de-AT" sz="2800" dirty="0" err="1"/>
              <a:t>dialogue</a:t>
            </a:r>
            <a:r>
              <a:rPr lang="de-AT" sz="2800" dirty="0"/>
              <a:t> </a:t>
            </a:r>
            <a:r>
              <a:rPr lang="de-AT" sz="2800" dirty="0" err="1"/>
              <a:t>to</a:t>
            </a:r>
            <a:r>
              <a:rPr lang="de-AT" sz="2800" dirty="0"/>
              <a:t> </a:t>
            </a:r>
            <a:r>
              <a:rPr lang="de-AT" sz="2800" dirty="0" err="1"/>
              <a:t>two-sided</a:t>
            </a:r>
            <a:r>
              <a:rPr lang="de-AT" sz="2800" dirty="0"/>
              <a:t> </a:t>
            </a:r>
            <a:r>
              <a:rPr lang="de-AT" sz="2800" dirty="0" err="1"/>
              <a:t>argument</a:t>
            </a:r>
            <a:r>
              <a:rPr lang="de-AT" sz="2800" dirty="0"/>
              <a:t>: </a:t>
            </a:r>
            <a:r>
              <a:rPr lang="de-AT" sz="2800" dirty="0" err="1"/>
              <a:t>Scaffolding</a:t>
            </a:r>
            <a:r>
              <a:rPr lang="de-AT" sz="2800" dirty="0"/>
              <a:t> </a:t>
            </a:r>
            <a:r>
              <a:rPr lang="de-AT" sz="2800" dirty="0" err="1"/>
              <a:t>adolescent‘s</a:t>
            </a:r>
            <a:r>
              <a:rPr lang="de-AT" sz="2800" dirty="0"/>
              <a:t> persuasive </a:t>
            </a:r>
            <a:r>
              <a:rPr lang="de-AT" sz="2800" dirty="0" err="1"/>
              <a:t>writing</a:t>
            </a:r>
            <a:r>
              <a:rPr lang="de-AT" sz="2800" dirty="0"/>
              <a:t>. In: Journal </a:t>
            </a:r>
            <a:r>
              <a:rPr lang="de-AT" sz="2800" dirty="0" err="1"/>
              <a:t>of</a:t>
            </a:r>
            <a:r>
              <a:rPr lang="de-AT" sz="2800" dirty="0"/>
              <a:t> </a:t>
            </a:r>
            <a:r>
              <a:rPr lang="de-AT" sz="2800" dirty="0" err="1"/>
              <a:t>Adolescent</a:t>
            </a:r>
            <a:r>
              <a:rPr lang="de-AT" sz="2800" dirty="0"/>
              <a:t> &amp; Adult </a:t>
            </a:r>
            <a:r>
              <a:rPr lang="de-AT" sz="2800" dirty="0" err="1"/>
              <a:t>Literacy</a:t>
            </a:r>
            <a:r>
              <a:rPr lang="de-AT" sz="2800" dirty="0"/>
              <a:t> 47, 8, S. 672-683.</a:t>
            </a:r>
            <a:endParaRPr lang="en-US" sz="2800" dirty="0">
              <a:highlight>
                <a:srgbClr val="FFFF00"/>
              </a:highlight>
            </a:endParaRPr>
          </a:p>
          <a:p>
            <a:endParaRPr lang="de-AT" sz="2800" dirty="0"/>
          </a:p>
          <a:p>
            <a:endParaRPr lang="de-AT" dirty="0"/>
          </a:p>
        </p:txBody>
      </p:sp>
    </p:spTree>
    <p:extLst>
      <p:ext uri="{BB962C8B-B14F-4D97-AF65-F5344CB8AC3E}">
        <p14:creationId xmlns:p14="http://schemas.microsoft.com/office/powerpoint/2010/main" val="348821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2CF04-3AD3-430A-9911-AC6903842E92}"/>
              </a:ext>
            </a:extLst>
          </p:cNvPr>
          <p:cNvSpPr>
            <a:spLocks noGrp="1"/>
          </p:cNvSpPr>
          <p:nvPr>
            <p:ph type="title"/>
          </p:nvPr>
        </p:nvSpPr>
        <p:spPr>
          <a:xfrm>
            <a:off x="922866" y="614932"/>
            <a:ext cx="15185813" cy="1885950"/>
          </a:xfrm>
        </p:spPr>
        <p:txBody>
          <a:bodyPr>
            <a:normAutofit/>
          </a:bodyPr>
          <a:lstStyle/>
          <a:p>
            <a:r>
              <a:rPr lang="de-AT" sz="5000" dirty="0"/>
              <a:t>Quellen</a:t>
            </a:r>
          </a:p>
        </p:txBody>
      </p:sp>
      <p:sp>
        <p:nvSpPr>
          <p:cNvPr id="3" name="Foliennummernplatzhalter 2">
            <a:extLst>
              <a:ext uri="{FF2B5EF4-FFF2-40B4-BE49-F238E27FC236}">
                <a16:creationId xmlns:a16="http://schemas.microsoft.com/office/drawing/2014/main" id="{B7A27A6C-9163-4F23-8730-28B0433232A6}"/>
              </a:ext>
            </a:extLst>
          </p:cNvPr>
          <p:cNvSpPr>
            <a:spLocks noGrp="1"/>
          </p:cNvSpPr>
          <p:nvPr>
            <p:ph type="sldNum" sz="quarter" idx="12"/>
          </p:nvPr>
        </p:nvSpPr>
        <p:spPr/>
        <p:txBody>
          <a:bodyPr/>
          <a:lstStyle/>
          <a:p>
            <a:fld id="{50661BA7-A178-481C-929D-51354AA81E6C}" type="slidenum">
              <a:rPr lang="de-AT" smtClean="0"/>
              <a:t>17</a:t>
            </a:fld>
            <a:endParaRPr lang="de-AT"/>
          </a:p>
        </p:txBody>
      </p:sp>
      <p:pic>
        <p:nvPicPr>
          <p:cNvPr id="4" name="Grafik 3">
            <a:extLst>
              <a:ext uri="{FF2B5EF4-FFF2-40B4-BE49-F238E27FC236}">
                <a16:creationId xmlns:a16="http://schemas.microsoft.com/office/drawing/2014/main" id="{D737012F-B9AB-204E-C422-99CDA99B0BE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0"/>
            <a:ext cx="752868" cy="9753600"/>
          </a:xfrm>
          <a:prstGeom prst="rect">
            <a:avLst/>
          </a:prstGeom>
        </p:spPr>
      </p:pic>
      <p:pic>
        <p:nvPicPr>
          <p:cNvPr id="9" name="Grafik 8" descr="Ein Bild, das Grafiken, Kreis, Screenshot, Schrift enthält.&#10;&#10;Automatisch generierte Beschreibung">
            <a:extLst>
              <a:ext uri="{FF2B5EF4-FFF2-40B4-BE49-F238E27FC236}">
                <a16:creationId xmlns:a16="http://schemas.microsoft.com/office/drawing/2014/main" id="{D5E2B43B-4B2C-21FE-937E-09C3EFC4F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193675"/>
            <a:ext cx="959167" cy="729284"/>
          </a:xfrm>
          <a:prstGeom prst="rect">
            <a:avLst/>
          </a:prstGeom>
        </p:spPr>
      </p:pic>
      <p:sp>
        <p:nvSpPr>
          <p:cNvPr id="10" name="Inhaltsplatzhalter 1">
            <a:extLst>
              <a:ext uri="{FF2B5EF4-FFF2-40B4-BE49-F238E27FC236}">
                <a16:creationId xmlns:a16="http://schemas.microsoft.com/office/drawing/2014/main" id="{D94F858D-29DB-E24E-C446-94453163FF25}"/>
              </a:ext>
            </a:extLst>
          </p:cNvPr>
          <p:cNvSpPr txBox="1">
            <a:spLocks/>
          </p:cNvSpPr>
          <p:nvPr/>
        </p:nvSpPr>
        <p:spPr>
          <a:xfrm>
            <a:off x="648870" y="2647294"/>
            <a:ext cx="13709681" cy="6719122"/>
          </a:xfrm>
          <a:prstGeom prst="rect">
            <a:avLst/>
          </a:prstGeom>
        </p:spPr>
        <p:txBody>
          <a:bodyPr vert="horz" lIns="91440" tIns="45720" rIns="91440" bIns="45720" rtlCol="0">
            <a:normAutofit fontScale="47500" lnSpcReduction="20000"/>
          </a:bodyPr>
          <a:lstStyle>
            <a:lvl1pPr marL="449263" indent="-449263" algn="l" defTabSz="914400" rtl="0" eaLnBrk="1" latinLnBrk="0" hangingPunct="1">
              <a:lnSpc>
                <a:spcPts val="3200"/>
              </a:lnSpc>
              <a:spcBef>
                <a:spcPts val="0"/>
              </a:spcBef>
              <a:spcAft>
                <a:spcPts val="600"/>
              </a:spcAft>
              <a:buClr>
                <a:srgbClr val="FFD400"/>
              </a:buClr>
              <a:buSzPct val="170000"/>
              <a:buFont typeface="Courier New" panose="02070309020205020404" pitchFamily="49" charset="0"/>
              <a:buChar char="o"/>
              <a:defRPr sz="2800" b="0" i="0" kern="1200" baseline="0">
                <a:solidFill>
                  <a:schemeClr val="tx1"/>
                </a:solidFill>
                <a:latin typeface="+mn-lt"/>
                <a:ea typeface="+mn-ea"/>
                <a:cs typeface="Times New Roman" panose="02020603050405020304" pitchFamily="18" charset="0"/>
              </a:defRPr>
            </a:lvl1pPr>
            <a:lvl2pPr marL="896938" indent="-439738" algn="l" defTabSz="914400" rtl="0" eaLnBrk="1" latinLnBrk="0" hangingPunct="1">
              <a:lnSpc>
                <a:spcPts val="3200"/>
              </a:lnSpc>
              <a:spcBef>
                <a:spcPts val="0"/>
              </a:spcBef>
              <a:spcAft>
                <a:spcPts val="600"/>
              </a:spcAft>
              <a:buFont typeface="Arial" panose="020B0604020202020204" pitchFamily="34" charset="0"/>
              <a:buChar char="•"/>
              <a:defRPr sz="2800" b="0" i="0" kern="1200" baseline="0">
                <a:solidFill>
                  <a:schemeClr val="tx1"/>
                </a:solidFill>
                <a:latin typeface="Nunito Sans" pitchFamily="2" charset="77"/>
                <a:ea typeface="+mn-ea"/>
                <a:cs typeface="Times New Roman" panose="02020603050405020304" pitchFamily="18" charset="0"/>
              </a:defRPr>
            </a:lvl2pPr>
            <a:lvl3pPr marL="1346200" indent="-431800" algn="l" defTabSz="914400" rtl="0" eaLnBrk="1" latinLnBrk="0" hangingPunct="1">
              <a:lnSpc>
                <a:spcPts val="3200"/>
              </a:lnSpc>
              <a:spcBef>
                <a:spcPts val="0"/>
              </a:spcBef>
              <a:spcAft>
                <a:spcPts val="600"/>
              </a:spcAft>
              <a:buClr>
                <a:schemeClr val="tx1"/>
              </a:buClr>
              <a:buSzPct val="130000"/>
              <a:buFont typeface="Symbol" pitchFamily="2" charset="2"/>
              <a:buChar char="-"/>
              <a:defRPr sz="2800" b="0" i="0" kern="1200" baseline="0">
                <a:solidFill>
                  <a:schemeClr val="tx1"/>
                </a:solidFill>
                <a:latin typeface="Nunito Sans" pitchFamily="2" charset="77"/>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D400"/>
              </a:buClr>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Kuhn</a:t>
            </a:r>
            <a:r>
              <a:rPr lang="en-US" sz="2800" dirty="0"/>
              <a:t>, Deanna (1992). Thinking as argument. Harv. Educ. Rev. 62, S. 155–179.</a:t>
            </a:r>
          </a:p>
          <a:p>
            <a:r>
              <a:rPr lang="en-US" sz="2800" b="1" dirty="0"/>
              <a:t>Kuhn</a:t>
            </a:r>
            <a:r>
              <a:rPr lang="en-US" sz="2800" dirty="0"/>
              <a:t>, Deanna</a:t>
            </a:r>
            <a:r>
              <a:rPr lang="en-US" sz="2800" b="1" dirty="0"/>
              <a:t>/</a:t>
            </a:r>
            <a:r>
              <a:rPr lang="en-US" sz="2800" b="1" dirty="0" err="1"/>
              <a:t>Udell</a:t>
            </a:r>
            <a:r>
              <a:rPr lang="en-US" sz="2800" b="1" dirty="0"/>
              <a:t>, </a:t>
            </a:r>
            <a:r>
              <a:rPr lang="en-US" sz="2800" dirty="0" err="1"/>
              <a:t>Wadiya</a:t>
            </a:r>
            <a:r>
              <a:rPr lang="en-US" sz="2800" dirty="0"/>
              <a:t> (2007): Coordinating own and other perspectives in argument. Thinking and Reasoning, 13, S. 90 – 104.</a:t>
            </a:r>
          </a:p>
          <a:p>
            <a:r>
              <a:rPr lang="en-US" sz="2800" b="1" dirty="0"/>
              <a:t>Kuhn</a:t>
            </a:r>
            <a:r>
              <a:rPr lang="en-US" sz="2800" dirty="0"/>
              <a:t>, Deanna/</a:t>
            </a:r>
            <a:r>
              <a:rPr lang="en-US" sz="2800" b="1" dirty="0"/>
              <a:t>Hemberger</a:t>
            </a:r>
            <a:r>
              <a:rPr lang="en-US" sz="2800" dirty="0"/>
              <a:t>, Laura/</a:t>
            </a:r>
            <a:r>
              <a:rPr lang="en-US" sz="2800" b="1" dirty="0" err="1"/>
              <a:t>Khait</a:t>
            </a:r>
            <a:r>
              <a:rPr lang="en-US" sz="2800" dirty="0"/>
              <a:t>, Valerie (2016): Tracing the development of </a:t>
            </a:r>
            <a:r>
              <a:rPr lang="en-US" sz="2800" dirty="0" err="1"/>
              <a:t>argumentive</a:t>
            </a:r>
            <a:r>
              <a:rPr lang="en-US" sz="2800" dirty="0"/>
              <a:t> writing in a discourse-rich context. In: Written Communication 33, S. 92–121. </a:t>
            </a:r>
          </a:p>
          <a:p>
            <a:r>
              <a:rPr lang="de-AT" sz="2800" b="1" dirty="0" err="1"/>
              <a:t>Rezat</a:t>
            </a:r>
            <a:r>
              <a:rPr lang="de-AT" sz="2800" dirty="0"/>
              <a:t>, Sara (2011): Schriftliches Argumentieren. Zur Ontogenese konzessiver Argumentations-kompetenz. In: Didaktik Deutsch 31, S. 50-67.</a:t>
            </a:r>
          </a:p>
          <a:p>
            <a:r>
              <a:rPr lang="de-AT" sz="2800" b="1" dirty="0" err="1"/>
              <a:t>Reznitskaya</a:t>
            </a:r>
            <a:r>
              <a:rPr lang="de-AT" sz="2800" dirty="0"/>
              <a:t>, Alina et al. (2001): </a:t>
            </a:r>
            <a:r>
              <a:rPr lang="de-AT" sz="2800" i="1" dirty="0" err="1"/>
              <a:t>Influence</a:t>
            </a:r>
            <a:r>
              <a:rPr lang="de-AT" sz="2800" i="1" dirty="0"/>
              <a:t> </a:t>
            </a:r>
            <a:r>
              <a:rPr lang="de-AT" sz="2800" i="1" dirty="0" err="1"/>
              <a:t>of</a:t>
            </a:r>
            <a:r>
              <a:rPr lang="de-AT" sz="2800" i="1" dirty="0"/>
              <a:t> oral </a:t>
            </a:r>
            <a:r>
              <a:rPr lang="de-AT" sz="2800" i="1" dirty="0" err="1"/>
              <a:t>discussion</a:t>
            </a:r>
            <a:r>
              <a:rPr lang="de-AT" sz="2800" i="1" dirty="0"/>
              <a:t> on </a:t>
            </a:r>
            <a:r>
              <a:rPr lang="de-AT" sz="2800" i="1" dirty="0" err="1"/>
              <a:t>written</a:t>
            </a:r>
            <a:r>
              <a:rPr lang="de-AT" sz="2800" i="1" dirty="0"/>
              <a:t> </a:t>
            </a:r>
            <a:r>
              <a:rPr lang="de-AT" sz="2800" i="1" dirty="0" err="1"/>
              <a:t>argument</a:t>
            </a:r>
            <a:r>
              <a:rPr lang="de-AT" sz="2800" i="1" dirty="0"/>
              <a:t>. </a:t>
            </a:r>
            <a:r>
              <a:rPr lang="de-AT" sz="2800" dirty="0"/>
              <a:t>In: </a:t>
            </a:r>
            <a:r>
              <a:rPr lang="de-AT" sz="2800" dirty="0" err="1"/>
              <a:t>Discourse</a:t>
            </a:r>
            <a:r>
              <a:rPr lang="de-AT" sz="2800" dirty="0"/>
              <a:t> </a:t>
            </a:r>
            <a:r>
              <a:rPr lang="de-AT" sz="2800" dirty="0" err="1"/>
              <a:t>Processes</a:t>
            </a:r>
            <a:r>
              <a:rPr lang="de-AT" sz="2800" dirty="0"/>
              <a:t>, 32, S. 155 – 175.</a:t>
            </a:r>
          </a:p>
          <a:p>
            <a:r>
              <a:rPr lang="de-AT" sz="2800" b="1" dirty="0"/>
              <a:t>Schmitt</a:t>
            </a:r>
            <a:r>
              <a:rPr lang="de-AT" sz="2800" dirty="0"/>
              <a:t>, Markus/</a:t>
            </a:r>
            <a:r>
              <a:rPr lang="de-AT" sz="2800" b="1" dirty="0"/>
              <a:t>Knopp</a:t>
            </a:r>
            <a:r>
              <a:rPr lang="de-AT" sz="2800" dirty="0"/>
              <a:t>, Matthias (2017): Prädiktoren der Schreibkompetenz. In: Becker-Mrotzek, Michael/Grabowski, Joachim/Steinhoff/Torsten (Hrsg.): Forschungshandbuch empirische Schreibdidaktik. Münster/New York: Waxmann, S. 239-252.</a:t>
            </a:r>
          </a:p>
          <a:p>
            <a:r>
              <a:rPr lang="de-AT" sz="2800" b="1" dirty="0"/>
              <a:t>Schmölzer-</a:t>
            </a:r>
            <a:r>
              <a:rPr lang="de-AT" sz="2800" b="1" dirty="0" err="1"/>
              <a:t>Eibinger</a:t>
            </a:r>
            <a:r>
              <a:rPr lang="de-AT" sz="2800" dirty="0"/>
              <a:t>, Sabine/</a:t>
            </a:r>
            <a:r>
              <a:rPr lang="de-AT" sz="2800" b="1" dirty="0"/>
              <a:t>Grundler</a:t>
            </a:r>
            <a:r>
              <a:rPr lang="de-AT" sz="2800" dirty="0"/>
              <a:t>, Elke/</a:t>
            </a:r>
            <a:r>
              <a:rPr lang="de-AT" sz="2800" b="1" dirty="0" err="1"/>
              <a:t>Rezat</a:t>
            </a:r>
            <a:r>
              <a:rPr lang="de-AT" sz="2800" dirty="0"/>
              <a:t>, Sara (2020): Positionierungen in argumentativen Gesprächen und Briefen der Schule. In: Zeitschrift für Angewandte Linguistik, 1/2020, S. 99–127.</a:t>
            </a:r>
          </a:p>
          <a:p>
            <a:r>
              <a:rPr lang="en-US" sz="2800" b="1" dirty="0"/>
              <a:t>Shi</a:t>
            </a:r>
            <a:r>
              <a:rPr lang="en-US" sz="2800" dirty="0"/>
              <a:t>, Yuchen/</a:t>
            </a:r>
            <a:r>
              <a:rPr lang="en-US" sz="2800" b="1" dirty="0"/>
              <a:t>Matos</a:t>
            </a:r>
            <a:r>
              <a:rPr lang="en-US" sz="2800" dirty="0"/>
              <a:t>, Flora/</a:t>
            </a:r>
            <a:r>
              <a:rPr lang="en-US" sz="2800" b="1" dirty="0"/>
              <a:t>Kuhn</a:t>
            </a:r>
            <a:r>
              <a:rPr lang="en-US" sz="2800" dirty="0"/>
              <a:t>, Deanna (2019): Dialogue as a Bridge to Argumentative Writing. In: Journal of Writing Research 11, 1, S. 107-129.</a:t>
            </a:r>
          </a:p>
          <a:p>
            <a:r>
              <a:rPr lang="en-US" sz="2800" b="1" dirty="0"/>
              <a:t>Wagner</a:t>
            </a:r>
            <a:r>
              <a:rPr lang="en-US" sz="2800" dirty="0"/>
              <a:t>, Betty Jane (1999): Creating a Context for Persuasive Letter Writing. In: Wagner, Betty Jane (</a:t>
            </a:r>
            <a:r>
              <a:rPr lang="en-US" sz="2800" dirty="0" err="1"/>
              <a:t>Hrsg</a:t>
            </a:r>
            <a:r>
              <a:rPr lang="en-US" sz="2800" dirty="0"/>
              <a:t>.): Building Moral Communities Through Educational Drama. Stamford/London: </a:t>
            </a:r>
            <a:r>
              <a:rPr lang="en-US" sz="2800" dirty="0" err="1"/>
              <a:t>Ablex</a:t>
            </a:r>
            <a:r>
              <a:rPr lang="en-US" sz="2800" dirty="0"/>
              <a:t>, S. 173-205.</a:t>
            </a:r>
          </a:p>
          <a:p>
            <a:r>
              <a:rPr lang="en-US" sz="2800" b="1" dirty="0"/>
              <a:t>Wright</a:t>
            </a:r>
            <a:r>
              <a:rPr lang="en-US" sz="2800" dirty="0"/>
              <a:t>, Peter (2006): Drama Education and development of self: Myth or reality? In: Social </a:t>
            </a:r>
            <a:r>
              <a:rPr lang="en-US" sz="2800" dirty="0" err="1"/>
              <a:t>Psy-chology</a:t>
            </a:r>
            <a:r>
              <a:rPr lang="en-US" sz="2800" dirty="0"/>
              <a:t> of Education 9, S. 43-65.</a:t>
            </a:r>
            <a:endParaRPr lang="en-US" sz="2800" b="1" dirty="0"/>
          </a:p>
          <a:p>
            <a:pPr marL="0" indent="0">
              <a:buNone/>
            </a:pPr>
            <a:r>
              <a:rPr lang="en-US" sz="2800" dirty="0"/>
              <a:t>.</a:t>
            </a:r>
            <a:endParaRPr lang="en-US" sz="2800" dirty="0">
              <a:highlight>
                <a:srgbClr val="FFFF00"/>
              </a:highlight>
            </a:endParaRPr>
          </a:p>
          <a:p>
            <a:endParaRPr lang="de-AT" dirty="0"/>
          </a:p>
        </p:txBody>
      </p:sp>
    </p:spTree>
    <p:extLst>
      <p:ext uri="{BB962C8B-B14F-4D97-AF65-F5344CB8AC3E}">
        <p14:creationId xmlns:p14="http://schemas.microsoft.com/office/powerpoint/2010/main" val="830213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EA3856C-BE51-A443-935E-5B859AF796CB}"/>
              </a:ext>
            </a:extLst>
          </p:cNvPr>
          <p:cNvSpPr txBox="1">
            <a:spLocks/>
          </p:cNvSpPr>
          <p:nvPr/>
        </p:nvSpPr>
        <p:spPr>
          <a:xfrm>
            <a:off x="1346256" y="2458532"/>
            <a:ext cx="15252599" cy="3278457"/>
          </a:xfrm>
          <a:prstGeom prst="rect">
            <a:avLst/>
          </a:prstGeom>
        </p:spPr>
        <p:txBody>
          <a:bodyPr vert="horz" lIns="130048" tIns="65024" rIns="130048" bIns="6502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9387"/>
              </a:spcBef>
              <a:spcAft>
                <a:spcPts val="2133"/>
              </a:spcAft>
            </a:pPr>
            <a:br>
              <a:rPr lang="en-US" sz="5689" b="1" kern="0" dirty="0">
                <a:solidFill>
                  <a:srgbClr val="E2B000"/>
                </a:solidFill>
                <a:latin typeface="Calibri" panose="020F0502020204030204" pitchFamily="34" charset="0"/>
                <a:ea typeface="Times New Roman" panose="02020603050405020304" pitchFamily="18" charset="0"/>
                <a:cs typeface="Times New Roman" panose="02020603050405020304" pitchFamily="18" charset="0"/>
              </a:rPr>
            </a:br>
            <a:r>
              <a:rPr lang="en-US" sz="5689" b="1" kern="0" dirty="0">
                <a:solidFill>
                  <a:srgbClr val="E2B000"/>
                </a:solidFill>
                <a:latin typeface="Calibri" panose="020F0502020204030204" pitchFamily="34" charset="0"/>
                <a:ea typeface="Times New Roman" panose="02020603050405020304" pitchFamily="18" charset="0"/>
                <a:cs typeface="Times New Roman" panose="02020603050405020304" pitchFamily="18" charset="0"/>
              </a:rPr>
              <a:t>E-Lecture 1</a:t>
            </a:r>
            <a:br>
              <a:rPr lang="de-AT" sz="6258" b="1" kern="0" dirty="0">
                <a:solidFill>
                  <a:srgbClr val="E2B000"/>
                </a:solidFill>
                <a:latin typeface="Calibri" panose="020F0502020204030204" pitchFamily="34" charset="0"/>
                <a:ea typeface="Times New Roman" panose="02020603050405020304" pitchFamily="18" charset="0"/>
                <a:cs typeface="Times New Roman" panose="02020603050405020304" pitchFamily="18" charset="0"/>
              </a:rPr>
            </a:br>
            <a:r>
              <a:rPr lang="de-AT" sz="3982" b="1" kern="0" dirty="0">
                <a:latin typeface="Calibri" panose="020F0502020204030204" pitchFamily="34" charset="0"/>
                <a:ea typeface="Calibri" panose="020F0502020204030204" pitchFamily="34" charset="0"/>
                <a:cs typeface="Arial" panose="020B0604020202020204" pitchFamily="34" charset="0"/>
              </a:rPr>
              <a:t>Forschungsstand </a:t>
            </a:r>
            <a:br>
              <a:rPr lang="de-AT" sz="3982" b="1" dirty="0">
                <a:latin typeface="Calibri" panose="020F0502020204030204" pitchFamily="34" charset="0"/>
                <a:ea typeface="Times New Roman" panose="02020603050405020304" pitchFamily="18" charset="0"/>
                <a:cs typeface="Times New Roman" panose="02020603050405020304" pitchFamily="18" charset="0"/>
              </a:rPr>
            </a:br>
            <a:r>
              <a:rPr lang="de-AT" sz="3982" b="1" dirty="0">
                <a:latin typeface="Calibri" panose="020F0502020204030204" pitchFamily="34" charset="0"/>
                <a:ea typeface="Times New Roman" panose="02020603050405020304" pitchFamily="18" charset="0"/>
                <a:cs typeface="Times New Roman" panose="02020603050405020304" pitchFamily="18" charset="0"/>
              </a:rPr>
              <a:t> </a:t>
            </a:r>
            <a:br>
              <a:rPr lang="de-AT" sz="3982" b="1" dirty="0">
                <a:latin typeface="Calibri" panose="020F0502020204030204" pitchFamily="34" charset="0"/>
                <a:ea typeface="Times New Roman" panose="02020603050405020304" pitchFamily="18" charset="0"/>
                <a:cs typeface="Times New Roman" panose="02020603050405020304" pitchFamily="18" charset="0"/>
              </a:rPr>
            </a:br>
            <a:endParaRPr lang="de-AT" sz="3982" dirty="0"/>
          </a:p>
        </p:txBody>
      </p:sp>
      <p:sp>
        <p:nvSpPr>
          <p:cNvPr id="5" name="Textfeld 4">
            <a:extLst>
              <a:ext uri="{FF2B5EF4-FFF2-40B4-BE49-F238E27FC236}">
                <a16:creationId xmlns:a16="http://schemas.microsoft.com/office/drawing/2014/main" id="{1F546401-6C42-A145-9E70-BE5FA6C5B85D}"/>
              </a:ext>
            </a:extLst>
          </p:cNvPr>
          <p:cNvSpPr txBox="1"/>
          <p:nvPr/>
        </p:nvSpPr>
        <p:spPr>
          <a:xfrm>
            <a:off x="9879717" y="7005651"/>
            <a:ext cx="7318760" cy="2236894"/>
          </a:xfrm>
          <a:prstGeom prst="rect">
            <a:avLst/>
          </a:prstGeom>
          <a:noFill/>
        </p:spPr>
        <p:txBody>
          <a:bodyPr wrap="square">
            <a:spAutoFit/>
          </a:bodyPr>
          <a:lstStyle/>
          <a:p>
            <a:r>
              <a:rPr lang="de-AT" sz="1991" dirty="0" err="1">
                <a:latin typeface="Calibri" panose="020F0502020204030204" pitchFamily="34" charset="0"/>
                <a:ea typeface="Times New Roman" panose="02020603050405020304" pitchFamily="18" charset="0"/>
                <a:cs typeface="Times New Roman" panose="02020603050405020304" pitchFamily="18" charset="0"/>
              </a:rPr>
              <a:t>Autor_innen</a:t>
            </a:r>
            <a:r>
              <a:rPr lang="de-AT" sz="1991" dirty="0">
                <a:latin typeface="Calibri" panose="020F0502020204030204" pitchFamily="34" charset="0"/>
                <a:ea typeface="Times New Roman" panose="02020603050405020304" pitchFamily="18" charset="0"/>
                <a:cs typeface="Times New Roman" panose="02020603050405020304" pitchFamily="18" charset="0"/>
              </a:rPr>
              <a:t>:</a:t>
            </a:r>
            <a:br>
              <a:rPr lang="de-AT" sz="1991" b="1" dirty="0">
                <a:latin typeface="Calibri" panose="020F0502020204030204" pitchFamily="34" charset="0"/>
                <a:ea typeface="Times New Roman" panose="02020603050405020304" pitchFamily="18" charset="0"/>
                <a:cs typeface="Times New Roman" panose="02020603050405020304" pitchFamily="18" charset="0"/>
              </a:rPr>
            </a:br>
            <a:r>
              <a:rPr lang="de-AT" sz="1991" dirty="0">
                <a:latin typeface="Calibri" panose="020F0502020204030204" pitchFamily="34" charset="0"/>
                <a:ea typeface="Times New Roman" panose="02020603050405020304" pitchFamily="18" charset="0"/>
                <a:cs typeface="Times New Roman" panose="02020603050405020304" pitchFamily="18" charset="0"/>
              </a:rPr>
              <a:t>Victoria </a:t>
            </a:r>
            <a:r>
              <a:rPr lang="de-AT" sz="1991" dirty="0" err="1">
                <a:latin typeface="Calibri" panose="020F0502020204030204" pitchFamily="34" charset="0"/>
                <a:ea typeface="Times New Roman" panose="02020603050405020304" pitchFamily="18" charset="0"/>
                <a:cs typeface="Times New Roman" panose="02020603050405020304" pitchFamily="18" charset="0"/>
              </a:rPr>
              <a:t>Reinsperger</a:t>
            </a:r>
            <a:r>
              <a:rPr lang="de-AT" sz="1991" dirty="0">
                <a:latin typeface="Calibri" panose="020F0502020204030204" pitchFamily="34" charset="0"/>
                <a:ea typeface="Times New Roman" panose="02020603050405020304" pitchFamily="18" charset="0"/>
                <a:cs typeface="Times New Roman" panose="02020603050405020304" pitchFamily="18" charset="0"/>
              </a:rPr>
              <a:t>, </a:t>
            </a:r>
            <a:r>
              <a:rPr lang="de-AT" sz="1991" i="1" dirty="0">
                <a:latin typeface="Calibri" panose="020F0502020204030204" pitchFamily="34" charset="0"/>
                <a:ea typeface="Times New Roman" panose="02020603050405020304" pitchFamily="18" charset="0"/>
                <a:cs typeface="Times New Roman" panose="02020603050405020304" pitchFamily="18" charset="0"/>
              </a:rPr>
              <a:t>Universität Graz, Österreich</a:t>
            </a:r>
            <a:br>
              <a:rPr lang="de-AT" sz="1991" b="1" dirty="0">
                <a:latin typeface="Calibri" panose="020F0502020204030204" pitchFamily="34" charset="0"/>
                <a:ea typeface="Times New Roman" panose="02020603050405020304" pitchFamily="18" charset="0"/>
                <a:cs typeface="Times New Roman" panose="02020603050405020304" pitchFamily="18" charset="0"/>
              </a:rPr>
            </a:br>
            <a:r>
              <a:rPr lang="de-AT" sz="1991" dirty="0">
                <a:latin typeface="Calibri" panose="020F0502020204030204" pitchFamily="34" charset="0"/>
                <a:ea typeface="Times New Roman" panose="02020603050405020304" pitchFamily="18" charset="0"/>
                <a:cs typeface="Times New Roman" panose="02020603050405020304" pitchFamily="18" charset="0"/>
              </a:rPr>
              <a:t>Britta Ehrig, </a:t>
            </a:r>
            <a:r>
              <a:rPr lang="de-AT" sz="1991" i="1" dirty="0">
                <a:latin typeface="Calibri" panose="020F0502020204030204" pitchFamily="34" charset="0"/>
                <a:ea typeface="Times New Roman" panose="02020603050405020304" pitchFamily="18" charset="0"/>
                <a:cs typeface="Times New Roman" panose="02020603050405020304" pitchFamily="18" charset="0"/>
              </a:rPr>
              <a:t>NHL </a:t>
            </a:r>
            <a:r>
              <a:rPr lang="de-AT" sz="1991" i="1" dirty="0" err="1">
                <a:latin typeface="Calibri" panose="020F0502020204030204" pitchFamily="34" charset="0"/>
                <a:ea typeface="Times New Roman" panose="02020603050405020304" pitchFamily="18" charset="0"/>
                <a:cs typeface="Times New Roman" panose="02020603050405020304" pitchFamily="18" charset="0"/>
              </a:rPr>
              <a:t>Stenden</a:t>
            </a:r>
            <a:r>
              <a:rPr lang="de-AT" sz="1991" i="1" dirty="0">
                <a:latin typeface="Calibri" panose="020F0502020204030204" pitchFamily="34" charset="0"/>
                <a:ea typeface="Times New Roman" panose="02020603050405020304" pitchFamily="18" charset="0"/>
                <a:cs typeface="Times New Roman" panose="02020603050405020304" pitchFamily="18" charset="0"/>
              </a:rPr>
              <a:t> </a:t>
            </a:r>
            <a:r>
              <a:rPr lang="de-AT" sz="1991" i="1" dirty="0" err="1">
                <a:latin typeface="Calibri" panose="020F0502020204030204" pitchFamily="34" charset="0"/>
                <a:ea typeface="Times New Roman" panose="02020603050405020304" pitchFamily="18" charset="0"/>
                <a:cs typeface="Times New Roman" panose="02020603050405020304" pitchFamily="18" charset="0"/>
              </a:rPr>
              <a:t>Hogeschool</a:t>
            </a:r>
            <a:r>
              <a:rPr lang="de-AT" sz="1991" i="1" dirty="0">
                <a:latin typeface="Calibri" panose="020F0502020204030204" pitchFamily="34" charset="0"/>
                <a:ea typeface="Times New Roman" panose="02020603050405020304" pitchFamily="18" charset="0"/>
                <a:cs typeface="Times New Roman" panose="02020603050405020304" pitchFamily="18" charset="0"/>
              </a:rPr>
              <a:t>, Niederlande</a:t>
            </a:r>
            <a:br>
              <a:rPr lang="de-AT" sz="1991" b="1" dirty="0">
                <a:latin typeface="Calibri" panose="020F0502020204030204" pitchFamily="34" charset="0"/>
                <a:ea typeface="Times New Roman" panose="02020603050405020304" pitchFamily="18" charset="0"/>
                <a:cs typeface="Times New Roman" panose="02020603050405020304" pitchFamily="18" charset="0"/>
              </a:rPr>
            </a:br>
            <a:r>
              <a:rPr lang="de-AT" sz="1991" dirty="0">
                <a:latin typeface="Calibri" panose="020F0502020204030204" pitchFamily="34" charset="0"/>
                <a:ea typeface="Times New Roman" panose="02020603050405020304" pitchFamily="18" charset="0"/>
                <a:cs typeface="Times New Roman" panose="02020603050405020304" pitchFamily="18" charset="0"/>
              </a:rPr>
              <a:t>Jürgen Ehrenmüller, </a:t>
            </a:r>
            <a:r>
              <a:rPr lang="de-AT" sz="1991" i="1" dirty="0">
                <a:latin typeface="Calibri" panose="020F0502020204030204" pitchFamily="34" charset="0"/>
                <a:ea typeface="Times New Roman" panose="02020603050405020304" pitchFamily="18" charset="0"/>
                <a:cs typeface="Times New Roman" panose="02020603050405020304" pitchFamily="18" charset="0"/>
              </a:rPr>
              <a:t>Westböhmische Universität in Pilsen, Tschechien</a:t>
            </a:r>
            <a:br>
              <a:rPr lang="de-AT" sz="1991" b="1" dirty="0">
                <a:latin typeface="Calibri" panose="020F0502020204030204" pitchFamily="34" charset="0"/>
                <a:ea typeface="Times New Roman" panose="02020603050405020304" pitchFamily="18" charset="0"/>
                <a:cs typeface="Times New Roman" panose="02020603050405020304" pitchFamily="18" charset="0"/>
              </a:rPr>
            </a:br>
            <a:r>
              <a:rPr lang="de-AT" sz="1991" dirty="0">
                <a:latin typeface="Calibri" panose="020F0502020204030204" pitchFamily="34" charset="0"/>
                <a:ea typeface="Times New Roman" panose="02020603050405020304" pitchFamily="18" charset="0"/>
                <a:cs typeface="Times New Roman" panose="02020603050405020304" pitchFamily="18" charset="0"/>
              </a:rPr>
              <a:t>Stephan Schicker, </a:t>
            </a:r>
            <a:r>
              <a:rPr lang="de-AT" sz="1991" i="1" dirty="0">
                <a:latin typeface="Calibri" panose="020F0502020204030204" pitchFamily="34" charset="0"/>
                <a:ea typeface="Times New Roman" panose="02020603050405020304" pitchFamily="18" charset="0"/>
                <a:cs typeface="Times New Roman" panose="02020603050405020304" pitchFamily="18" charset="0"/>
              </a:rPr>
              <a:t>Universität Graz, Österreich</a:t>
            </a:r>
            <a:br>
              <a:rPr lang="de-AT" sz="1991" b="1" dirty="0">
                <a:latin typeface="Calibri" panose="020F0502020204030204" pitchFamily="34" charset="0"/>
                <a:ea typeface="Times New Roman" panose="02020603050405020304" pitchFamily="18" charset="0"/>
                <a:cs typeface="Times New Roman" panose="02020603050405020304" pitchFamily="18" charset="0"/>
              </a:rPr>
            </a:br>
            <a:r>
              <a:rPr lang="de-AT" sz="1991" dirty="0">
                <a:latin typeface="Calibri" panose="020F0502020204030204" pitchFamily="34" charset="0"/>
                <a:ea typeface="Times New Roman" panose="02020603050405020304" pitchFamily="18" charset="0"/>
                <a:cs typeface="Times New Roman" panose="02020603050405020304" pitchFamily="18" charset="0"/>
              </a:rPr>
              <a:t>Muhammed Akbulut, </a:t>
            </a:r>
            <a:r>
              <a:rPr lang="de-AT" sz="1991" i="1" dirty="0">
                <a:latin typeface="Calibri" panose="020F0502020204030204" pitchFamily="34" charset="0"/>
                <a:ea typeface="Times New Roman" panose="02020603050405020304" pitchFamily="18" charset="0"/>
                <a:cs typeface="Times New Roman" panose="02020603050405020304" pitchFamily="18" charset="0"/>
              </a:rPr>
              <a:t>Universität Graz, Österreich</a:t>
            </a:r>
            <a:br>
              <a:rPr lang="de-AT" sz="1991" b="1" dirty="0">
                <a:latin typeface="Calibri" panose="020F0502020204030204" pitchFamily="34" charset="0"/>
                <a:ea typeface="Times New Roman" panose="02020603050405020304" pitchFamily="18" charset="0"/>
                <a:cs typeface="Times New Roman" panose="02020603050405020304" pitchFamily="18" charset="0"/>
              </a:rPr>
            </a:br>
            <a:r>
              <a:rPr lang="de-AT" sz="1991" dirty="0">
                <a:latin typeface="Calibri" panose="020F0502020204030204" pitchFamily="34" charset="0"/>
                <a:ea typeface="Times New Roman" panose="02020603050405020304" pitchFamily="18" charset="0"/>
                <a:cs typeface="Times New Roman" panose="02020603050405020304" pitchFamily="18" charset="0"/>
              </a:rPr>
              <a:t>Sabine Schmölzer-</a:t>
            </a:r>
            <a:r>
              <a:rPr lang="de-AT" sz="1991" dirty="0" err="1">
                <a:latin typeface="Calibri" panose="020F0502020204030204" pitchFamily="34" charset="0"/>
                <a:ea typeface="Times New Roman" panose="02020603050405020304" pitchFamily="18" charset="0"/>
                <a:cs typeface="Times New Roman" panose="02020603050405020304" pitchFamily="18" charset="0"/>
              </a:rPr>
              <a:t>Eibinger</a:t>
            </a:r>
            <a:r>
              <a:rPr lang="de-AT" sz="1991" dirty="0">
                <a:latin typeface="Calibri" panose="020F0502020204030204" pitchFamily="34" charset="0"/>
                <a:ea typeface="Times New Roman" panose="02020603050405020304" pitchFamily="18" charset="0"/>
                <a:cs typeface="Times New Roman" panose="02020603050405020304" pitchFamily="18" charset="0"/>
              </a:rPr>
              <a:t>, </a:t>
            </a:r>
            <a:r>
              <a:rPr lang="de-AT" sz="1991" i="1" dirty="0">
                <a:latin typeface="Calibri" panose="020F0502020204030204" pitchFamily="34" charset="0"/>
                <a:ea typeface="Times New Roman" panose="02020603050405020304" pitchFamily="18" charset="0"/>
                <a:cs typeface="Times New Roman" panose="02020603050405020304" pitchFamily="18" charset="0"/>
              </a:rPr>
              <a:t>Universität Graz, Österreich</a:t>
            </a:r>
            <a:endParaRPr lang="de-DE" sz="1991" i="1" dirty="0"/>
          </a:p>
        </p:txBody>
      </p:sp>
      <p:pic>
        <p:nvPicPr>
          <p:cNvPr id="7" name="Grafik 6">
            <a:extLst>
              <a:ext uri="{FF2B5EF4-FFF2-40B4-BE49-F238E27FC236}">
                <a16:creationId xmlns:a16="http://schemas.microsoft.com/office/drawing/2014/main" id="{CBEEEF17-5534-C34B-B970-944C9515262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0"/>
            <a:ext cx="752868" cy="9753600"/>
          </a:xfrm>
          <a:prstGeom prst="rect">
            <a:avLst/>
          </a:prstGeom>
        </p:spPr>
      </p:pic>
      <p:pic>
        <p:nvPicPr>
          <p:cNvPr id="12" name="Grafik 11">
            <a:extLst>
              <a:ext uri="{FF2B5EF4-FFF2-40B4-BE49-F238E27FC236}">
                <a16:creationId xmlns:a16="http://schemas.microsoft.com/office/drawing/2014/main" id="{2FE64629-AC09-0F4A-A7C5-73DF7F12D2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3080" y="533084"/>
            <a:ext cx="5311937" cy="810295"/>
          </a:xfrm>
          <a:prstGeom prst="rect">
            <a:avLst/>
          </a:prstGeom>
        </p:spPr>
      </p:pic>
      <p:pic>
        <p:nvPicPr>
          <p:cNvPr id="2" name="Grafik 1" descr="Ein Bild, das Symbol, Kreis, Screenshot, Grafiken enthält.&#10;&#10;Automatisch generierte Beschreibung">
            <a:extLst>
              <a:ext uri="{FF2B5EF4-FFF2-40B4-BE49-F238E27FC236}">
                <a16:creationId xmlns:a16="http://schemas.microsoft.com/office/drawing/2014/main" id="{879BF7B0-831C-AC38-2BA2-AD025C080A0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3080" y="8924197"/>
            <a:ext cx="1025934" cy="357632"/>
          </a:xfrm>
          <a:prstGeom prst="rect">
            <a:avLst/>
          </a:prstGeom>
          <a:noFill/>
          <a:ln>
            <a:noFill/>
          </a:ln>
        </p:spPr>
      </p:pic>
    </p:spTree>
    <p:extLst>
      <p:ext uri="{BB962C8B-B14F-4D97-AF65-F5344CB8AC3E}">
        <p14:creationId xmlns:p14="http://schemas.microsoft.com/office/powerpoint/2010/main" val="758729250"/>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BE7290A-B345-4F9F-B1F3-E0225AD53323}"/>
              </a:ext>
            </a:extLst>
          </p:cNvPr>
          <p:cNvSpPr>
            <a:spLocks noGrp="1"/>
          </p:cNvSpPr>
          <p:nvPr>
            <p:ph idx="1"/>
          </p:nvPr>
        </p:nvSpPr>
        <p:spPr>
          <a:xfrm>
            <a:off x="922867" y="2832846"/>
            <a:ext cx="15234670" cy="6048353"/>
          </a:xfrm>
        </p:spPr>
        <p:txBody>
          <a:bodyPr>
            <a:normAutofit/>
          </a:bodyPr>
          <a:lstStyle/>
          <a:p>
            <a:pPr marR="0" lvl="0" fontAlgn="auto">
              <a:tabLst/>
              <a:defRPr/>
            </a:pPr>
            <a:r>
              <a:rPr lang="de-DE" dirty="0"/>
              <a:t>In dieser E-</a:t>
            </a:r>
            <a:r>
              <a:rPr lang="de-DE" dirty="0" err="1"/>
              <a:t>Lecture</a:t>
            </a:r>
            <a:r>
              <a:rPr lang="de-DE" dirty="0"/>
              <a:t> </a:t>
            </a:r>
            <a:r>
              <a:rPr lang="de-AT" dirty="0"/>
              <a:t>erfahren Sie mehr über den aktuellen Forschungsstand zum mündlichen und schriftlichen Argumentieren. Er stellt die Basis für die Entwicklung des didaktischen Ansatzes „</a:t>
            </a:r>
            <a:r>
              <a:rPr lang="de-AT" dirty="0" err="1"/>
              <a:t>DiaLog</a:t>
            </a:r>
            <a:r>
              <a:rPr lang="de-AT" dirty="0"/>
              <a:t>“ und seinen Aufgabenarrangements dar.</a:t>
            </a:r>
          </a:p>
          <a:p>
            <a:pPr marR="0" lvl="0" fontAlgn="auto">
              <a:tabLst/>
              <a:defRPr/>
            </a:pPr>
            <a:endParaRPr lang="de-AT" dirty="0"/>
          </a:p>
          <a:p>
            <a:pPr marR="0" lvl="0" fontAlgn="auto">
              <a:tabLst/>
              <a:defRPr/>
            </a:pPr>
            <a:r>
              <a:rPr lang="de-AT" dirty="0"/>
              <a:t>Sehen Sie sich die </a:t>
            </a:r>
            <a:r>
              <a:rPr lang="de-AT" dirty="0" err="1"/>
              <a:t>PowerPointpräsentation</a:t>
            </a:r>
            <a:r>
              <a:rPr lang="de-AT" dirty="0"/>
              <a:t> durch und hören Sie sich die Audioinputs von Mag. Victoria Reinsperger (Projektkoordinatorin und -mitarbeiterin, Karl-Franzens-universität Graz) an, die die Inhalte (fast aller) Folien erläutert.</a:t>
            </a:r>
          </a:p>
          <a:p>
            <a:pPr marR="0" lvl="0" fontAlgn="auto">
              <a:tabLst/>
              <a:defRPr/>
            </a:pPr>
            <a:endParaRPr lang="de-AT" dirty="0"/>
          </a:p>
          <a:p>
            <a:pPr marR="0" lvl="0" fontAlgn="auto">
              <a:tabLst/>
              <a:defRPr/>
            </a:pPr>
            <a:r>
              <a:rPr lang="de-AT" dirty="0"/>
              <a:t>Fassen Sie dann den aktuellen Forschungsstand zum mündlichen und schriftlichen Argumentieren zusammen. Erläutern Sie anschließend ausgehend von den angeführten Forschungsprojekten, welche(n) Effekt(e) ein vorgelagertes mündliches Argumentieren laut der Forschung für ein nachfolgendes schriftliches Argumentieren aufweist.  </a:t>
            </a:r>
          </a:p>
          <a:p>
            <a:pPr marL="0" indent="0">
              <a:buNone/>
            </a:pPr>
            <a:endParaRPr lang="de-AT" sz="3200" dirty="0"/>
          </a:p>
          <a:p>
            <a:pPr marL="0" indent="0">
              <a:buNone/>
            </a:pPr>
            <a:endParaRPr lang="de-AT" sz="3200" dirty="0"/>
          </a:p>
        </p:txBody>
      </p:sp>
      <p:sp>
        <p:nvSpPr>
          <p:cNvPr id="3" name="Titel 2">
            <a:extLst>
              <a:ext uri="{FF2B5EF4-FFF2-40B4-BE49-F238E27FC236}">
                <a16:creationId xmlns:a16="http://schemas.microsoft.com/office/drawing/2014/main" id="{8340F021-F7BD-491E-84BA-163468C8ED10}"/>
              </a:ext>
            </a:extLst>
          </p:cNvPr>
          <p:cNvSpPr>
            <a:spLocks noGrp="1"/>
          </p:cNvSpPr>
          <p:nvPr>
            <p:ph type="title"/>
          </p:nvPr>
        </p:nvSpPr>
        <p:spPr/>
        <p:txBody>
          <a:bodyPr/>
          <a:lstStyle/>
          <a:p>
            <a:r>
              <a:rPr lang="de-AT" dirty="0"/>
              <a:t>E-</a:t>
            </a:r>
            <a:r>
              <a:rPr lang="de-AT" dirty="0" err="1"/>
              <a:t>Lecture</a:t>
            </a:r>
            <a:r>
              <a:rPr lang="de-AT" dirty="0"/>
              <a:t> 1</a:t>
            </a:r>
          </a:p>
        </p:txBody>
      </p:sp>
      <p:sp>
        <p:nvSpPr>
          <p:cNvPr id="6" name="Foliennummernplatzhalter 5">
            <a:extLst>
              <a:ext uri="{FF2B5EF4-FFF2-40B4-BE49-F238E27FC236}">
                <a16:creationId xmlns:a16="http://schemas.microsoft.com/office/drawing/2014/main" id="{7BC33E3C-6480-4E4C-AAD2-6E64C5116804}"/>
              </a:ext>
            </a:extLst>
          </p:cNvPr>
          <p:cNvSpPr>
            <a:spLocks noGrp="1"/>
          </p:cNvSpPr>
          <p:nvPr>
            <p:ph type="sldNum" sz="quarter" idx="12"/>
          </p:nvPr>
        </p:nvSpPr>
        <p:spPr/>
        <p:txBody>
          <a:bodyPr/>
          <a:lstStyle/>
          <a:p>
            <a:fld id="{C8293DA4-3172-BF4E-AAD3-F8E76F90D071}" type="slidenum">
              <a:rPr lang="de-DE" smtClean="0"/>
              <a:pPr/>
              <a:t>3</a:t>
            </a:fld>
            <a:endParaRPr lang="de-DE" dirty="0"/>
          </a:p>
        </p:txBody>
      </p:sp>
      <p:pic>
        <p:nvPicPr>
          <p:cNvPr id="7" name="Grafik 6">
            <a:extLst>
              <a:ext uri="{FF2B5EF4-FFF2-40B4-BE49-F238E27FC236}">
                <a16:creationId xmlns:a16="http://schemas.microsoft.com/office/drawing/2014/main" id="{29D73C4F-0BAA-CAEA-0F3F-794AB4E07E5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0"/>
            <a:ext cx="752868" cy="9753600"/>
          </a:xfrm>
          <a:prstGeom prst="rect">
            <a:avLst/>
          </a:prstGeom>
        </p:spPr>
      </p:pic>
      <p:pic>
        <p:nvPicPr>
          <p:cNvPr id="9" name="Grafik 8" descr="Ein Bild, das Grafiken, Kreis, Screenshot, Schrift enthält.&#10;&#10;Automatisch generierte Beschreibung">
            <a:extLst>
              <a:ext uri="{FF2B5EF4-FFF2-40B4-BE49-F238E27FC236}">
                <a16:creationId xmlns:a16="http://schemas.microsoft.com/office/drawing/2014/main" id="{63115194-1460-F21F-BF78-46C7469030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193675"/>
            <a:ext cx="959167" cy="729284"/>
          </a:xfrm>
          <a:prstGeom prst="rect">
            <a:avLst/>
          </a:prstGeom>
        </p:spPr>
      </p:pic>
    </p:spTree>
    <p:extLst>
      <p:ext uri="{BB962C8B-B14F-4D97-AF65-F5344CB8AC3E}">
        <p14:creationId xmlns:p14="http://schemas.microsoft.com/office/powerpoint/2010/main" val="4001115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CBC438-4892-4B7E-A410-669F49E4A69C}"/>
              </a:ext>
            </a:extLst>
          </p:cNvPr>
          <p:cNvSpPr>
            <a:spLocks noGrp="1"/>
          </p:cNvSpPr>
          <p:nvPr>
            <p:ph type="title"/>
          </p:nvPr>
        </p:nvSpPr>
        <p:spPr>
          <a:xfrm>
            <a:off x="881946" y="455496"/>
            <a:ext cx="11391554" cy="1885950"/>
          </a:xfrm>
        </p:spPr>
        <p:txBody>
          <a:bodyPr>
            <a:normAutofit/>
          </a:bodyPr>
          <a:lstStyle/>
          <a:p>
            <a:r>
              <a:rPr lang="de-AT" sz="4400" dirty="0"/>
              <a:t>Mündliches Diskutieren als Brücke für das schriftliche Argumentieren </a:t>
            </a:r>
            <a:endParaRPr lang="de-AT" sz="5689" b="0" dirty="0">
              <a:solidFill>
                <a:schemeClr val="accent4"/>
              </a:solidFill>
            </a:endParaRPr>
          </a:p>
        </p:txBody>
      </p:sp>
      <p:sp>
        <p:nvSpPr>
          <p:cNvPr id="3" name="Foliennummernplatzhalter 2">
            <a:extLst>
              <a:ext uri="{FF2B5EF4-FFF2-40B4-BE49-F238E27FC236}">
                <a16:creationId xmlns:a16="http://schemas.microsoft.com/office/drawing/2014/main" id="{EBF9A8B2-F8BF-4647-801C-273EE044116C}"/>
              </a:ext>
            </a:extLst>
          </p:cNvPr>
          <p:cNvSpPr>
            <a:spLocks noGrp="1"/>
          </p:cNvSpPr>
          <p:nvPr>
            <p:ph type="sldNum" sz="quarter" idx="12"/>
          </p:nvPr>
        </p:nvSpPr>
        <p:spPr/>
        <p:txBody>
          <a:bodyPr/>
          <a:lstStyle/>
          <a:p>
            <a:fld id="{50661BA7-A178-481C-929D-51354AA81E6C}" type="slidenum">
              <a:rPr lang="de-AT" smtClean="0"/>
              <a:t>4</a:t>
            </a:fld>
            <a:endParaRPr lang="de-AT"/>
          </a:p>
        </p:txBody>
      </p:sp>
      <p:pic>
        <p:nvPicPr>
          <p:cNvPr id="4" name="Grafik 3">
            <a:extLst>
              <a:ext uri="{FF2B5EF4-FFF2-40B4-BE49-F238E27FC236}">
                <a16:creationId xmlns:a16="http://schemas.microsoft.com/office/drawing/2014/main" id="{4A54BDA2-9770-E8FC-25E1-5822CF9D477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447" t="19010" r="-50173" b="16845"/>
          <a:stretch/>
        </p:blipFill>
        <p:spPr>
          <a:xfrm>
            <a:off x="264" y="0"/>
            <a:ext cx="752868" cy="9753600"/>
          </a:xfrm>
          <a:prstGeom prst="rect">
            <a:avLst/>
          </a:prstGeom>
        </p:spPr>
      </p:pic>
      <p:pic>
        <p:nvPicPr>
          <p:cNvPr id="6" name="Grafik 5" descr="Ein Bild, das Grafiken, Kreis, Screenshot, Schrift enthält.&#10;&#10;Automatisch generierte Beschreibung">
            <a:extLst>
              <a:ext uri="{FF2B5EF4-FFF2-40B4-BE49-F238E27FC236}">
                <a16:creationId xmlns:a16="http://schemas.microsoft.com/office/drawing/2014/main" id="{2F77FB72-B11B-28B0-C963-7C6FBF234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57537" y="193675"/>
            <a:ext cx="959167" cy="729284"/>
          </a:xfrm>
          <a:prstGeom prst="rect">
            <a:avLst/>
          </a:prstGeom>
        </p:spPr>
      </p:pic>
      <p:pic>
        <p:nvPicPr>
          <p:cNvPr id="8" name="Grafik 9">
            <a:extLst>
              <a:ext uri="{FF2B5EF4-FFF2-40B4-BE49-F238E27FC236}">
                <a16:creationId xmlns:a16="http://schemas.microsoft.com/office/drawing/2014/main" id="{7B2C5839-3E7F-D64A-6CA7-57E8B82C95DA}"/>
              </a:ext>
            </a:extLst>
          </p:cNvPr>
          <p:cNvPicPr>
            <a:picLocks noChangeAspect="1"/>
          </p:cNvPicPr>
          <p:nvPr/>
        </p:nvPicPr>
        <p:blipFill>
          <a:blip r:embed="rId8">
            <a:extLst>
              <a:ext uri="{BEBA8EAE-BF5A-486C-A8C5-ECC9F3942E4B}">
                <a14:imgProps xmlns:a14="http://schemas.microsoft.com/office/drawing/2010/main">
                  <a14:imgLayer r:embed="rId9">
                    <a14:imgEffect>
                      <a14:artisticPencilSketch/>
                    </a14:imgEffect>
                  </a14:imgLayer>
                </a14:imgProps>
              </a:ext>
              <a:ext uri="{28A0092B-C50C-407E-A947-70E740481C1C}">
                <a14:useLocalDpi xmlns:a14="http://schemas.microsoft.com/office/drawing/2010/main" val="0"/>
              </a:ext>
            </a:extLst>
          </a:blip>
          <a:stretch>
            <a:fillRect/>
          </a:stretch>
        </p:blipFill>
        <p:spPr>
          <a:xfrm>
            <a:off x="4642204" y="3150936"/>
            <a:ext cx="5930477" cy="5675951"/>
          </a:xfrm>
          <a:prstGeom prst="rect">
            <a:avLst/>
          </a:prstGeom>
        </p:spPr>
      </p:pic>
      <p:sp>
        <p:nvSpPr>
          <p:cNvPr id="9" name="Textfeld 5">
            <a:extLst>
              <a:ext uri="{FF2B5EF4-FFF2-40B4-BE49-F238E27FC236}">
                <a16:creationId xmlns:a16="http://schemas.microsoft.com/office/drawing/2014/main" id="{4AD626C1-1E9A-2B8E-12F5-8F33D9AE4B3B}"/>
              </a:ext>
            </a:extLst>
          </p:cNvPr>
          <p:cNvSpPr txBox="1"/>
          <p:nvPr/>
        </p:nvSpPr>
        <p:spPr>
          <a:xfrm>
            <a:off x="2058977" y="7497579"/>
            <a:ext cx="3555782" cy="584775"/>
          </a:xfrm>
          <a:prstGeom prst="rect">
            <a:avLst/>
          </a:prstGeom>
          <a:noFill/>
        </p:spPr>
        <p:txBody>
          <a:bodyPr wrap="none" rtlCol="0">
            <a:spAutoFit/>
          </a:bodyPr>
          <a:lstStyle/>
          <a:p>
            <a:r>
              <a:rPr lang="de-DE" sz="3200" dirty="0"/>
              <a:t>Mündlicher Dialog</a:t>
            </a:r>
          </a:p>
        </p:txBody>
      </p:sp>
      <p:sp>
        <p:nvSpPr>
          <p:cNvPr id="10" name="Textfeld 5">
            <a:extLst>
              <a:ext uri="{FF2B5EF4-FFF2-40B4-BE49-F238E27FC236}">
                <a16:creationId xmlns:a16="http://schemas.microsoft.com/office/drawing/2014/main" id="{50A7E35B-A76D-1ABF-8B67-232AD674BBAB}"/>
              </a:ext>
            </a:extLst>
          </p:cNvPr>
          <p:cNvSpPr txBox="1"/>
          <p:nvPr/>
        </p:nvSpPr>
        <p:spPr>
          <a:xfrm>
            <a:off x="10355234" y="3502827"/>
            <a:ext cx="3240552" cy="1077218"/>
          </a:xfrm>
          <a:prstGeom prst="rect">
            <a:avLst/>
          </a:prstGeom>
          <a:noFill/>
        </p:spPr>
        <p:txBody>
          <a:bodyPr wrap="square" rtlCol="0">
            <a:spAutoFit/>
          </a:bodyPr>
          <a:lstStyle/>
          <a:p>
            <a:r>
              <a:rPr lang="de-DE" sz="3200" dirty="0"/>
              <a:t>Schriftliches Argumentieren</a:t>
            </a:r>
          </a:p>
        </p:txBody>
      </p:sp>
      <p:pic>
        <p:nvPicPr>
          <p:cNvPr id="12" name="E-Teil 1">
            <a:hlinkClick r:id="" action="ppaction://media"/>
            <a:extLst>
              <a:ext uri="{FF2B5EF4-FFF2-40B4-BE49-F238E27FC236}">
                <a16:creationId xmlns:a16="http://schemas.microsoft.com/office/drawing/2014/main" id="{F86FF874-1CB4-6AAA-6604-98BDF59F015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888045" y="8352636"/>
            <a:ext cx="947733" cy="947733"/>
          </a:xfrm>
          <a:prstGeom prst="rect">
            <a:avLst/>
          </a:prstGeom>
        </p:spPr>
      </p:pic>
      <p:sp>
        <p:nvSpPr>
          <p:cNvPr id="15" name="Textfeld 3">
            <a:extLst>
              <a:ext uri="{FF2B5EF4-FFF2-40B4-BE49-F238E27FC236}">
                <a16:creationId xmlns:a16="http://schemas.microsoft.com/office/drawing/2014/main" id="{E619D1CF-9E43-0C96-F5E1-6FD3FCBE644D}"/>
              </a:ext>
            </a:extLst>
          </p:cNvPr>
          <p:cNvSpPr txBox="1"/>
          <p:nvPr/>
        </p:nvSpPr>
        <p:spPr>
          <a:xfrm>
            <a:off x="12273500" y="5217766"/>
            <a:ext cx="4576981" cy="2492990"/>
          </a:xfrm>
          <a:prstGeom prst="rect">
            <a:avLst/>
          </a:prstGeom>
          <a:noFill/>
        </p:spPr>
        <p:txBody>
          <a:bodyPr wrap="square" rtlCol="0">
            <a:spAutoFit/>
          </a:bodyPr>
          <a:lstStyle/>
          <a:p>
            <a:r>
              <a:rPr lang="de-AT" sz="2600" dirty="0"/>
              <a:t>Sie hören (auch auf den weiteren Folien): </a:t>
            </a:r>
            <a:r>
              <a:rPr lang="de-AT" sz="2600" b="1" dirty="0"/>
              <a:t>Mag. phil. Victoria Reinsperger</a:t>
            </a:r>
            <a:r>
              <a:rPr lang="de-AT" sz="2600" dirty="0"/>
              <a:t>, </a:t>
            </a:r>
            <a:r>
              <a:rPr lang="de-AT" sz="2600" dirty="0" err="1"/>
              <a:t>Projektkoordinatiorin</a:t>
            </a:r>
            <a:r>
              <a:rPr lang="de-AT" sz="2600" dirty="0"/>
              <a:t> und -mitarbeiterin (Karl-Franzens-Universität Graz)</a:t>
            </a:r>
          </a:p>
        </p:txBody>
      </p:sp>
    </p:spTree>
    <p:extLst>
      <p:ext uri="{BB962C8B-B14F-4D97-AF65-F5344CB8AC3E}">
        <p14:creationId xmlns:p14="http://schemas.microsoft.com/office/powerpoint/2010/main" val="131530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CBC438-4892-4B7E-A410-669F49E4A69C}"/>
              </a:ext>
            </a:extLst>
          </p:cNvPr>
          <p:cNvSpPr>
            <a:spLocks noGrp="1"/>
          </p:cNvSpPr>
          <p:nvPr>
            <p:ph type="title"/>
          </p:nvPr>
        </p:nvSpPr>
        <p:spPr>
          <a:xfrm>
            <a:off x="881946" y="455496"/>
            <a:ext cx="11391554" cy="1885950"/>
          </a:xfrm>
        </p:spPr>
        <p:txBody>
          <a:bodyPr>
            <a:normAutofit/>
          </a:bodyPr>
          <a:lstStyle/>
          <a:p>
            <a:r>
              <a:rPr lang="de-AT" sz="3200" dirty="0"/>
              <a:t>Wie kommt diese entlastende Wirkung zustande? </a:t>
            </a:r>
            <a:endParaRPr lang="de-AT" sz="5689" b="0" dirty="0">
              <a:solidFill>
                <a:schemeClr val="accent4"/>
              </a:solidFill>
            </a:endParaRPr>
          </a:p>
        </p:txBody>
      </p:sp>
      <p:sp>
        <p:nvSpPr>
          <p:cNvPr id="3" name="Foliennummernplatzhalter 2">
            <a:extLst>
              <a:ext uri="{FF2B5EF4-FFF2-40B4-BE49-F238E27FC236}">
                <a16:creationId xmlns:a16="http://schemas.microsoft.com/office/drawing/2014/main" id="{EBF9A8B2-F8BF-4647-801C-273EE044116C}"/>
              </a:ext>
            </a:extLst>
          </p:cNvPr>
          <p:cNvSpPr>
            <a:spLocks noGrp="1"/>
          </p:cNvSpPr>
          <p:nvPr>
            <p:ph type="sldNum" sz="quarter" idx="12"/>
          </p:nvPr>
        </p:nvSpPr>
        <p:spPr/>
        <p:txBody>
          <a:bodyPr/>
          <a:lstStyle/>
          <a:p>
            <a:fld id="{50661BA7-A178-481C-929D-51354AA81E6C}" type="slidenum">
              <a:rPr lang="de-AT" smtClean="0"/>
              <a:t>5</a:t>
            </a:fld>
            <a:endParaRPr lang="de-AT"/>
          </a:p>
        </p:txBody>
      </p:sp>
      <p:pic>
        <p:nvPicPr>
          <p:cNvPr id="4" name="Grafik 3">
            <a:extLst>
              <a:ext uri="{FF2B5EF4-FFF2-40B4-BE49-F238E27FC236}">
                <a16:creationId xmlns:a16="http://schemas.microsoft.com/office/drawing/2014/main" id="{4A54BDA2-9770-E8FC-25E1-5822CF9D477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0"/>
            <a:ext cx="752868" cy="9753600"/>
          </a:xfrm>
          <a:prstGeom prst="rect">
            <a:avLst/>
          </a:prstGeom>
        </p:spPr>
      </p:pic>
      <p:pic>
        <p:nvPicPr>
          <p:cNvPr id="6" name="Grafik 5" descr="Ein Bild, das Grafiken, Kreis, Screenshot, Schrift enthält.&#10;&#10;Automatisch generierte Beschreibung">
            <a:extLst>
              <a:ext uri="{FF2B5EF4-FFF2-40B4-BE49-F238E27FC236}">
                <a16:creationId xmlns:a16="http://schemas.microsoft.com/office/drawing/2014/main" id="{2F77FB72-B11B-28B0-C963-7C6FBF2347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193675"/>
            <a:ext cx="959167" cy="729284"/>
          </a:xfrm>
          <a:prstGeom prst="rect">
            <a:avLst/>
          </a:prstGeom>
        </p:spPr>
      </p:pic>
      <p:pic>
        <p:nvPicPr>
          <p:cNvPr id="8" name="Grafik 9">
            <a:extLst>
              <a:ext uri="{FF2B5EF4-FFF2-40B4-BE49-F238E27FC236}">
                <a16:creationId xmlns:a16="http://schemas.microsoft.com/office/drawing/2014/main" id="{7B2C5839-3E7F-D64A-6CA7-57E8B82C95DA}"/>
              </a:ext>
            </a:extLst>
          </p:cNvPr>
          <p:cNvPicPr>
            <a:picLocks noChangeAspect="1"/>
          </p:cNvPicPr>
          <p:nvPr/>
        </p:nvPicPr>
        <p:blipFill>
          <a:blip r:embed="rId6">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val="0"/>
              </a:ext>
            </a:extLst>
          </a:blip>
          <a:stretch>
            <a:fillRect/>
          </a:stretch>
        </p:blipFill>
        <p:spPr>
          <a:xfrm>
            <a:off x="5704892" y="3150936"/>
            <a:ext cx="5930477" cy="5675951"/>
          </a:xfrm>
          <a:prstGeom prst="rect">
            <a:avLst/>
          </a:prstGeom>
        </p:spPr>
      </p:pic>
      <p:sp>
        <p:nvSpPr>
          <p:cNvPr id="9" name="Textfeld 5">
            <a:extLst>
              <a:ext uri="{FF2B5EF4-FFF2-40B4-BE49-F238E27FC236}">
                <a16:creationId xmlns:a16="http://schemas.microsoft.com/office/drawing/2014/main" id="{4AD626C1-1E9A-2B8E-12F5-8F33D9AE4B3B}"/>
              </a:ext>
            </a:extLst>
          </p:cNvPr>
          <p:cNvSpPr txBox="1"/>
          <p:nvPr/>
        </p:nvSpPr>
        <p:spPr>
          <a:xfrm>
            <a:off x="3517085" y="7497579"/>
            <a:ext cx="3555782" cy="584775"/>
          </a:xfrm>
          <a:prstGeom prst="rect">
            <a:avLst/>
          </a:prstGeom>
          <a:noFill/>
        </p:spPr>
        <p:txBody>
          <a:bodyPr wrap="none" rtlCol="0">
            <a:spAutoFit/>
          </a:bodyPr>
          <a:lstStyle/>
          <a:p>
            <a:r>
              <a:rPr lang="de-DE" sz="3200" dirty="0"/>
              <a:t>Mündlicher Dialog</a:t>
            </a:r>
          </a:p>
        </p:txBody>
      </p:sp>
      <p:sp>
        <p:nvSpPr>
          <p:cNvPr id="10" name="Textfeld 5">
            <a:extLst>
              <a:ext uri="{FF2B5EF4-FFF2-40B4-BE49-F238E27FC236}">
                <a16:creationId xmlns:a16="http://schemas.microsoft.com/office/drawing/2014/main" id="{50A7E35B-A76D-1ABF-8B67-232AD674BBAB}"/>
              </a:ext>
            </a:extLst>
          </p:cNvPr>
          <p:cNvSpPr txBox="1"/>
          <p:nvPr/>
        </p:nvSpPr>
        <p:spPr>
          <a:xfrm>
            <a:off x="11071932" y="3502827"/>
            <a:ext cx="3240552" cy="1077218"/>
          </a:xfrm>
          <a:prstGeom prst="rect">
            <a:avLst/>
          </a:prstGeom>
          <a:noFill/>
        </p:spPr>
        <p:txBody>
          <a:bodyPr wrap="square" rtlCol="0">
            <a:spAutoFit/>
          </a:bodyPr>
          <a:lstStyle/>
          <a:p>
            <a:r>
              <a:rPr lang="de-DE" sz="3200" dirty="0"/>
              <a:t>Schriftliches Argumentieren</a:t>
            </a:r>
          </a:p>
        </p:txBody>
      </p:sp>
    </p:spTree>
    <p:extLst>
      <p:ext uri="{BB962C8B-B14F-4D97-AF65-F5344CB8AC3E}">
        <p14:creationId xmlns:p14="http://schemas.microsoft.com/office/powerpoint/2010/main" val="709409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AD03740-5624-EF48-79E8-EE7A35D6E4C0}"/>
              </a:ext>
            </a:extLst>
          </p:cNvPr>
          <p:cNvSpPr>
            <a:spLocks noGrp="1"/>
          </p:cNvSpPr>
          <p:nvPr>
            <p:ph type="title"/>
          </p:nvPr>
        </p:nvSpPr>
        <p:spPr>
          <a:xfrm>
            <a:off x="922866" y="614932"/>
            <a:ext cx="15234671" cy="1885950"/>
          </a:xfrm>
        </p:spPr>
        <p:txBody>
          <a:bodyPr>
            <a:normAutofit/>
          </a:bodyPr>
          <a:lstStyle/>
          <a:p>
            <a:pPr algn="ctr"/>
            <a:r>
              <a:rPr lang="de-AT" dirty="0" err="1"/>
              <a:t>Medialitätsspezifische</a:t>
            </a:r>
            <a:r>
              <a:rPr lang="de-AT" dirty="0"/>
              <a:t> Unterschiede</a:t>
            </a:r>
            <a:endParaRPr lang="de-DE" dirty="0"/>
          </a:p>
        </p:txBody>
      </p:sp>
      <p:sp>
        <p:nvSpPr>
          <p:cNvPr id="6" name="Foliennummernplatzhalter 5">
            <a:extLst>
              <a:ext uri="{FF2B5EF4-FFF2-40B4-BE49-F238E27FC236}">
                <a16:creationId xmlns:a16="http://schemas.microsoft.com/office/drawing/2014/main" id="{1C06AB17-2398-BEC2-44A4-375CA98F5579}"/>
              </a:ext>
            </a:extLst>
          </p:cNvPr>
          <p:cNvSpPr>
            <a:spLocks noGrp="1"/>
          </p:cNvSpPr>
          <p:nvPr>
            <p:ph type="sldNum" sz="quarter" idx="12"/>
          </p:nvPr>
        </p:nvSpPr>
        <p:spPr/>
        <p:txBody>
          <a:bodyPr/>
          <a:lstStyle/>
          <a:p>
            <a:fld id="{C8293DA4-3172-BF4E-AAD3-F8E76F90D071}" type="slidenum">
              <a:rPr lang="de-DE" smtClean="0"/>
              <a:pPr/>
              <a:t>6</a:t>
            </a:fld>
            <a:endParaRPr lang="de-DE" dirty="0"/>
          </a:p>
        </p:txBody>
      </p:sp>
      <p:pic>
        <p:nvPicPr>
          <p:cNvPr id="2" name="Grafik 1">
            <a:extLst>
              <a:ext uri="{FF2B5EF4-FFF2-40B4-BE49-F238E27FC236}">
                <a16:creationId xmlns:a16="http://schemas.microsoft.com/office/drawing/2014/main" id="{40CAF6CF-9CBF-5F33-7BC8-0D47BE786B9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0"/>
            <a:ext cx="752868" cy="9753600"/>
          </a:xfrm>
          <a:prstGeom prst="rect">
            <a:avLst/>
          </a:prstGeom>
        </p:spPr>
      </p:pic>
      <p:pic>
        <p:nvPicPr>
          <p:cNvPr id="7" name="Grafik 6" descr="Ein Bild, das Grafiken, Kreis, Screenshot, Schrift enthält.&#10;&#10;Automatisch generierte Beschreibung">
            <a:extLst>
              <a:ext uri="{FF2B5EF4-FFF2-40B4-BE49-F238E27FC236}">
                <a16:creationId xmlns:a16="http://schemas.microsoft.com/office/drawing/2014/main" id="{D503C645-D9F8-7EF0-B3AD-7CDFC588E1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193675"/>
            <a:ext cx="959167" cy="729284"/>
          </a:xfrm>
          <a:prstGeom prst="rect">
            <a:avLst/>
          </a:prstGeom>
        </p:spPr>
      </p:pic>
      <p:pic>
        <p:nvPicPr>
          <p:cNvPr id="9" name="Inhaltsplatzhalter 5" descr="Sitzungssaal">
            <a:extLst>
              <a:ext uri="{FF2B5EF4-FFF2-40B4-BE49-F238E27FC236}">
                <a16:creationId xmlns:a16="http://schemas.microsoft.com/office/drawing/2014/main" id="{9AE5D8DF-4E7D-1FC8-7271-EE8456D97F68}"/>
              </a:ext>
            </a:extLst>
          </p:cNvPr>
          <p:cNvPicPr>
            <a:picLocks noGrp="1" noChangeAspect="1"/>
          </p:cNvPicPr>
          <p:nvPr>
            <p:ph idx="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27492" y="3231538"/>
            <a:ext cx="3290524" cy="3290524"/>
          </a:xfrm>
        </p:spPr>
      </p:pic>
      <p:pic>
        <p:nvPicPr>
          <p:cNvPr id="10" name="Grafik 11" descr="Programmierer">
            <a:extLst>
              <a:ext uri="{FF2B5EF4-FFF2-40B4-BE49-F238E27FC236}">
                <a16:creationId xmlns:a16="http://schemas.microsoft.com/office/drawing/2014/main" id="{DBF3AB25-E45F-1C39-88C4-A21F7F36EB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32760" y="3434147"/>
            <a:ext cx="2539309" cy="2539309"/>
          </a:xfrm>
          <a:prstGeom prst="rect">
            <a:avLst/>
          </a:prstGeom>
        </p:spPr>
      </p:pic>
      <p:cxnSp>
        <p:nvCxnSpPr>
          <p:cNvPr id="11" name="Gerader Verbinder 20">
            <a:extLst>
              <a:ext uri="{FF2B5EF4-FFF2-40B4-BE49-F238E27FC236}">
                <a16:creationId xmlns:a16="http://schemas.microsoft.com/office/drawing/2014/main" id="{7958E800-F3D2-5EA0-7815-5597E47C64B9}"/>
              </a:ext>
            </a:extLst>
          </p:cNvPr>
          <p:cNvCxnSpPr>
            <a:cxnSpLocks/>
          </p:cNvCxnSpPr>
          <p:nvPr/>
        </p:nvCxnSpPr>
        <p:spPr>
          <a:xfrm>
            <a:off x="8548923" y="2248927"/>
            <a:ext cx="0" cy="6178379"/>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feld 14">
            <a:extLst>
              <a:ext uri="{FF2B5EF4-FFF2-40B4-BE49-F238E27FC236}">
                <a16:creationId xmlns:a16="http://schemas.microsoft.com/office/drawing/2014/main" id="{B533E9E7-9683-1C0F-7F0D-8786F95288FC}"/>
              </a:ext>
            </a:extLst>
          </p:cNvPr>
          <p:cNvSpPr txBox="1"/>
          <p:nvPr/>
        </p:nvSpPr>
        <p:spPr>
          <a:xfrm>
            <a:off x="922866" y="2500882"/>
            <a:ext cx="3551695" cy="1477328"/>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de-AT" sz="1800" b="1" dirty="0" err="1"/>
              <a:t>Interaktionspartner_in</a:t>
            </a:r>
            <a:r>
              <a:rPr lang="de-AT" sz="1800" b="1" dirty="0"/>
              <a:t> reagiert </a:t>
            </a:r>
          </a:p>
          <a:p>
            <a:r>
              <a:rPr lang="de-AT" sz="1800" b="1" dirty="0"/>
              <a:t>verbal, mimisch, </a:t>
            </a:r>
          </a:p>
          <a:p>
            <a:r>
              <a:rPr lang="de-AT" sz="1800" b="1" dirty="0"/>
              <a:t>gestisch auf das </a:t>
            </a:r>
          </a:p>
          <a:p>
            <a:r>
              <a:rPr lang="de-AT" sz="1800" b="1" dirty="0"/>
              <a:t>Gesagte</a:t>
            </a:r>
          </a:p>
          <a:p>
            <a:r>
              <a:rPr lang="de-AT" sz="1800" dirty="0"/>
              <a:t>(vgl. Felton 2004)</a:t>
            </a:r>
          </a:p>
        </p:txBody>
      </p:sp>
      <p:sp>
        <p:nvSpPr>
          <p:cNvPr id="15" name="Textfeld 15">
            <a:extLst>
              <a:ext uri="{FF2B5EF4-FFF2-40B4-BE49-F238E27FC236}">
                <a16:creationId xmlns:a16="http://schemas.microsoft.com/office/drawing/2014/main" id="{CBB75A47-9081-8A8C-1B98-6F54BC33F314}"/>
              </a:ext>
            </a:extLst>
          </p:cNvPr>
          <p:cNvSpPr txBox="1"/>
          <p:nvPr/>
        </p:nvSpPr>
        <p:spPr>
          <a:xfrm>
            <a:off x="922866" y="4276635"/>
            <a:ext cx="3551697" cy="1200329"/>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de-AT" sz="1800" b="1" dirty="0"/>
              <a:t>argumentative Handlungen werden </a:t>
            </a:r>
            <a:r>
              <a:rPr lang="de-AT" sz="1800" b="1" dirty="0" err="1"/>
              <a:t>ko</a:t>
            </a:r>
            <a:r>
              <a:rPr lang="de-AT" sz="1800" b="1" dirty="0"/>
              <a:t>-konstruiert </a:t>
            </a:r>
          </a:p>
          <a:p>
            <a:r>
              <a:rPr lang="de-AT" sz="1800" dirty="0"/>
              <a:t>(vgl. Schmölzer-</a:t>
            </a:r>
            <a:r>
              <a:rPr lang="de-AT" sz="1800" dirty="0" err="1"/>
              <a:t>Eibinger</a:t>
            </a:r>
            <a:r>
              <a:rPr lang="de-AT" sz="1800" dirty="0"/>
              <a:t>/Grundler/</a:t>
            </a:r>
            <a:r>
              <a:rPr lang="de-AT" sz="1800" dirty="0" err="1"/>
              <a:t>Rezat</a:t>
            </a:r>
            <a:r>
              <a:rPr lang="de-AT" sz="1800" dirty="0"/>
              <a:t> 2020)</a:t>
            </a:r>
          </a:p>
        </p:txBody>
      </p:sp>
      <p:sp>
        <p:nvSpPr>
          <p:cNvPr id="16" name="Textfeld 16">
            <a:extLst>
              <a:ext uri="{FF2B5EF4-FFF2-40B4-BE49-F238E27FC236}">
                <a16:creationId xmlns:a16="http://schemas.microsoft.com/office/drawing/2014/main" id="{39F5708C-1D7E-919D-6614-F480EA956744}"/>
              </a:ext>
            </a:extLst>
          </p:cNvPr>
          <p:cNvSpPr txBox="1"/>
          <p:nvPr/>
        </p:nvSpPr>
        <p:spPr>
          <a:xfrm>
            <a:off x="940310" y="5864160"/>
            <a:ext cx="3558407" cy="1200329"/>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de-AT" sz="1800" b="1" i="1" dirty="0" err="1"/>
              <a:t>audience</a:t>
            </a:r>
            <a:r>
              <a:rPr lang="de-AT" sz="1800" b="1" i="1" dirty="0"/>
              <a:t> &amp; </a:t>
            </a:r>
            <a:r>
              <a:rPr lang="de-AT" sz="1800" b="1" i="1" dirty="0" err="1"/>
              <a:t>purpose</a:t>
            </a:r>
            <a:r>
              <a:rPr lang="de-AT" sz="1800" b="1" dirty="0"/>
              <a:t> </a:t>
            </a:r>
          </a:p>
          <a:p>
            <a:r>
              <a:rPr lang="de-AT" sz="1800" b="1" dirty="0"/>
              <a:t>sind greifbar </a:t>
            </a:r>
          </a:p>
          <a:p>
            <a:r>
              <a:rPr lang="de-AT" sz="1800" dirty="0"/>
              <a:t>(vgl. Shi/Matos/Kuhn 2019; Graff 2003)</a:t>
            </a:r>
          </a:p>
        </p:txBody>
      </p:sp>
      <p:sp>
        <p:nvSpPr>
          <p:cNvPr id="17" name="Textfeld 18">
            <a:extLst>
              <a:ext uri="{FF2B5EF4-FFF2-40B4-BE49-F238E27FC236}">
                <a16:creationId xmlns:a16="http://schemas.microsoft.com/office/drawing/2014/main" id="{63C16C4F-78EE-A8B8-94AC-F520B23FA7DE}"/>
              </a:ext>
            </a:extLst>
          </p:cNvPr>
          <p:cNvSpPr txBox="1"/>
          <p:nvPr/>
        </p:nvSpPr>
        <p:spPr>
          <a:xfrm>
            <a:off x="12035093" y="4460953"/>
            <a:ext cx="4602028" cy="1754326"/>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de-AT" sz="1800" b="1" dirty="0"/>
              <a:t>Der dialogisch-kontroverse </a:t>
            </a:r>
          </a:p>
          <a:p>
            <a:r>
              <a:rPr lang="de-AT" sz="1800" b="1" dirty="0"/>
              <a:t>Charakter des Argumentierens </a:t>
            </a:r>
          </a:p>
          <a:p>
            <a:r>
              <a:rPr lang="de-AT" sz="1800" b="1" dirty="0"/>
              <a:t>muss im Text virtuell hergestellt </a:t>
            </a:r>
          </a:p>
          <a:p>
            <a:r>
              <a:rPr lang="de-AT" sz="1800" b="1" dirty="0"/>
              <a:t>werden</a:t>
            </a:r>
          </a:p>
          <a:p>
            <a:r>
              <a:rPr lang="de-AT" sz="1800" dirty="0"/>
              <a:t>(vgl. Feilke 2010; Felton/</a:t>
            </a:r>
            <a:r>
              <a:rPr lang="de-AT" sz="1800" dirty="0" err="1"/>
              <a:t>Herko</a:t>
            </a:r>
            <a:r>
              <a:rPr lang="de-AT" sz="1800" dirty="0"/>
              <a:t> 2004</a:t>
            </a:r>
          </a:p>
          <a:p>
            <a:r>
              <a:rPr lang="de-AT" sz="1800" dirty="0"/>
              <a:t>Kuhn/</a:t>
            </a:r>
            <a:r>
              <a:rPr lang="de-AT" sz="1800" dirty="0" err="1"/>
              <a:t>Udell</a:t>
            </a:r>
            <a:r>
              <a:rPr lang="de-AT" sz="1800" dirty="0"/>
              <a:t> 2007; Kuhn/</a:t>
            </a:r>
            <a:r>
              <a:rPr lang="de-AT" sz="1800" dirty="0" err="1"/>
              <a:t>Iordanou</a:t>
            </a:r>
            <a:r>
              <a:rPr lang="de-AT" sz="1800" dirty="0"/>
              <a:t> 2020)</a:t>
            </a:r>
          </a:p>
        </p:txBody>
      </p:sp>
      <p:sp>
        <p:nvSpPr>
          <p:cNvPr id="18" name="Textfeld 17">
            <a:extLst>
              <a:ext uri="{FF2B5EF4-FFF2-40B4-BE49-F238E27FC236}">
                <a16:creationId xmlns:a16="http://schemas.microsoft.com/office/drawing/2014/main" id="{BF7197CB-D8AA-2DE1-9518-EA5A88143AF7}"/>
              </a:ext>
            </a:extLst>
          </p:cNvPr>
          <p:cNvSpPr txBox="1"/>
          <p:nvPr/>
        </p:nvSpPr>
        <p:spPr>
          <a:xfrm>
            <a:off x="12035093" y="2473936"/>
            <a:ext cx="4602032" cy="1477328"/>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de-AT" sz="1800" b="1" dirty="0"/>
              <a:t>Schreibende sitzen</a:t>
            </a:r>
          </a:p>
          <a:p>
            <a:r>
              <a:rPr lang="de-AT" sz="1800" b="1" dirty="0"/>
              <a:t>alleine vor dem weißen Blatt</a:t>
            </a:r>
          </a:p>
          <a:p>
            <a:pPr marL="285750" indent="-285750">
              <a:buFont typeface="Wingdings" panose="05000000000000000000" pitchFamily="2" charset="2"/>
              <a:buChar char="à"/>
            </a:pPr>
            <a:r>
              <a:rPr lang="de-AT" sz="1800" b="1" dirty="0">
                <a:sym typeface="Wingdings" panose="05000000000000000000" pitchFamily="2" charset="2"/>
              </a:rPr>
              <a:t>Monologische Realisierung </a:t>
            </a:r>
          </a:p>
          <a:p>
            <a:r>
              <a:rPr lang="de-AT" sz="1800" b="1" dirty="0">
                <a:sym typeface="Wingdings" panose="05000000000000000000" pitchFamily="2" charset="2"/>
              </a:rPr>
              <a:t>einer dialogischen Sprachhandlung</a:t>
            </a:r>
          </a:p>
          <a:p>
            <a:r>
              <a:rPr lang="de-AT" sz="1800" dirty="0">
                <a:sym typeface="Wingdings" panose="05000000000000000000" pitchFamily="2" charset="2"/>
              </a:rPr>
              <a:t>(vgl. Feilke/Tophinke 2017)</a:t>
            </a:r>
            <a:endParaRPr lang="de-AT" sz="1800" dirty="0"/>
          </a:p>
        </p:txBody>
      </p:sp>
      <p:sp>
        <p:nvSpPr>
          <p:cNvPr id="19" name="Textfeld 21">
            <a:extLst>
              <a:ext uri="{FF2B5EF4-FFF2-40B4-BE49-F238E27FC236}">
                <a16:creationId xmlns:a16="http://schemas.microsoft.com/office/drawing/2014/main" id="{6946EF0B-B794-D682-953B-B7CEA87599A0}"/>
              </a:ext>
            </a:extLst>
          </p:cNvPr>
          <p:cNvSpPr txBox="1"/>
          <p:nvPr/>
        </p:nvSpPr>
        <p:spPr>
          <a:xfrm>
            <a:off x="12035089" y="6724968"/>
            <a:ext cx="4602032" cy="1477328"/>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de-AT" sz="1800" b="1" dirty="0"/>
              <a:t>Argumente der </a:t>
            </a:r>
            <a:r>
              <a:rPr lang="de-AT" sz="1800" b="1" dirty="0" err="1"/>
              <a:t>Adressat_innen</a:t>
            </a:r>
            <a:endParaRPr lang="de-AT" sz="1800" b="1" dirty="0"/>
          </a:p>
          <a:p>
            <a:r>
              <a:rPr lang="de-AT" sz="1800" b="1" dirty="0"/>
              <a:t>müssen antizipiert &amp; strategisch auf das</a:t>
            </a:r>
          </a:p>
          <a:p>
            <a:r>
              <a:rPr lang="de-AT" sz="1800" b="1" dirty="0"/>
              <a:t>eigene Argumentationsziel abgestimmt werden </a:t>
            </a:r>
            <a:r>
              <a:rPr lang="de-AT" sz="1800" b="1" dirty="0">
                <a:solidFill>
                  <a:schemeClr val="accent1"/>
                </a:solidFill>
                <a:sym typeface="Wingdings" panose="05000000000000000000" pitchFamily="2" charset="2"/>
              </a:rPr>
              <a:t> Konzedieren</a:t>
            </a:r>
            <a:endParaRPr lang="de-AT" sz="1800" b="1" dirty="0">
              <a:solidFill>
                <a:schemeClr val="accent1"/>
              </a:solidFill>
            </a:endParaRPr>
          </a:p>
          <a:p>
            <a:r>
              <a:rPr lang="de-AT" sz="1800" dirty="0"/>
              <a:t>(vgl. Feilke 2010; Feilke/Tophinke 2017)</a:t>
            </a:r>
          </a:p>
        </p:txBody>
      </p:sp>
      <p:sp>
        <p:nvSpPr>
          <p:cNvPr id="4" name="Textfeld 12">
            <a:extLst>
              <a:ext uri="{FF2B5EF4-FFF2-40B4-BE49-F238E27FC236}">
                <a16:creationId xmlns:a16="http://schemas.microsoft.com/office/drawing/2014/main" id="{02123F88-D249-AA81-B792-BF513457A2E2}"/>
              </a:ext>
            </a:extLst>
          </p:cNvPr>
          <p:cNvSpPr txBox="1"/>
          <p:nvPr/>
        </p:nvSpPr>
        <p:spPr>
          <a:xfrm>
            <a:off x="5134888" y="6464324"/>
            <a:ext cx="2675732" cy="461665"/>
          </a:xfrm>
          <a:prstGeom prst="rect">
            <a:avLst/>
          </a:prstGeom>
          <a:noFill/>
        </p:spPr>
        <p:txBody>
          <a:bodyPr wrap="none" rtlCol="0">
            <a:spAutoFit/>
          </a:bodyPr>
          <a:lstStyle/>
          <a:p>
            <a:r>
              <a:rPr lang="de-DE" sz="2400" dirty="0"/>
              <a:t>Mündlicher Dialog</a:t>
            </a:r>
          </a:p>
        </p:txBody>
      </p:sp>
      <p:sp>
        <p:nvSpPr>
          <p:cNvPr id="5" name="Textfeld 13">
            <a:extLst>
              <a:ext uri="{FF2B5EF4-FFF2-40B4-BE49-F238E27FC236}">
                <a16:creationId xmlns:a16="http://schemas.microsoft.com/office/drawing/2014/main" id="{94770E12-3EB0-430E-93B3-7E523D6D6A2F}"/>
              </a:ext>
            </a:extLst>
          </p:cNvPr>
          <p:cNvSpPr txBox="1"/>
          <p:nvPr/>
        </p:nvSpPr>
        <p:spPr>
          <a:xfrm>
            <a:off x="9474541" y="6309469"/>
            <a:ext cx="2255746" cy="830997"/>
          </a:xfrm>
          <a:prstGeom prst="rect">
            <a:avLst/>
          </a:prstGeom>
          <a:noFill/>
        </p:spPr>
        <p:txBody>
          <a:bodyPr wrap="none" rtlCol="0">
            <a:spAutoFit/>
          </a:bodyPr>
          <a:lstStyle/>
          <a:p>
            <a:r>
              <a:rPr lang="de-DE" sz="2400" dirty="0"/>
              <a:t>Schriftliches </a:t>
            </a:r>
          </a:p>
          <a:p>
            <a:r>
              <a:rPr lang="de-DE" sz="2400" dirty="0"/>
              <a:t>Argumentieren</a:t>
            </a:r>
          </a:p>
        </p:txBody>
      </p:sp>
    </p:spTree>
    <p:extLst>
      <p:ext uri="{BB962C8B-B14F-4D97-AF65-F5344CB8AC3E}">
        <p14:creationId xmlns:p14="http://schemas.microsoft.com/office/powerpoint/2010/main" val="1642418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AD03740-5624-EF48-79E8-EE7A35D6E4C0}"/>
              </a:ext>
            </a:extLst>
          </p:cNvPr>
          <p:cNvSpPr>
            <a:spLocks noGrp="1"/>
          </p:cNvSpPr>
          <p:nvPr>
            <p:ph type="title"/>
          </p:nvPr>
        </p:nvSpPr>
        <p:spPr>
          <a:xfrm>
            <a:off x="922866" y="614932"/>
            <a:ext cx="15234671" cy="1885950"/>
          </a:xfrm>
        </p:spPr>
        <p:txBody>
          <a:bodyPr>
            <a:normAutofit/>
          </a:bodyPr>
          <a:lstStyle/>
          <a:p>
            <a:r>
              <a:rPr lang="de-DE" sz="4400" dirty="0"/>
              <a:t>Konzedieren</a:t>
            </a:r>
          </a:p>
        </p:txBody>
      </p:sp>
      <p:sp>
        <p:nvSpPr>
          <p:cNvPr id="6" name="Foliennummernplatzhalter 5">
            <a:extLst>
              <a:ext uri="{FF2B5EF4-FFF2-40B4-BE49-F238E27FC236}">
                <a16:creationId xmlns:a16="http://schemas.microsoft.com/office/drawing/2014/main" id="{1C06AB17-2398-BEC2-44A4-375CA98F5579}"/>
              </a:ext>
            </a:extLst>
          </p:cNvPr>
          <p:cNvSpPr>
            <a:spLocks noGrp="1"/>
          </p:cNvSpPr>
          <p:nvPr>
            <p:ph type="sldNum" sz="quarter" idx="12"/>
          </p:nvPr>
        </p:nvSpPr>
        <p:spPr/>
        <p:txBody>
          <a:bodyPr/>
          <a:lstStyle/>
          <a:p>
            <a:fld id="{C8293DA4-3172-BF4E-AAD3-F8E76F90D071}" type="slidenum">
              <a:rPr lang="de-DE" smtClean="0"/>
              <a:pPr/>
              <a:t>7</a:t>
            </a:fld>
            <a:endParaRPr lang="de-DE" dirty="0"/>
          </a:p>
        </p:txBody>
      </p:sp>
      <p:pic>
        <p:nvPicPr>
          <p:cNvPr id="2" name="Grafik 1">
            <a:extLst>
              <a:ext uri="{FF2B5EF4-FFF2-40B4-BE49-F238E27FC236}">
                <a16:creationId xmlns:a16="http://schemas.microsoft.com/office/drawing/2014/main" id="{40CAF6CF-9CBF-5F33-7BC8-0D47BE786B9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447" t="19010" r="-50173" b="16845"/>
          <a:stretch/>
        </p:blipFill>
        <p:spPr>
          <a:xfrm>
            <a:off x="264" y="0"/>
            <a:ext cx="752868" cy="9753600"/>
          </a:xfrm>
          <a:prstGeom prst="rect">
            <a:avLst/>
          </a:prstGeom>
        </p:spPr>
      </p:pic>
      <p:pic>
        <p:nvPicPr>
          <p:cNvPr id="7" name="Grafik 6" descr="Ein Bild, das Grafiken, Kreis, Screenshot, Schrift enthält.&#10;&#10;Automatisch generierte Beschreibung">
            <a:extLst>
              <a:ext uri="{FF2B5EF4-FFF2-40B4-BE49-F238E27FC236}">
                <a16:creationId xmlns:a16="http://schemas.microsoft.com/office/drawing/2014/main" id="{D503C645-D9F8-7EF0-B3AD-7CDFC588E1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57537" y="193675"/>
            <a:ext cx="959167" cy="729284"/>
          </a:xfrm>
          <a:prstGeom prst="rect">
            <a:avLst/>
          </a:prstGeom>
        </p:spPr>
      </p:pic>
      <p:pic>
        <p:nvPicPr>
          <p:cNvPr id="9" name="Inhaltsplatzhalter 6" descr="Programmierer">
            <a:extLst>
              <a:ext uri="{FF2B5EF4-FFF2-40B4-BE49-F238E27FC236}">
                <a16:creationId xmlns:a16="http://schemas.microsoft.com/office/drawing/2014/main" id="{63576572-1D1E-FD14-2ABB-0D8E51BF9ED4}"/>
              </a:ext>
            </a:extLst>
          </p:cNvPr>
          <p:cNvPicPr>
            <a:picLocks noGrp="1" noChangeAspect="1"/>
          </p:cNvPicPr>
          <p:nvPr>
            <p:ph idx="1"/>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76133" y="5550673"/>
            <a:ext cx="3587995" cy="3587995"/>
          </a:xfrm>
          <a:prstGeom prst="rect">
            <a:avLst/>
          </a:prstGeom>
        </p:spPr>
      </p:pic>
      <p:sp>
        <p:nvSpPr>
          <p:cNvPr id="10" name="Denkblase: wolkenförmig 7">
            <a:extLst>
              <a:ext uri="{FF2B5EF4-FFF2-40B4-BE49-F238E27FC236}">
                <a16:creationId xmlns:a16="http://schemas.microsoft.com/office/drawing/2014/main" id="{266AC0BC-1A92-7F9A-E81B-8B814B561492}"/>
              </a:ext>
            </a:extLst>
          </p:cNvPr>
          <p:cNvSpPr/>
          <p:nvPr/>
        </p:nvSpPr>
        <p:spPr>
          <a:xfrm>
            <a:off x="1438243" y="1630356"/>
            <a:ext cx="13414579" cy="4125466"/>
          </a:xfrm>
          <a:prstGeom prst="cloudCallout">
            <a:avLst>
              <a:gd name="adj1" fmla="val 1626"/>
              <a:gd name="adj2" fmla="val 6607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pic>
        <p:nvPicPr>
          <p:cNvPr id="11" name="Grafik 13" descr="Besprechung mit einfarbiger Füllung">
            <a:extLst>
              <a:ext uri="{FF2B5EF4-FFF2-40B4-BE49-F238E27FC236}">
                <a16:creationId xmlns:a16="http://schemas.microsoft.com/office/drawing/2014/main" id="{CECCB3BD-290B-E41D-7C29-452E9B7B5A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83725" y="3706345"/>
            <a:ext cx="1572231" cy="1572231"/>
          </a:xfrm>
          <a:prstGeom prst="rect">
            <a:avLst/>
          </a:prstGeom>
        </p:spPr>
      </p:pic>
      <p:pic>
        <p:nvPicPr>
          <p:cNvPr id="12" name="Grafik 11" descr="Chatblase mit einfarbiger Füllung">
            <a:extLst>
              <a:ext uri="{FF2B5EF4-FFF2-40B4-BE49-F238E27FC236}">
                <a16:creationId xmlns:a16="http://schemas.microsoft.com/office/drawing/2014/main" id="{9BE34CE3-537D-7AEA-CE4E-1007A7226B6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79907" y="2449774"/>
            <a:ext cx="1243315" cy="1243315"/>
          </a:xfrm>
          <a:prstGeom prst="rect">
            <a:avLst/>
          </a:prstGeom>
        </p:spPr>
      </p:pic>
      <p:pic>
        <p:nvPicPr>
          <p:cNvPr id="13" name="Grafik 15" descr="Pfeil: Leichte Kurve mit einfarbiger Füllung">
            <a:extLst>
              <a:ext uri="{FF2B5EF4-FFF2-40B4-BE49-F238E27FC236}">
                <a16:creationId xmlns:a16="http://schemas.microsoft.com/office/drawing/2014/main" id="{13AB9468-A83A-8840-FF7B-C9DB0AD9CF7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237328" y="3514435"/>
            <a:ext cx="1243315" cy="1243315"/>
          </a:xfrm>
          <a:prstGeom prst="rect">
            <a:avLst/>
          </a:prstGeom>
        </p:spPr>
      </p:pic>
      <p:pic>
        <p:nvPicPr>
          <p:cNvPr id="14" name="Grafik 13" descr="Besprechung mit einfarbiger Füllung">
            <a:extLst>
              <a:ext uri="{FF2B5EF4-FFF2-40B4-BE49-F238E27FC236}">
                <a16:creationId xmlns:a16="http://schemas.microsoft.com/office/drawing/2014/main" id="{45DD03DC-6D0F-344D-5576-BB6D43682A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87390" y="3714583"/>
            <a:ext cx="1572231" cy="1572231"/>
          </a:xfrm>
          <a:prstGeom prst="rect">
            <a:avLst/>
          </a:prstGeom>
        </p:spPr>
      </p:pic>
      <p:pic>
        <p:nvPicPr>
          <p:cNvPr id="15" name="Grafik 11" descr="Chatblase mit einfarbiger Füllung">
            <a:extLst>
              <a:ext uri="{FF2B5EF4-FFF2-40B4-BE49-F238E27FC236}">
                <a16:creationId xmlns:a16="http://schemas.microsoft.com/office/drawing/2014/main" id="{10B61119-D53B-D117-DF26-3737080FED9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48472" y="2672147"/>
            <a:ext cx="1243315" cy="1243315"/>
          </a:xfrm>
          <a:prstGeom prst="rect">
            <a:avLst/>
          </a:prstGeom>
        </p:spPr>
      </p:pic>
      <p:pic>
        <p:nvPicPr>
          <p:cNvPr id="16" name="Grafik 11" descr="Chatblase mit einfarbiger Füllung">
            <a:extLst>
              <a:ext uri="{FF2B5EF4-FFF2-40B4-BE49-F238E27FC236}">
                <a16:creationId xmlns:a16="http://schemas.microsoft.com/office/drawing/2014/main" id="{87EDA43B-337C-48FD-DED7-EED144C9EEC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28989" y="2219896"/>
            <a:ext cx="1243315" cy="1243315"/>
          </a:xfrm>
          <a:prstGeom prst="rect">
            <a:avLst/>
          </a:prstGeom>
        </p:spPr>
      </p:pic>
      <p:pic>
        <p:nvPicPr>
          <p:cNvPr id="17" name="Inhaltsplatzhalter 6" descr="Programmierer">
            <a:extLst>
              <a:ext uri="{FF2B5EF4-FFF2-40B4-BE49-F238E27FC236}">
                <a16:creationId xmlns:a16="http://schemas.microsoft.com/office/drawing/2014/main" id="{1F4BF172-CB04-1661-F1BB-C87C379597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28988" y="3573563"/>
            <a:ext cx="1243315" cy="1243315"/>
          </a:xfrm>
          <a:prstGeom prst="rect">
            <a:avLst/>
          </a:prstGeom>
        </p:spPr>
      </p:pic>
      <p:pic>
        <p:nvPicPr>
          <p:cNvPr id="18" name="Grafik 22" descr="Daumen hoch-Zeichen mit einfarbiger Füllung">
            <a:extLst>
              <a:ext uri="{FF2B5EF4-FFF2-40B4-BE49-F238E27FC236}">
                <a16:creationId xmlns:a16="http://schemas.microsoft.com/office/drawing/2014/main" id="{91463860-0B64-BCE7-8567-48A03529EF7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0800000">
            <a:off x="8746887" y="3091178"/>
            <a:ext cx="701466" cy="701466"/>
          </a:xfrm>
          <a:prstGeom prst="rect">
            <a:avLst/>
          </a:prstGeom>
        </p:spPr>
      </p:pic>
      <p:pic>
        <p:nvPicPr>
          <p:cNvPr id="19" name="Grafik 21" descr="Daumen hoch-Zeichen mit einfarbiger Füllung">
            <a:extLst>
              <a:ext uri="{FF2B5EF4-FFF2-40B4-BE49-F238E27FC236}">
                <a16:creationId xmlns:a16="http://schemas.microsoft.com/office/drawing/2014/main" id="{15C97729-B53B-AA96-58DB-7441AD1E1D7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21571" y="2609893"/>
            <a:ext cx="701466" cy="701466"/>
          </a:xfrm>
          <a:prstGeom prst="rect">
            <a:avLst/>
          </a:prstGeom>
        </p:spPr>
      </p:pic>
      <p:sp>
        <p:nvSpPr>
          <p:cNvPr id="20" name="Textfeld 23">
            <a:extLst>
              <a:ext uri="{FF2B5EF4-FFF2-40B4-BE49-F238E27FC236}">
                <a16:creationId xmlns:a16="http://schemas.microsoft.com/office/drawing/2014/main" id="{2A7C664F-5147-D7D0-F149-CA26F4E15ADD}"/>
              </a:ext>
            </a:extLst>
          </p:cNvPr>
          <p:cNvSpPr txBox="1"/>
          <p:nvPr/>
        </p:nvSpPr>
        <p:spPr>
          <a:xfrm flipH="1">
            <a:off x="2752938" y="6240046"/>
            <a:ext cx="3070284" cy="2800767"/>
          </a:xfrm>
          <a:prstGeom prst="rect">
            <a:avLst/>
          </a:prstGeom>
          <a:noFill/>
        </p:spPr>
        <p:txBody>
          <a:bodyPr wrap="square" rtlCol="0">
            <a:spAutoFit/>
          </a:bodyPr>
          <a:lstStyle/>
          <a:p>
            <a:r>
              <a:rPr lang="de-AT" dirty="0"/>
              <a:t>ein </a:t>
            </a:r>
            <a:r>
              <a:rPr lang="de-AT" b="1" dirty="0">
                <a:solidFill>
                  <a:schemeClr val="accent1"/>
                </a:solidFill>
              </a:rPr>
              <a:t>Gegenargument einräumen</a:t>
            </a:r>
          </a:p>
          <a:p>
            <a:endParaRPr lang="de-AT" dirty="0"/>
          </a:p>
          <a:p>
            <a:endParaRPr lang="de-AT" dirty="0"/>
          </a:p>
          <a:p>
            <a:r>
              <a:rPr lang="de-AT" dirty="0"/>
              <a:t>z. B.: Die reine Reisezeit ist </a:t>
            </a:r>
            <a:r>
              <a:rPr lang="de-AT" b="1" dirty="0"/>
              <a:t>zwar</a:t>
            </a:r>
            <a:r>
              <a:rPr lang="de-AT" dirty="0"/>
              <a:t> mit dem Flugzeug am geringsten…</a:t>
            </a:r>
          </a:p>
        </p:txBody>
      </p:sp>
      <p:sp>
        <p:nvSpPr>
          <p:cNvPr id="21" name="Textfeld 24">
            <a:extLst>
              <a:ext uri="{FF2B5EF4-FFF2-40B4-BE49-F238E27FC236}">
                <a16:creationId xmlns:a16="http://schemas.microsoft.com/office/drawing/2014/main" id="{333C2A75-A025-EFC7-F705-CB3ADEB68565}"/>
              </a:ext>
            </a:extLst>
          </p:cNvPr>
          <p:cNvSpPr txBox="1"/>
          <p:nvPr/>
        </p:nvSpPr>
        <p:spPr>
          <a:xfrm flipH="1">
            <a:off x="10828988" y="6240046"/>
            <a:ext cx="5536166" cy="2462213"/>
          </a:xfrm>
          <a:prstGeom prst="rect">
            <a:avLst/>
          </a:prstGeom>
          <a:noFill/>
        </p:spPr>
        <p:txBody>
          <a:bodyPr wrap="square" rtlCol="0">
            <a:spAutoFit/>
          </a:bodyPr>
          <a:lstStyle/>
          <a:p>
            <a:r>
              <a:rPr lang="de-AT" dirty="0"/>
              <a:t>das </a:t>
            </a:r>
            <a:r>
              <a:rPr lang="de-AT" b="1" dirty="0">
                <a:solidFill>
                  <a:schemeClr val="accent1"/>
                </a:solidFill>
              </a:rPr>
              <a:t>Gegenargument entkräften </a:t>
            </a:r>
            <a:r>
              <a:rPr lang="de-AT" dirty="0"/>
              <a:t>und die eigene Position stärker wirken lassen</a:t>
            </a:r>
          </a:p>
          <a:p>
            <a:endParaRPr lang="de-AT" dirty="0"/>
          </a:p>
          <a:p>
            <a:r>
              <a:rPr lang="de-AT" dirty="0"/>
              <a:t>z. B.: …, wenn man </a:t>
            </a:r>
            <a:r>
              <a:rPr lang="de-AT" b="1" dirty="0"/>
              <a:t>jedoch</a:t>
            </a:r>
            <a:r>
              <a:rPr lang="de-AT" dirty="0"/>
              <a:t> die Anreise zum Flughafen, Check-in und die Sicherheitskontrolle miteinrechnet, ist man mit der Bahn nicht viel langsamer. </a:t>
            </a:r>
          </a:p>
        </p:txBody>
      </p:sp>
      <p:pic>
        <p:nvPicPr>
          <p:cNvPr id="22" name="E_Teil 2">
            <a:hlinkClick r:id="" action="ppaction://media"/>
            <a:extLst>
              <a:ext uri="{FF2B5EF4-FFF2-40B4-BE49-F238E27FC236}">
                <a16:creationId xmlns:a16="http://schemas.microsoft.com/office/drawing/2014/main" id="{1DAF7FBF-866B-2C51-B9DA-572B6A12F91A}"/>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350579" y="7237973"/>
            <a:ext cx="804911" cy="804911"/>
          </a:xfrm>
          <a:prstGeom prst="rect">
            <a:avLst/>
          </a:prstGeom>
        </p:spPr>
      </p:pic>
    </p:spTree>
    <p:extLst>
      <p:ext uri="{BB962C8B-B14F-4D97-AF65-F5344CB8AC3E}">
        <p14:creationId xmlns:p14="http://schemas.microsoft.com/office/powerpoint/2010/main" val="215997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7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AD03740-5624-EF48-79E8-EE7A35D6E4C0}"/>
              </a:ext>
            </a:extLst>
          </p:cNvPr>
          <p:cNvSpPr>
            <a:spLocks noGrp="1"/>
          </p:cNvSpPr>
          <p:nvPr>
            <p:ph type="title"/>
          </p:nvPr>
        </p:nvSpPr>
        <p:spPr>
          <a:xfrm>
            <a:off x="922866" y="614932"/>
            <a:ext cx="15234671" cy="1885950"/>
          </a:xfrm>
        </p:spPr>
        <p:txBody>
          <a:bodyPr>
            <a:normAutofit/>
          </a:bodyPr>
          <a:lstStyle/>
          <a:p>
            <a:r>
              <a:rPr lang="de-AT" sz="4900" dirty="0"/>
              <a:t>„Dialog </a:t>
            </a:r>
            <a:r>
              <a:rPr lang="de-AT" sz="4900" dirty="0" err="1"/>
              <a:t>as</a:t>
            </a:r>
            <a:r>
              <a:rPr lang="de-AT" sz="4900" dirty="0"/>
              <a:t> a </a:t>
            </a:r>
            <a:r>
              <a:rPr lang="de-AT" sz="4900" dirty="0" err="1"/>
              <a:t>bridge</a:t>
            </a:r>
            <a:r>
              <a:rPr lang="de-AT" sz="4900" dirty="0"/>
              <a:t> </a:t>
            </a:r>
            <a:r>
              <a:rPr lang="de-AT" sz="4900" dirty="0" err="1"/>
              <a:t>to</a:t>
            </a:r>
            <a:r>
              <a:rPr lang="de-AT" sz="4900" dirty="0"/>
              <a:t> argumentative </a:t>
            </a:r>
            <a:r>
              <a:rPr lang="de-AT" sz="4900" dirty="0" err="1"/>
              <a:t>writing</a:t>
            </a:r>
            <a:r>
              <a:rPr lang="de-AT" sz="4900" dirty="0"/>
              <a:t>“</a:t>
            </a:r>
            <a:br>
              <a:rPr lang="de-AT" sz="4900" dirty="0"/>
            </a:br>
            <a:r>
              <a:rPr lang="de-AT" sz="4900" dirty="0"/>
              <a:t>Beispiele aus der angloamerikanischen Forschung</a:t>
            </a:r>
            <a:endParaRPr lang="de-DE" sz="4900" dirty="0"/>
          </a:p>
        </p:txBody>
      </p:sp>
      <p:sp>
        <p:nvSpPr>
          <p:cNvPr id="6" name="Foliennummernplatzhalter 5">
            <a:extLst>
              <a:ext uri="{FF2B5EF4-FFF2-40B4-BE49-F238E27FC236}">
                <a16:creationId xmlns:a16="http://schemas.microsoft.com/office/drawing/2014/main" id="{1C06AB17-2398-BEC2-44A4-375CA98F5579}"/>
              </a:ext>
            </a:extLst>
          </p:cNvPr>
          <p:cNvSpPr>
            <a:spLocks noGrp="1"/>
          </p:cNvSpPr>
          <p:nvPr>
            <p:ph type="sldNum" sz="quarter" idx="12"/>
          </p:nvPr>
        </p:nvSpPr>
        <p:spPr/>
        <p:txBody>
          <a:bodyPr/>
          <a:lstStyle/>
          <a:p>
            <a:fld id="{C8293DA4-3172-BF4E-AAD3-F8E76F90D071}" type="slidenum">
              <a:rPr lang="de-DE" smtClean="0"/>
              <a:pPr/>
              <a:t>8</a:t>
            </a:fld>
            <a:endParaRPr lang="de-DE" dirty="0"/>
          </a:p>
        </p:txBody>
      </p:sp>
      <p:pic>
        <p:nvPicPr>
          <p:cNvPr id="2" name="Grafik 1">
            <a:extLst>
              <a:ext uri="{FF2B5EF4-FFF2-40B4-BE49-F238E27FC236}">
                <a16:creationId xmlns:a16="http://schemas.microsoft.com/office/drawing/2014/main" id="{40CAF6CF-9CBF-5F33-7BC8-0D47BE786B9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447" t="19010" r="-50173" b="16845"/>
          <a:stretch/>
        </p:blipFill>
        <p:spPr>
          <a:xfrm>
            <a:off x="264" y="0"/>
            <a:ext cx="752868" cy="9753600"/>
          </a:xfrm>
          <a:prstGeom prst="rect">
            <a:avLst/>
          </a:prstGeom>
        </p:spPr>
      </p:pic>
      <p:pic>
        <p:nvPicPr>
          <p:cNvPr id="7" name="Grafik 6" descr="Ein Bild, das Grafiken, Kreis, Screenshot, Schrift enthält.&#10;&#10;Automatisch generierte Beschreibung">
            <a:extLst>
              <a:ext uri="{FF2B5EF4-FFF2-40B4-BE49-F238E27FC236}">
                <a16:creationId xmlns:a16="http://schemas.microsoft.com/office/drawing/2014/main" id="{D503C645-D9F8-7EF0-B3AD-7CDFC588E1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57537" y="193675"/>
            <a:ext cx="959167" cy="729284"/>
          </a:xfrm>
          <a:prstGeom prst="rect">
            <a:avLst/>
          </a:prstGeom>
        </p:spPr>
      </p:pic>
      <p:pic>
        <p:nvPicPr>
          <p:cNvPr id="4" name="Grafik 8">
            <a:extLst>
              <a:ext uri="{FF2B5EF4-FFF2-40B4-BE49-F238E27FC236}">
                <a16:creationId xmlns:a16="http://schemas.microsoft.com/office/drawing/2014/main" id="{5EF9AFBD-00D6-610B-08DE-24DED6043665}"/>
              </a:ext>
            </a:extLst>
          </p:cNvPr>
          <p:cNvPicPr>
            <a:picLocks noChangeAspect="1"/>
          </p:cNvPicPr>
          <p:nvPr/>
        </p:nvPicPr>
        <p:blipFill>
          <a:blip r:embed="rId8" cstate="print">
            <a:extLst>
              <a:ext uri="{BEBA8EAE-BF5A-486C-A8C5-ECC9F3942E4B}">
                <a14:imgProps xmlns:a14="http://schemas.microsoft.com/office/drawing/2010/main">
                  <a14:imgLayer r:embed="rId9">
                    <a14:imgEffect>
                      <a14:artisticPencilSketch/>
                    </a14:imgEffect>
                  </a14:imgLayer>
                </a14:imgProps>
              </a:ext>
              <a:ext uri="{28A0092B-C50C-407E-A947-70E740481C1C}">
                <a14:useLocalDpi xmlns:a14="http://schemas.microsoft.com/office/drawing/2010/main" val="0"/>
              </a:ext>
            </a:extLst>
          </a:blip>
          <a:stretch>
            <a:fillRect/>
          </a:stretch>
        </p:blipFill>
        <p:spPr>
          <a:xfrm>
            <a:off x="15355152" y="2188065"/>
            <a:ext cx="1281969" cy="1226949"/>
          </a:xfrm>
          <a:prstGeom prst="rect">
            <a:avLst/>
          </a:prstGeom>
        </p:spPr>
      </p:pic>
      <p:sp>
        <p:nvSpPr>
          <p:cNvPr id="10" name="Textfeld 6">
            <a:extLst>
              <a:ext uri="{FF2B5EF4-FFF2-40B4-BE49-F238E27FC236}">
                <a16:creationId xmlns:a16="http://schemas.microsoft.com/office/drawing/2014/main" id="{11D75A03-9A5A-4BF3-18E7-99136C18883C}"/>
              </a:ext>
            </a:extLst>
          </p:cNvPr>
          <p:cNvSpPr txBox="1"/>
          <p:nvPr/>
        </p:nvSpPr>
        <p:spPr>
          <a:xfrm>
            <a:off x="922866" y="3322528"/>
            <a:ext cx="4094263" cy="3108543"/>
          </a:xfrm>
          <a:prstGeom prst="rect">
            <a:avLst/>
          </a:prstGeom>
          <a:noFill/>
        </p:spPr>
        <p:txBody>
          <a:bodyPr wrap="square" rtlCol="0">
            <a:spAutoFit/>
          </a:bodyPr>
          <a:lstStyle/>
          <a:p>
            <a:r>
              <a:rPr lang="de-AT" sz="2800" b="1" dirty="0">
                <a:solidFill>
                  <a:schemeClr val="accent1"/>
                </a:solidFill>
              </a:rPr>
              <a:t>1. </a:t>
            </a:r>
          </a:p>
          <a:p>
            <a:r>
              <a:rPr lang="de-AT" sz="2800" b="1" dirty="0" err="1"/>
              <a:t>Reznitskaya</a:t>
            </a:r>
            <a:r>
              <a:rPr lang="de-AT" sz="2800" dirty="0"/>
              <a:t>, A. et al. (2001): </a:t>
            </a:r>
            <a:r>
              <a:rPr lang="de-AT" sz="2800" i="1" dirty="0" err="1"/>
              <a:t>Influence</a:t>
            </a:r>
            <a:r>
              <a:rPr lang="de-AT" sz="2800" i="1" dirty="0"/>
              <a:t> </a:t>
            </a:r>
            <a:r>
              <a:rPr lang="de-AT" sz="2800" i="1" dirty="0" err="1"/>
              <a:t>of</a:t>
            </a:r>
            <a:r>
              <a:rPr lang="de-AT" sz="2800" i="1" dirty="0"/>
              <a:t> oral </a:t>
            </a:r>
            <a:r>
              <a:rPr lang="de-AT" sz="2800" i="1" dirty="0" err="1"/>
              <a:t>discussion</a:t>
            </a:r>
            <a:r>
              <a:rPr lang="de-AT" sz="2800" i="1" dirty="0"/>
              <a:t> on </a:t>
            </a:r>
            <a:r>
              <a:rPr lang="de-AT" sz="2800" i="1" dirty="0" err="1"/>
              <a:t>written</a:t>
            </a:r>
            <a:r>
              <a:rPr lang="de-AT" sz="2800" i="1" dirty="0"/>
              <a:t> </a:t>
            </a:r>
            <a:r>
              <a:rPr lang="de-AT" sz="2800" i="1" dirty="0" err="1"/>
              <a:t>argument</a:t>
            </a:r>
            <a:r>
              <a:rPr lang="de-AT" sz="2800" i="1" dirty="0"/>
              <a:t>.</a:t>
            </a:r>
            <a:r>
              <a:rPr lang="de-AT" sz="2800" dirty="0"/>
              <a:t> </a:t>
            </a:r>
          </a:p>
          <a:p>
            <a:r>
              <a:rPr lang="de-AT" sz="2800" dirty="0"/>
              <a:t>In: </a:t>
            </a:r>
            <a:r>
              <a:rPr lang="de-AT" sz="2800" dirty="0" err="1"/>
              <a:t>Discourse</a:t>
            </a:r>
            <a:r>
              <a:rPr lang="de-AT" sz="2800" dirty="0"/>
              <a:t> </a:t>
            </a:r>
            <a:r>
              <a:rPr lang="de-AT" sz="2800" dirty="0" err="1"/>
              <a:t>Processes</a:t>
            </a:r>
            <a:r>
              <a:rPr lang="de-AT" sz="2800" dirty="0"/>
              <a:t>, 32, 155 – 175.</a:t>
            </a:r>
          </a:p>
        </p:txBody>
      </p:sp>
      <p:sp>
        <p:nvSpPr>
          <p:cNvPr id="11" name="Textfeld 7">
            <a:extLst>
              <a:ext uri="{FF2B5EF4-FFF2-40B4-BE49-F238E27FC236}">
                <a16:creationId xmlns:a16="http://schemas.microsoft.com/office/drawing/2014/main" id="{516545D4-C858-09CC-1418-34D7DF6C5746}"/>
              </a:ext>
            </a:extLst>
          </p:cNvPr>
          <p:cNvSpPr txBox="1"/>
          <p:nvPr/>
        </p:nvSpPr>
        <p:spPr>
          <a:xfrm>
            <a:off x="6060964" y="3230194"/>
            <a:ext cx="5218333" cy="3539430"/>
          </a:xfrm>
          <a:prstGeom prst="rect">
            <a:avLst/>
          </a:prstGeom>
          <a:noFill/>
        </p:spPr>
        <p:txBody>
          <a:bodyPr wrap="square" rtlCol="0">
            <a:spAutoFit/>
          </a:bodyPr>
          <a:lstStyle/>
          <a:p>
            <a:r>
              <a:rPr lang="en-US" sz="2800" b="1" dirty="0">
                <a:solidFill>
                  <a:schemeClr val="accent1"/>
                </a:solidFill>
              </a:rPr>
              <a:t>2. </a:t>
            </a:r>
          </a:p>
          <a:p>
            <a:r>
              <a:rPr lang="en-US" sz="2800" b="1" dirty="0"/>
              <a:t>Kuhn</a:t>
            </a:r>
            <a:r>
              <a:rPr lang="en-US" sz="2800" dirty="0"/>
              <a:t>, D., </a:t>
            </a:r>
            <a:r>
              <a:rPr lang="en-US" sz="2800" b="1" dirty="0"/>
              <a:t>Hemberger</a:t>
            </a:r>
            <a:r>
              <a:rPr lang="en-US" sz="2800" dirty="0"/>
              <a:t>, L., and </a:t>
            </a:r>
            <a:r>
              <a:rPr lang="en-US" sz="2800" b="1" dirty="0" err="1"/>
              <a:t>Khait</a:t>
            </a:r>
            <a:r>
              <a:rPr lang="en-US" sz="2800" dirty="0"/>
              <a:t>, V. (2016):</a:t>
            </a:r>
          </a:p>
          <a:p>
            <a:r>
              <a:rPr lang="en-US" sz="2800" i="1" dirty="0"/>
              <a:t>Tracing the development of </a:t>
            </a:r>
            <a:r>
              <a:rPr lang="en-US" sz="2800" i="1" dirty="0" err="1"/>
              <a:t>argumentive</a:t>
            </a:r>
            <a:r>
              <a:rPr lang="en-US" sz="2800" i="1" dirty="0"/>
              <a:t> writing in a discourse-rich context. </a:t>
            </a:r>
          </a:p>
          <a:p>
            <a:r>
              <a:rPr lang="en-US" sz="2800" dirty="0"/>
              <a:t>In: Written Communication 33, 92–121. </a:t>
            </a:r>
          </a:p>
        </p:txBody>
      </p:sp>
      <p:sp>
        <p:nvSpPr>
          <p:cNvPr id="12" name="Textfeld 9">
            <a:extLst>
              <a:ext uri="{FF2B5EF4-FFF2-40B4-BE49-F238E27FC236}">
                <a16:creationId xmlns:a16="http://schemas.microsoft.com/office/drawing/2014/main" id="{BB92F241-F0B6-EE4D-115E-77779377A6E0}"/>
              </a:ext>
            </a:extLst>
          </p:cNvPr>
          <p:cNvSpPr txBox="1"/>
          <p:nvPr/>
        </p:nvSpPr>
        <p:spPr>
          <a:xfrm>
            <a:off x="12003066" y="3322527"/>
            <a:ext cx="4634054" cy="3108543"/>
          </a:xfrm>
          <a:prstGeom prst="rect">
            <a:avLst/>
          </a:prstGeom>
          <a:noFill/>
        </p:spPr>
        <p:txBody>
          <a:bodyPr wrap="square" rtlCol="0">
            <a:spAutoFit/>
          </a:bodyPr>
          <a:lstStyle/>
          <a:p>
            <a:r>
              <a:rPr lang="en-US" sz="2800" b="1" dirty="0">
                <a:solidFill>
                  <a:schemeClr val="accent1"/>
                </a:solidFill>
              </a:rPr>
              <a:t>3. </a:t>
            </a:r>
          </a:p>
          <a:p>
            <a:r>
              <a:rPr lang="en-US" sz="2800" b="1" dirty="0"/>
              <a:t>Shi</a:t>
            </a:r>
            <a:r>
              <a:rPr lang="en-US" sz="2800" dirty="0"/>
              <a:t>, Y., </a:t>
            </a:r>
            <a:r>
              <a:rPr lang="en-US" sz="2800" b="1" dirty="0"/>
              <a:t>Matos</a:t>
            </a:r>
            <a:r>
              <a:rPr lang="en-US" sz="2800" dirty="0"/>
              <a:t>, F., and </a:t>
            </a:r>
            <a:r>
              <a:rPr lang="en-US" sz="2800" b="1" dirty="0"/>
              <a:t>Kuhn</a:t>
            </a:r>
            <a:r>
              <a:rPr lang="en-US" sz="2800" dirty="0"/>
              <a:t>, D. (2019):</a:t>
            </a:r>
          </a:p>
          <a:p>
            <a:r>
              <a:rPr lang="en-US" sz="2800" i="1" dirty="0"/>
              <a:t>Dialog as a bridge to argumentative writing. </a:t>
            </a:r>
          </a:p>
          <a:p>
            <a:r>
              <a:rPr lang="en-US" sz="2800" dirty="0"/>
              <a:t>In: Journal of Writing Research 11, 107–129. </a:t>
            </a:r>
          </a:p>
        </p:txBody>
      </p:sp>
      <p:pic>
        <p:nvPicPr>
          <p:cNvPr id="13" name="E_Teil 4">
            <a:hlinkClick r:id="" action="ppaction://media"/>
            <a:extLst>
              <a:ext uri="{FF2B5EF4-FFF2-40B4-BE49-F238E27FC236}">
                <a16:creationId xmlns:a16="http://schemas.microsoft.com/office/drawing/2014/main" id="{C274C985-6019-CE93-DE41-F79EA5D56F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88824" y="7498936"/>
            <a:ext cx="962612" cy="962612"/>
          </a:xfrm>
          <a:prstGeom prst="rect">
            <a:avLst/>
          </a:prstGeom>
        </p:spPr>
      </p:pic>
    </p:spTree>
    <p:extLst>
      <p:ext uri="{BB962C8B-B14F-4D97-AF65-F5344CB8AC3E}">
        <p14:creationId xmlns:p14="http://schemas.microsoft.com/office/powerpoint/2010/main" val="171289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4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009E520-950C-6F55-0F59-F8A06557F99A}"/>
              </a:ext>
            </a:extLst>
          </p:cNvPr>
          <p:cNvSpPr>
            <a:spLocks noGrp="1"/>
          </p:cNvSpPr>
          <p:nvPr>
            <p:ph idx="1"/>
          </p:nvPr>
        </p:nvSpPr>
        <p:spPr/>
        <p:txBody>
          <a:bodyPr>
            <a:normAutofit/>
          </a:bodyPr>
          <a:lstStyle/>
          <a:p>
            <a:r>
              <a:rPr lang="de-AT" dirty="0"/>
              <a:t>115 </a:t>
            </a:r>
            <a:r>
              <a:rPr lang="de-AT" dirty="0" err="1"/>
              <a:t>SuS</a:t>
            </a:r>
            <a:r>
              <a:rPr lang="de-AT" dirty="0"/>
              <a:t> in der Sekundarstufe I </a:t>
            </a:r>
          </a:p>
          <a:p>
            <a:pPr marL="0" indent="0">
              <a:buNone/>
            </a:pPr>
            <a:endParaRPr lang="de-AT" dirty="0"/>
          </a:p>
          <a:p>
            <a:r>
              <a:rPr lang="de-AT" dirty="0" err="1"/>
              <a:t>SuS</a:t>
            </a:r>
            <a:r>
              <a:rPr lang="de-AT" dirty="0"/>
              <a:t> nehmen 5 Wochen lang regelmäßig an mündlichen Gruppendiskussionen („</a:t>
            </a:r>
            <a:r>
              <a:rPr lang="de-AT" dirty="0" err="1"/>
              <a:t>collaborative</a:t>
            </a:r>
            <a:r>
              <a:rPr lang="de-AT" dirty="0"/>
              <a:t> </a:t>
            </a:r>
            <a:r>
              <a:rPr lang="de-AT" dirty="0" err="1"/>
              <a:t>reasoning</a:t>
            </a:r>
            <a:r>
              <a:rPr lang="de-AT" dirty="0"/>
              <a:t>“) teil </a:t>
            </a:r>
          </a:p>
          <a:p>
            <a:pPr marL="0" indent="0">
              <a:buNone/>
            </a:pPr>
            <a:endParaRPr lang="de-AT" dirty="0"/>
          </a:p>
          <a:p>
            <a:pPr>
              <a:buFont typeface="Wingdings" panose="05000000000000000000" pitchFamily="2" charset="2"/>
              <a:buChar char="à"/>
            </a:pPr>
            <a:r>
              <a:rPr lang="de-AT" b="1" dirty="0">
                <a:solidFill>
                  <a:schemeClr val="accent1"/>
                </a:solidFill>
              </a:rPr>
              <a:t>Ergebnisse: </a:t>
            </a:r>
            <a:r>
              <a:rPr lang="de-AT" dirty="0" err="1"/>
              <a:t>SuS</a:t>
            </a:r>
            <a:r>
              <a:rPr lang="de-AT" b="1" dirty="0">
                <a:solidFill>
                  <a:schemeClr val="accent1"/>
                </a:solidFill>
              </a:rPr>
              <a:t> </a:t>
            </a:r>
            <a:r>
              <a:rPr lang="de-AT" dirty="0"/>
              <a:t>integrieren in schriftlichen Texten (=Posttest) (</a:t>
            </a:r>
            <a:r>
              <a:rPr lang="de-AT" dirty="0" err="1"/>
              <a:t>opinion</a:t>
            </a:r>
            <a:r>
              <a:rPr lang="de-AT" dirty="0"/>
              <a:t> </a:t>
            </a:r>
            <a:r>
              <a:rPr lang="de-AT" dirty="0" err="1"/>
              <a:t>essays</a:t>
            </a:r>
            <a:r>
              <a:rPr lang="de-AT" dirty="0"/>
              <a:t>) </a:t>
            </a:r>
          </a:p>
          <a:p>
            <a:pPr marL="657660" lvl="1" indent="-342900">
              <a:buFont typeface="Courier New" panose="02070309020205020404" pitchFamily="49" charset="0"/>
              <a:buChar char="o"/>
            </a:pPr>
            <a:r>
              <a:rPr lang="de-AT" dirty="0"/>
              <a:t>mehr Argumente</a:t>
            </a:r>
          </a:p>
          <a:p>
            <a:pPr marL="657660" lvl="1" indent="-342900">
              <a:buFont typeface="Courier New" panose="02070309020205020404" pitchFamily="49" charset="0"/>
              <a:buChar char="o"/>
            </a:pPr>
            <a:r>
              <a:rPr lang="de-AT" dirty="0"/>
              <a:t>mehr Gegenargumente + Widerlegung </a:t>
            </a:r>
          </a:p>
          <a:p>
            <a:pPr marL="657660" lvl="1" indent="-342900">
              <a:buFont typeface="Courier New" panose="02070309020205020404" pitchFamily="49" charset="0"/>
              <a:buChar char="o"/>
            </a:pPr>
            <a:r>
              <a:rPr lang="de-AT" dirty="0"/>
              <a:t>mehr formale Gestaltungsmittel des Argumentierens</a:t>
            </a:r>
          </a:p>
          <a:p>
            <a:pPr marL="0" indent="0">
              <a:buNone/>
            </a:pPr>
            <a:endParaRPr lang="de-AT" dirty="0"/>
          </a:p>
          <a:p>
            <a:endParaRPr lang="de-AT" dirty="0"/>
          </a:p>
          <a:p>
            <a:endParaRPr lang="de-AT" dirty="0"/>
          </a:p>
        </p:txBody>
      </p:sp>
      <p:sp>
        <p:nvSpPr>
          <p:cNvPr id="3" name="Titel 2">
            <a:extLst>
              <a:ext uri="{FF2B5EF4-FFF2-40B4-BE49-F238E27FC236}">
                <a16:creationId xmlns:a16="http://schemas.microsoft.com/office/drawing/2014/main" id="{CAD03740-5624-EF48-79E8-EE7A35D6E4C0}"/>
              </a:ext>
            </a:extLst>
          </p:cNvPr>
          <p:cNvSpPr>
            <a:spLocks noGrp="1"/>
          </p:cNvSpPr>
          <p:nvPr>
            <p:ph type="title"/>
          </p:nvPr>
        </p:nvSpPr>
        <p:spPr>
          <a:xfrm>
            <a:off x="922866" y="614932"/>
            <a:ext cx="15234671" cy="1885950"/>
          </a:xfrm>
        </p:spPr>
        <p:txBody>
          <a:bodyPr>
            <a:normAutofit/>
          </a:bodyPr>
          <a:lstStyle/>
          <a:p>
            <a:r>
              <a:rPr lang="de-AT" dirty="0"/>
              <a:t>Studie 1: </a:t>
            </a:r>
            <a:r>
              <a:rPr lang="de-AT" b="1" dirty="0" err="1"/>
              <a:t>Reznitskaya</a:t>
            </a:r>
            <a:r>
              <a:rPr lang="de-AT" dirty="0"/>
              <a:t> et al. (2001)</a:t>
            </a:r>
            <a:br>
              <a:rPr lang="de-AT" dirty="0"/>
            </a:br>
            <a:endParaRPr lang="de-DE" dirty="0"/>
          </a:p>
        </p:txBody>
      </p:sp>
      <p:sp>
        <p:nvSpPr>
          <p:cNvPr id="6" name="Foliennummernplatzhalter 5">
            <a:extLst>
              <a:ext uri="{FF2B5EF4-FFF2-40B4-BE49-F238E27FC236}">
                <a16:creationId xmlns:a16="http://schemas.microsoft.com/office/drawing/2014/main" id="{1C06AB17-2398-BEC2-44A4-375CA98F5579}"/>
              </a:ext>
            </a:extLst>
          </p:cNvPr>
          <p:cNvSpPr>
            <a:spLocks noGrp="1"/>
          </p:cNvSpPr>
          <p:nvPr>
            <p:ph type="sldNum" sz="quarter" idx="12"/>
          </p:nvPr>
        </p:nvSpPr>
        <p:spPr/>
        <p:txBody>
          <a:bodyPr/>
          <a:lstStyle/>
          <a:p>
            <a:fld id="{C8293DA4-3172-BF4E-AAD3-F8E76F90D071}" type="slidenum">
              <a:rPr lang="de-DE" smtClean="0"/>
              <a:pPr/>
              <a:t>9</a:t>
            </a:fld>
            <a:endParaRPr lang="de-DE" dirty="0"/>
          </a:p>
        </p:txBody>
      </p:sp>
      <p:pic>
        <p:nvPicPr>
          <p:cNvPr id="2" name="Grafik 1">
            <a:extLst>
              <a:ext uri="{FF2B5EF4-FFF2-40B4-BE49-F238E27FC236}">
                <a16:creationId xmlns:a16="http://schemas.microsoft.com/office/drawing/2014/main" id="{40CAF6CF-9CBF-5F33-7BC8-0D47BE786B9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447" t="19010" r="-50173" b="16845"/>
          <a:stretch/>
        </p:blipFill>
        <p:spPr>
          <a:xfrm>
            <a:off x="264" y="0"/>
            <a:ext cx="752868" cy="9753600"/>
          </a:xfrm>
          <a:prstGeom prst="rect">
            <a:avLst/>
          </a:prstGeom>
        </p:spPr>
      </p:pic>
      <p:pic>
        <p:nvPicPr>
          <p:cNvPr id="7" name="Grafik 6" descr="Ein Bild, das Grafiken, Kreis, Screenshot, Schrift enthält.&#10;&#10;Automatisch generierte Beschreibung">
            <a:extLst>
              <a:ext uri="{FF2B5EF4-FFF2-40B4-BE49-F238E27FC236}">
                <a16:creationId xmlns:a16="http://schemas.microsoft.com/office/drawing/2014/main" id="{D503C645-D9F8-7EF0-B3AD-7CDFC588E1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57537" y="193675"/>
            <a:ext cx="959167" cy="729284"/>
          </a:xfrm>
          <a:prstGeom prst="rect">
            <a:avLst/>
          </a:prstGeom>
        </p:spPr>
      </p:pic>
      <p:pic>
        <p:nvPicPr>
          <p:cNvPr id="8" name="E_Teil 5">
            <a:hlinkClick r:id="" action="ppaction://media"/>
            <a:extLst>
              <a:ext uri="{FF2B5EF4-FFF2-40B4-BE49-F238E27FC236}">
                <a16:creationId xmlns:a16="http://schemas.microsoft.com/office/drawing/2014/main" id="{50752D92-DF69-6422-0BBC-C96C8CC05E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18673" y="7387917"/>
            <a:ext cx="965250" cy="965250"/>
          </a:xfrm>
          <a:prstGeom prst="rect">
            <a:avLst/>
          </a:prstGeom>
        </p:spPr>
      </p:pic>
      <p:pic>
        <p:nvPicPr>
          <p:cNvPr id="10" name="Afbeelding 9">
            <a:extLst>
              <a:ext uri="{FF2B5EF4-FFF2-40B4-BE49-F238E27FC236}">
                <a16:creationId xmlns:a16="http://schemas.microsoft.com/office/drawing/2014/main" id="{E519273B-4A1E-C63F-5623-F3157066D0C3}"/>
              </a:ext>
            </a:extLst>
          </p:cNvPr>
          <p:cNvPicPr>
            <a:picLocks noChangeAspect="1"/>
          </p:cNvPicPr>
          <p:nvPr/>
        </p:nvPicPr>
        <p:blipFill>
          <a:blip r:embed="rId9"/>
          <a:stretch>
            <a:fillRect/>
          </a:stretch>
        </p:blipFill>
        <p:spPr>
          <a:xfrm>
            <a:off x="13350338" y="667550"/>
            <a:ext cx="1421659" cy="2165296"/>
          </a:xfrm>
          <a:prstGeom prst="rect">
            <a:avLst/>
          </a:prstGeom>
        </p:spPr>
      </p:pic>
    </p:spTree>
    <p:extLst>
      <p:ext uri="{BB962C8B-B14F-4D97-AF65-F5344CB8AC3E}">
        <p14:creationId xmlns:p14="http://schemas.microsoft.com/office/powerpoint/2010/main" val="262171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1. Standardfolien">
  <a:themeElements>
    <a:clrScheme name="Universität Graz">
      <a:dk1>
        <a:srgbClr val="000000"/>
      </a:dk1>
      <a:lt1>
        <a:srgbClr val="FFFFFF"/>
      </a:lt1>
      <a:dk2>
        <a:srgbClr val="44546A"/>
      </a:dk2>
      <a:lt2>
        <a:srgbClr val="E7E6E6"/>
      </a:lt2>
      <a:accent1>
        <a:srgbClr val="FFD500"/>
      </a:accent1>
      <a:accent2>
        <a:srgbClr val="C6C6C6"/>
      </a:accent2>
      <a:accent3>
        <a:srgbClr val="507DDC"/>
      </a:accent3>
      <a:accent4>
        <a:srgbClr val="FFC300"/>
      </a:accent4>
      <a:accent5>
        <a:srgbClr val="70AD47"/>
      </a:accent5>
      <a:accent6>
        <a:srgbClr val="8F45C7"/>
      </a:accent6>
      <a:hlink>
        <a:srgbClr val="0563C1"/>
      </a:hlink>
      <a:folHlink>
        <a:srgbClr val="954F72"/>
      </a:folHlink>
    </a:clrScheme>
    <a:fontScheme name="Universität Graz">
      <a:majorFont>
        <a:latin typeface="Nunito Sans Extra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Designfolien &quot;We work for tomorrow&quot;">
  <a:themeElements>
    <a:clrScheme name="Uni Graz gelb">
      <a:dk1>
        <a:srgbClr val="000000"/>
      </a:dk1>
      <a:lt1>
        <a:srgbClr val="FFFFFF"/>
      </a:lt1>
      <a:dk2>
        <a:srgbClr val="44546A"/>
      </a:dk2>
      <a:lt2>
        <a:srgbClr val="E7E6E6"/>
      </a:lt2>
      <a:accent1>
        <a:srgbClr val="FBCF1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ät Graz">
      <a:majorFont>
        <a:latin typeface="Nunito Sans Extra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Helvetica"/>
        <a:ea typeface="Helvetica"/>
        <a:cs typeface="Helvetica"/>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175" cap="flat">
          <a:solidFill>
            <a:schemeClr val="accent1"/>
          </a:solidFill>
          <a:prstDash val="solid"/>
          <a:miter lim="800000"/>
        </a:ln>
        <a:effectLst/>
        <a:sp3d/>
      </a:spPr>
      <a:bodyPr rot="0" spcFirstLastPara="1" vertOverflow="overflow" horzOverflow="overflow" vert="horz" wrap="square" lIns="36575" tIns="36575" rIns="36575" bIns="36575"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6575" tIns="36575" rIns="36575" bIns="36575"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A89AACD69C5E147B30AFD848D88D116" ma:contentTypeVersion="1" ma:contentTypeDescription="Ein neues Dokument erstellen." ma:contentTypeScope="" ma:versionID="81dfab74ba7d79e2b393077d5f45e02a">
  <xsd:schema xmlns:xsd="http://www.w3.org/2001/XMLSchema" xmlns:xs="http://www.w3.org/2001/XMLSchema" xmlns:p="http://schemas.microsoft.com/office/2006/metadata/properties" xmlns:ns2="2d8a3dbe-a707-426d-a526-ccbd77e9c02f" targetNamespace="http://schemas.microsoft.com/office/2006/metadata/properties" ma:root="true" ma:fieldsID="cd8cd269f48c0e316a27438d2c1edda7" ns2:_="">
    <xsd:import namespace="2d8a3dbe-a707-426d-a526-ccbd77e9c02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8a3dbe-a707-426d-a526-ccbd77e9c02f"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C87A0A-A194-43E6-8225-486AE29B2926}">
  <ds:schemaRefs>
    <ds:schemaRef ds:uri="http://purl.org/dc/dcmitype/"/>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2d8a3dbe-a707-426d-a526-ccbd77e9c02f"/>
    <ds:schemaRef ds:uri="http://www.w3.org/XML/1998/namespace"/>
  </ds:schemaRefs>
</ds:datastoreItem>
</file>

<file path=customXml/itemProps2.xml><?xml version="1.0" encoding="utf-8"?>
<ds:datastoreItem xmlns:ds="http://schemas.openxmlformats.org/officeDocument/2006/customXml" ds:itemID="{FD153815-3FB5-4A8C-BDDB-21991237DAFD}">
  <ds:schemaRefs>
    <ds:schemaRef ds:uri="http://schemas.microsoft.com/sharepoint/v3/contenttype/forms"/>
  </ds:schemaRefs>
</ds:datastoreItem>
</file>

<file path=customXml/itemProps3.xml><?xml version="1.0" encoding="utf-8"?>
<ds:datastoreItem xmlns:ds="http://schemas.openxmlformats.org/officeDocument/2006/customXml" ds:itemID="{799BEF1A-AFAA-4021-BE3D-95B7217F01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8a3dbe-a707-426d-a526-ccbd77e9c0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1727</Words>
  <Application>Microsoft Macintosh PowerPoint</Application>
  <PresentationFormat>Benutzerdefiniert</PresentationFormat>
  <Paragraphs>176</Paragraphs>
  <Slides>17</Slides>
  <Notes>17</Notes>
  <HiddenSlides>0</HiddenSlides>
  <MMClips>9</MMClips>
  <ScaleCrop>false</ScaleCrop>
  <HeadingPairs>
    <vt:vector size="6" baseType="variant">
      <vt:variant>
        <vt:lpstr>Verwendete Schriftarten</vt:lpstr>
      </vt:variant>
      <vt:variant>
        <vt:i4>10</vt:i4>
      </vt:variant>
      <vt:variant>
        <vt:lpstr>Design</vt:lpstr>
      </vt:variant>
      <vt:variant>
        <vt:i4>3</vt:i4>
      </vt:variant>
      <vt:variant>
        <vt:lpstr>Folientitel</vt:lpstr>
      </vt:variant>
      <vt:variant>
        <vt:i4>17</vt:i4>
      </vt:variant>
    </vt:vector>
  </HeadingPairs>
  <TitlesOfParts>
    <vt:vector size="30" baseType="lpstr">
      <vt:lpstr>Wingdings</vt:lpstr>
      <vt:lpstr>Courier New</vt:lpstr>
      <vt:lpstr>Calibri Light</vt:lpstr>
      <vt:lpstr>Symbol</vt:lpstr>
      <vt:lpstr>Arial</vt:lpstr>
      <vt:lpstr>Nunito Sans</vt:lpstr>
      <vt:lpstr>Times New Roman</vt:lpstr>
      <vt:lpstr>Nunito Sans ExtraBold</vt:lpstr>
      <vt:lpstr>Century Gothic</vt:lpstr>
      <vt:lpstr>Calibri</vt:lpstr>
      <vt:lpstr>1. Standardfolien</vt:lpstr>
      <vt:lpstr>2. Designfolien "We work for tomorrow"</vt:lpstr>
      <vt:lpstr>Office</vt:lpstr>
      <vt:lpstr>PowerPoint-Präsentation</vt:lpstr>
      <vt:lpstr>PowerPoint-Präsentation</vt:lpstr>
      <vt:lpstr>E-Lecture 1</vt:lpstr>
      <vt:lpstr>Mündliches Diskutieren als Brücke für das schriftliche Argumentieren </vt:lpstr>
      <vt:lpstr>Wie kommt diese entlastende Wirkung zustande? </vt:lpstr>
      <vt:lpstr>Medialitätsspezifische Unterschiede</vt:lpstr>
      <vt:lpstr>Konzedieren</vt:lpstr>
      <vt:lpstr>„Dialog as a bridge to argumentative writing“ Beispiele aus der angloamerikanischen Forschung</vt:lpstr>
      <vt:lpstr>Studie 1: Reznitskaya et al. (2001) </vt:lpstr>
      <vt:lpstr>Studie 2: Kuhn/Hemberger/Khait (2016) </vt:lpstr>
      <vt:lpstr>Studie 3: Shi/Matos/Kuhn (2019) </vt:lpstr>
      <vt:lpstr>Transfer auf andere Themen</vt:lpstr>
      <vt:lpstr>PowerPoint-Präsentation</vt:lpstr>
      <vt:lpstr>Perspektivenwechsel beim mündlichen Argumentieren</vt:lpstr>
      <vt:lpstr>Studie Wagner (1999): Rollenspiel und argumentatives Schreiben</vt:lpstr>
      <vt:lpstr>Quellen</vt:lpstr>
      <vt:lpstr>Quellen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Schweiger, Andreas (andreas.schweiger@uni-graz.at)</dc:creator>
  <cp:keywords/>
  <dc:description/>
  <cp:lastModifiedBy>Jürgen Ehrenmüller</cp:lastModifiedBy>
  <cp:revision>479</cp:revision>
  <cp:lastPrinted>2019-04-17T07:36:55Z</cp:lastPrinted>
  <dcterms:modified xsi:type="dcterms:W3CDTF">2023-08-03T14:17:35Z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0x0101003A89AACD69C5E147B30AFD848D88D116</vt:lpwstr>
  </property>
</Properties>
</file>