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3" r:id="rId4"/>
    <p:sldId id="265" r:id="rId5"/>
    <p:sldId id="268" r:id="rId6"/>
    <p:sldId id="261" r:id="rId7"/>
    <p:sldId id="267" r:id="rId8"/>
    <p:sldId id="269" r:id="rId9"/>
    <p:sldId id="266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" initials="KM" lastIdx="2" clrIdx="0">
    <p:extLst>
      <p:ext uri="{19B8F6BF-5375-455C-9EA6-DF929625EA0E}">
        <p15:presenceInfo xmlns:p15="http://schemas.microsoft.com/office/powerpoint/2012/main" userId="17df9940840682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2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4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958936A-BF4D-AF5B-6BAC-C917F7B7A6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C491F6-1CC1-CAD2-C39A-84A1035B11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9F1DE-2234-4D8C-92B4-E0D60643A7BF}" type="datetimeFigureOut">
              <a:rPr lang="de-DE" smtClean="0"/>
              <a:t>07.07.24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C459E5-4975-7C1F-DEF7-A1F0EE1EF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19DC67-3A83-4946-A141-E838CEEA2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E611-F68A-42C1-95EE-5E65DA25FD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34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4A97-CA1F-4B5A-8160-A1D47927C316}" type="datetimeFigureOut">
              <a:rPr lang="de-DE" smtClean="0"/>
              <a:t>07.07.24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2D72-AFB1-49C1-88ED-4E341688D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5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62D72-AFB1-49C1-88ED-4E341688D4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4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62D72-AFB1-49C1-88ED-4E341688D4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49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62D72-AFB1-49C1-88ED-4E341688D4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50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62D72-AFB1-49C1-88ED-4E341688D4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60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sserver.berlin-brandenburg.de/i-mint-akademi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A6036-A505-F9AE-C8A9-16558E526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CDDC18-4474-0243-941B-253B21B23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C25F09A-CD7B-F1D3-6BA0-E1E5E76201F9}"/>
              </a:ext>
            </a:extLst>
          </p:cNvPr>
          <p:cNvGrpSpPr/>
          <p:nvPr userDrawn="1"/>
        </p:nvGrpSpPr>
        <p:grpSpPr>
          <a:xfrm>
            <a:off x="0" y="0"/>
            <a:ext cx="12192000" cy="485478"/>
            <a:chOff x="0" y="0"/>
            <a:chExt cx="12192000" cy="485478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7CC9DA-6903-5F82-09E7-59861683475A}"/>
                </a:ext>
              </a:extLst>
            </p:cNvPr>
            <p:cNvSpPr txBox="1"/>
            <p:nvPr userDrawn="1"/>
          </p:nvSpPr>
          <p:spPr>
            <a:xfrm>
              <a:off x="0" y="23813"/>
              <a:ext cx="121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Lernaufgabe: </a:t>
              </a:r>
              <a:r>
                <a:rPr lang="de-DE" sz="1200" b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Vertical</a:t>
              </a:r>
              <a:r>
                <a:rPr lang="de-DE" sz="1200" b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Farming</a:t>
              </a:r>
            </a:p>
            <a:p>
              <a:r>
                <a:rPr lang="de-DE" sz="1200" b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									</a:t>
              </a:r>
              <a:endParaRPr lang="de-DE" sz="1200" b="0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351FA45-7441-5217-8F47-B2FDA9D07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770" y="0"/>
              <a:ext cx="412230" cy="4122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64579F8-ADBF-C5C5-BD31-F3289FF3B63F}"/>
              </a:ext>
            </a:extLst>
          </p:cNvPr>
          <p:cNvSpPr txBox="1"/>
          <p:nvPr userDrawn="1"/>
        </p:nvSpPr>
        <p:spPr>
          <a:xfrm>
            <a:off x="3177915" y="6308079"/>
            <a:ext cx="5432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iMINT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-Akademie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Biologie</a:t>
            </a:r>
          </a:p>
          <a:p>
            <a:pPr algn="ctr"/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Lewin, Dr. K. Mielich, H. Pätzold</a:t>
            </a:r>
          </a:p>
          <a:p>
            <a:pPr algn="ctr"/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Stand: 14.06.2024</a:t>
            </a:r>
            <a:endParaRPr lang="de-DE" sz="800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C113EB2-EC8F-96A4-B8D1-C1AD7AD1D0BB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5533C-2F4D-77CC-95D5-A12D0FBD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BBA6DA-FC5A-7144-2DBA-000DA1DC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052108-9B62-FEAC-1DF7-60A71EA4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3B5B71F-9EE3-7274-02E6-E70411EF4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8604CB7-1D19-D563-1FD1-0F29FE388D67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347B8B-4F08-0CEC-9139-D23173718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E9FF26-A3CB-756D-63E8-1493D0BD9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8E2B82-79DD-8F3D-8D01-81819311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82F121B-666E-0377-5FC6-4BA70DEE1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AB3FA4A-0CEF-6A7E-0617-64B7F9D863BB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A254C-0993-CC9D-B4A5-FE45F5FA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8D554-D388-82A0-6730-AAFB390C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40E02-0893-72D7-B41C-17BAC307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855"/>
            <a:ext cx="6477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3405B-BB3E-AF95-8AE7-EE99B17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 descr="Ein Bild, das Schrift, Symbol, Grafiken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D51136FD-C327-B26F-295F-F1878DAFE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79075"/>
            <a:ext cx="647700" cy="312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3D98F19-B7EF-722F-506E-94E8A8886E08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Grafik 560939530" descr="Ein Bild, das Schrift, Symbol, Grafiken enthält.&#10;&#10;Automatisch generierte Beschreibung">
            <a:extLst>
              <a:ext uri="{FF2B5EF4-FFF2-40B4-BE49-F238E27FC236}">
                <a16:creationId xmlns:a16="http://schemas.microsoft.com/office/drawing/2014/main" id="{91D9A768-8160-A5A7-3FF8-9173B421A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17110024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99B354D2-6FF0-E31D-97FA-CB7E38DDA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04AFE-07FE-F852-22A4-D5D11A16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45594E-02DB-1122-2128-C18E759BE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5856A5-A482-C69C-5B8A-2316CDDB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DB9AE3A-746C-0030-2E1B-120F95140C86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5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1B90-9771-9ED4-7A5B-BF3A4097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AB6E3E-D27B-3A99-DD02-E71D8ACC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B151ED-A094-91DC-258A-F642D9FA6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809F0EF-DF8B-A415-5896-9C9D16ADC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D207E41-ED79-17DB-6794-A52DB1E82541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4DB21-428A-9C94-0FFA-B2EE366A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5F375-FD75-FAAE-962A-78993E34B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E0CDD8-AB64-49C7-037A-4FA8F65F2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FEFB-F752-82BC-F95D-AEF400A4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205650-AB99-B7C7-F49A-20C46BED8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4DED4D-CB3B-38DB-1410-E04C61CA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AD401D4-9148-1A55-A6DE-60BB5A542C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2A5F611-F67D-3455-0664-FBBBFFAE4DB6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9BC0A-15CA-B660-3C06-DCB9E029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C55D22-36CC-08E8-4344-23F864B8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EE9CC4-0257-763A-4ED6-4E49C3903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5E1C15-6E7F-AE96-5FF9-73E8DA5A5CDD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8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C3E258-3008-66A9-76D8-15E6619F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861E5-8C69-7354-F3CA-5EDC20C32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9603A76-5128-EA45-658A-A48DD0F959EB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5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8A235-D152-2626-5117-3DC7D7D1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7B7F7-1062-BF3F-95A1-FDAFDB26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EC427-D697-346F-F09D-3354B468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8412F2-6683-AFF6-4E94-6110107B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AE808E1-BEEC-649B-4C52-3B587894A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8B690B4-2560-78CA-D29D-487A2731D483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5AE31-A592-64E9-209B-DDDB0D8D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9197A7-EBB1-2022-9502-7ABAEB55B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04AE4-AEEA-A53C-B3A3-782EB8089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FE4F03-8A99-0B6D-7753-04F82370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0B0EB04-BF42-D93E-C379-617B731B8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BACF66A-5A57-16AE-D8A8-341A4648FECA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creativecommons.org/licenses/by-sa/4.0/legalcode.d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3E5040-69B8-6BFB-9E7D-CA2C6033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F10DB-C2B2-0D7F-2907-2D25C9C1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749934-B626-920F-A409-FF3919333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3524" y="635634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fld id="{6CBF90A5-AE57-47C8-99FF-D6BBC89C606B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CAF90F-0D95-51DC-61EC-256DBF30DC08}"/>
              </a:ext>
            </a:extLst>
          </p:cNvPr>
          <p:cNvSpPr txBox="1"/>
          <p:nvPr userDrawn="1"/>
        </p:nvSpPr>
        <p:spPr>
          <a:xfrm>
            <a:off x="1534812" y="6338857"/>
            <a:ext cx="167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CC BY-SA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Ausgenommen sind einzeln gekennzeichnete Inhalte/Elemente, </a:t>
            </a:r>
            <a:endParaRPr lang="de-DE" sz="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siehe Quellen- und Lizenzhinweise am Ende des Dokuments.</a:t>
            </a:r>
            <a:endParaRPr lang="de-DE" sz="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D860D6B-7A74-2D5D-2ADE-6E79C030E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6477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 descr="Ein Bild, das Schrift, Symbol, Grafiken enthält.&#10;&#10;Automatisch generierte Beschreibung">
            <a:hlinkClick r:id="rId13"/>
            <a:extLst>
              <a:ext uri="{FF2B5EF4-FFF2-40B4-BE49-F238E27FC236}">
                <a16:creationId xmlns:a16="http://schemas.microsoft.com/office/drawing/2014/main" id="{93471792-900B-2E12-9338-67068852F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82702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A8F294C-CCD2-32AB-C80E-D312D31BD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4B40E1C-C94A-330F-DE5F-BC93C62FEB7D}"/>
              </a:ext>
            </a:extLst>
          </p:cNvPr>
          <p:cNvGrpSpPr/>
          <p:nvPr userDrawn="1"/>
        </p:nvGrpSpPr>
        <p:grpSpPr>
          <a:xfrm>
            <a:off x="0" y="0"/>
            <a:ext cx="12192000" cy="485478"/>
            <a:chOff x="0" y="0"/>
            <a:chExt cx="12192000" cy="485478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969A730-074A-5E1E-6B6C-D9E9E1B73787}"/>
                </a:ext>
              </a:extLst>
            </p:cNvPr>
            <p:cNvSpPr txBox="1"/>
            <p:nvPr userDrawn="1"/>
          </p:nvSpPr>
          <p:spPr>
            <a:xfrm>
              <a:off x="0" y="23813"/>
              <a:ext cx="121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Lernaufgabe: </a:t>
              </a:r>
              <a:r>
                <a:rPr lang="de-DE" sz="1200" b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Vertical</a:t>
              </a:r>
              <a:r>
                <a:rPr lang="de-DE" sz="1200" b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Farming</a:t>
              </a:r>
            </a:p>
            <a:p>
              <a:r>
                <a:rPr lang="de-DE" sz="1200" b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									</a:t>
              </a:r>
              <a:endParaRPr lang="de-DE" sz="1200" b="0" dirty="0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9304036-D632-CF97-8A99-32C197AE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770" y="0"/>
              <a:ext cx="412230" cy="4122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65F963-554E-5275-B4C2-4F82A99278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20513"/>
              <a:ext cx="1218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id="{83495AF9-057D-21F2-6E82-5D7FC27DF2B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49" y="6363391"/>
            <a:ext cx="1744717" cy="3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8AAD8A0-FA61-C828-153C-4C6BC229F0DA}"/>
              </a:ext>
            </a:extLst>
          </p:cNvPr>
          <p:cNvSpPr txBox="1"/>
          <p:nvPr/>
        </p:nvSpPr>
        <p:spPr>
          <a:xfrm>
            <a:off x="3359441" y="211950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Einstieg über das Problem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83753E-555A-4E6A-99E3-C8A3C97930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816690-A229-D41C-043A-E141903FACEC}"/>
              </a:ext>
            </a:extLst>
          </p:cNvPr>
          <p:cNvSpPr txBox="1"/>
          <p:nvPr/>
        </p:nvSpPr>
        <p:spPr>
          <a:xfrm rot="1670975">
            <a:off x="8594485" y="1430858"/>
            <a:ext cx="33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Didaktischer Kommentar</a:t>
            </a:r>
          </a:p>
        </p:txBody>
      </p:sp>
    </p:spTree>
    <p:extLst>
      <p:ext uri="{BB962C8B-B14F-4D97-AF65-F5344CB8AC3E}">
        <p14:creationId xmlns:p14="http://schemas.microsoft.com/office/powerpoint/2010/main" val="415924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liennummernplatzhalter 166">
            <a:extLst>
              <a:ext uri="{FF2B5EF4-FFF2-40B4-BE49-F238E27FC236}">
                <a16:creationId xmlns:a16="http://schemas.microsoft.com/office/drawing/2014/main" id="{885E4BED-9C18-B049-BB35-D410029AD3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40616A4B-866A-5F8E-D7B2-5F9CC5A453BC}"/>
              </a:ext>
            </a:extLst>
          </p:cNvPr>
          <p:cNvSpPr txBox="1"/>
          <p:nvPr/>
        </p:nvSpPr>
        <p:spPr>
          <a:xfrm rot="16200000">
            <a:off x="9763683" y="3832475"/>
            <a:ext cx="4394152" cy="19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5: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Modellarbeit Calvin-Zyklus, Nina Lewin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 wird Glucose aus Kohlenstoffdioxid gebildet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Grafik 3" descr="Ein Bild, das Text, Screenshot, Kreis, Diagramm enthält.&#10;&#10;Automatisch generierte Beschreibung">
            <a:extLst>
              <a:ext uri="{FF2B5EF4-FFF2-40B4-BE49-F238E27FC236}">
                <a16:creationId xmlns:a16="http://schemas.microsoft.com/office/drawing/2014/main" id="{4B9DC2ED-6A6F-0773-4D0B-6B398E903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r="1802" b="4424"/>
          <a:stretch/>
        </p:blipFill>
        <p:spPr>
          <a:xfrm>
            <a:off x="1667881" y="550671"/>
            <a:ext cx="8856237" cy="56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liennummernplatzhalter 166">
            <a:extLst>
              <a:ext uri="{FF2B5EF4-FFF2-40B4-BE49-F238E27FC236}">
                <a16:creationId xmlns:a16="http://schemas.microsoft.com/office/drawing/2014/main" id="{885E4BED-9C18-B049-BB35-D410029AD3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CA77DDA-3813-9944-4E88-5D8530A76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08669"/>
              </p:ext>
            </p:extLst>
          </p:nvPr>
        </p:nvGraphicFramePr>
        <p:xfrm>
          <a:off x="768517" y="1234016"/>
          <a:ext cx="8901262" cy="2574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388">
                  <a:extLst>
                    <a:ext uri="{9D8B030D-6E8A-4147-A177-3AD203B41FA5}">
                      <a16:colId xmlns:a16="http://schemas.microsoft.com/office/drawing/2014/main" val="3663741607"/>
                    </a:ext>
                  </a:extLst>
                </a:gridCol>
                <a:gridCol w="2405555">
                  <a:extLst>
                    <a:ext uri="{9D8B030D-6E8A-4147-A177-3AD203B41FA5}">
                      <a16:colId xmlns:a16="http://schemas.microsoft.com/office/drawing/2014/main" val="979265850"/>
                    </a:ext>
                  </a:extLst>
                </a:gridCol>
                <a:gridCol w="5608319">
                  <a:extLst>
                    <a:ext uri="{9D8B030D-6E8A-4147-A177-3AD203B41FA5}">
                      <a16:colId xmlns:a16="http://schemas.microsoft.com/office/drawing/2014/main" val="242719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Bildtitel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Bildquelle </a:t>
                      </a:r>
                      <a:b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(Titel/Urheber/Lizenz + Link zur Lizenz /Ursprungsort)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41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2, 3, 4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581015" algn="r"/>
                        </a:tabLs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Abb. 1: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Schematische Darstellung des </a:t>
                      </a:r>
                      <a:r>
                        <a:rPr lang="de-DE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 Farmings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Schematische Darstellung des Vertical Farmings, Dr. Kevin Mielich </a:t>
                      </a:r>
                      <a:r>
                        <a:rPr lang="de-DE" sz="11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CC BY-SA 4.0 DE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Farming – Wie wird Glucose aus Kohlenstoffdioxid gebildet?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4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581015" algn="r"/>
                        </a:tabLs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Abb. 2: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Lösung Calvin-Zyklus (blanko)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Lösung Calvin-Zyklus, Nina Lewin </a:t>
                      </a:r>
                      <a:r>
                        <a:rPr lang="de-DE" sz="11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CC BY-SA 4.0 DE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Farming – Wie wird Glucose aus Kohlenstoffdioxid gebildet?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0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581015" algn="r"/>
                        </a:tabLs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Abb. 3: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Lösung Calvin-Zyklus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Lösung Calvin-Zyklus, Nina Lewin </a:t>
                      </a:r>
                      <a:r>
                        <a:rPr lang="de-DE" sz="11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CC BY-SA 4.0 DE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Farming – Wie wird Glucose aus Kohlenstoffdioxid gebildet?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9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Abb.4: 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Unterlage Modellarbeit Calvin-Zyklus (blanko)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Unterlage Modellarbeit Calvin-Zyklus, Nina Lewin </a:t>
                      </a:r>
                      <a:r>
                        <a:rPr lang="de-DE" sz="105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CC BY-SA 4.0 DE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 Farming – Wie wird Glucose aus Kohlenstoffdioxid gebildet?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18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Abb. 5: 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Unterlage Modellarbeit Calvin-Zyklus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Unterlage Modellarbeit Calvin-Zyklus, Nina Lewin </a:t>
                      </a:r>
                      <a:r>
                        <a:rPr lang="de-DE" sz="105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CC BY-SA 4.0 DE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 Farming – Wie wird Glucose aus Kohlenstoffdioxid gebildet?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427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A75BE4A-0F81-D4B1-F6D0-A01266EB879D}"/>
              </a:ext>
            </a:extLst>
          </p:cNvPr>
          <p:cNvSpPr txBox="1"/>
          <p:nvPr/>
        </p:nvSpPr>
        <p:spPr>
          <a:xfrm>
            <a:off x="682916" y="614551"/>
            <a:ext cx="622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Bildnachweise/ Abbildungen</a:t>
            </a:r>
          </a:p>
        </p:txBody>
      </p:sp>
    </p:spTree>
    <p:extLst>
      <p:ext uri="{BB962C8B-B14F-4D97-AF65-F5344CB8AC3E}">
        <p14:creationId xmlns:p14="http://schemas.microsoft.com/office/powerpoint/2010/main" val="375803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643074A-DBF4-E618-EF30-2215AF4C85F5}"/>
              </a:ext>
            </a:extLst>
          </p:cNvPr>
          <p:cNvSpPr txBox="1"/>
          <p:nvPr/>
        </p:nvSpPr>
        <p:spPr>
          <a:xfrm>
            <a:off x="233002" y="697648"/>
            <a:ext cx="445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Aufgabe:</a:t>
            </a:r>
          </a:p>
          <a:p>
            <a:r>
              <a:rPr lang="de-DE" sz="1600" dirty="0"/>
              <a:t>Beschreiben Sie das Prinzip des </a:t>
            </a:r>
            <a:r>
              <a:rPr lang="de-DE" sz="1600" i="1" dirty="0"/>
              <a:t>Vertical Farmings</a:t>
            </a:r>
            <a:r>
              <a:rPr lang="de-DE" sz="1600" dirty="0"/>
              <a:t>.</a:t>
            </a:r>
            <a:endParaRPr lang="de-DE" sz="1600" i="1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9945EE0-EFB4-7F9A-4FD6-3BC18C4B50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B84EC3-4DA1-6C66-A3A5-40A543FAB806}"/>
              </a:ext>
            </a:extLst>
          </p:cNvPr>
          <p:cNvSpPr txBox="1"/>
          <p:nvPr/>
        </p:nvSpPr>
        <p:spPr>
          <a:xfrm rot="16200000">
            <a:off x="9473050" y="3386699"/>
            <a:ext cx="5210081" cy="19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dirty="0">
                <a:solidFill>
                  <a:schemeClr val="bg1">
                    <a:lumMod val="85000"/>
                  </a:schemeClr>
                </a:solidFill>
              </a:rPr>
              <a:t>Abb. 1: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Schematische Darstellung des 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 Farmings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Dr. Kevin Mielich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Wie wird Glucose aus Kohlenstoffdioxid gebildet?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grpSp>
        <p:nvGrpSpPr>
          <p:cNvPr id="970" name="Gruppieren 969">
            <a:extLst>
              <a:ext uri="{FF2B5EF4-FFF2-40B4-BE49-F238E27FC236}">
                <a16:creationId xmlns:a16="http://schemas.microsoft.com/office/drawing/2014/main" id="{1560C785-CE71-3F24-3AA3-EB3D6404E818}"/>
              </a:ext>
            </a:extLst>
          </p:cNvPr>
          <p:cNvGrpSpPr/>
          <p:nvPr/>
        </p:nvGrpSpPr>
        <p:grpSpPr>
          <a:xfrm>
            <a:off x="1222090" y="482027"/>
            <a:ext cx="9257543" cy="5798853"/>
            <a:chOff x="1222090" y="482027"/>
            <a:chExt cx="9257543" cy="5798853"/>
          </a:xfrm>
        </p:grpSpPr>
        <p:sp>
          <p:nvSpPr>
            <p:cNvPr id="971" name="Rechteck 970">
              <a:extLst>
                <a:ext uri="{FF2B5EF4-FFF2-40B4-BE49-F238E27FC236}">
                  <a16:creationId xmlns:a16="http://schemas.microsoft.com/office/drawing/2014/main" id="{8D8E499B-5130-F8F6-FEBA-B05F765398BF}"/>
                </a:ext>
              </a:extLst>
            </p:cNvPr>
            <p:cNvSpPr/>
            <p:nvPr/>
          </p:nvSpPr>
          <p:spPr>
            <a:xfrm rot="5400000">
              <a:off x="7456224" y="-38648"/>
              <a:ext cx="16779" cy="27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72" name="Rechteck 971">
              <a:extLst>
                <a:ext uri="{FF2B5EF4-FFF2-40B4-BE49-F238E27FC236}">
                  <a16:creationId xmlns:a16="http://schemas.microsoft.com/office/drawing/2014/main" id="{423ABDD8-724E-43FE-9F93-96A0374F37F3}"/>
                </a:ext>
              </a:extLst>
            </p:cNvPr>
            <p:cNvSpPr/>
            <p:nvPr/>
          </p:nvSpPr>
          <p:spPr>
            <a:xfrm rot="10800000">
              <a:off x="9474822" y="789603"/>
              <a:ext cx="36000" cy="262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73" name="Gruppieren 972">
              <a:extLst>
                <a:ext uri="{FF2B5EF4-FFF2-40B4-BE49-F238E27FC236}">
                  <a16:creationId xmlns:a16="http://schemas.microsoft.com/office/drawing/2014/main" id="{944DBA6A-B715-2693-0A39-3B7F477B0500}"/>
                </a:ext>
              </a:extLst>
            </p:cNvPr>
            <p:cNvGrpSpPr/>
            <p:nvPr/>
          </p:nvGrpSpPr>
          <p:grpSpPr>
            <a:xfrm>
              <a:off x="1223070" y="482027"/>
              <a:ext cx="8352591" cy="5798853"/>
              <a:chOff x="1223121" y="601947"/>
              <a:chExt cx="8789955" cy="6220942"/>
            </a:xfrm>
          </p:grpSpPr>
          <p:grpSp>
            <p:nvGrpSpPr>
              <p:cNvPr id="1008" name="Gruppieren 1007">
                <a:extLst>
                  <a:ext uri="{FF2B5EF4-FFF2-40B4-BE49-F238E27FC236}">
                    <a16:creationId xmlns:a16="http://schemas.microsoft.com/office/drawing/2014/main" id="{27023353-18A9-C20F-27E2-49C247018521}"/>
                  </a:ext>
                </a:extLst>
              </p:cNvPr>
              <p:cNvGrpSpPr/>
              <p:nvPr/>
            </p:nvGrpSpPr>
            <p:grpSpPr>
              <a:xfrm>
                <a:off x="1223121" y="601947"/>
                <a:ext cx="8789955" cy="6220942"/>
                <a:chOff x="1223121" y="601947"/>
                <a:chExt cx="8789955" cy="6220942"/>
              </a:xfrm>
            </p:grpSpPr>
            <p:grpSp>
              <p:nvGrpSpPr>
                <p:cNvPr id="1054" name="Gruppieren 1053">
                  <a:extLst>
                    <a:ext uri="{FF2B5EF4-FFF2-40B4-BE49-F238E27FC236}">
                      <a16:creationId xmlns:a16="http://schemas.microsoft.com/office/drawing/2014/main" id="{CE1509D3-9A54-4120-9328-EDBEE882CADF}"/>
                    </a:ext>
                  </a:extLst>
                </p:cNvPr>
                <p:cNvGrpSpPr/>
                <p:nvPr/>
              </p:nvGrpSpPr>
              <p:grpSpPr>
                <a:xfrm>
                  <a:off x="1860137" y="601947"/>
                  <a:ext cx="8152939" cy="6220942"/>
                  <a:chOff x="1860137" y="601947"/>
                  <a:chExt cx="8152939" cy="6220942"/>
                </a:xfrm>
              </p:grpSpPr>
              <p:sp>
                <p:nvSpPr>
                  <p:cNvPr id="1056" name="Rechteck 1055">
                    <a:extLst>
                      <a:ext uri="{FF2B5EF4-FFF2-40B4-BE49-F238E27FC236}">
                        <a16:creationId xmlns:a16="http://schemas.microsoft.com/office/drawing/2014/main" id="{DEDF425E-97B3-CFC5-BF05-23FE2057A3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38468" y="-1210942"/>
                    <a:ext cx="36000" cy="4320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7" name="Rechteck 1056">
                    <a:extLst>
                      <a:ext uri="{FF2B5EF4-FFF2-40B4-BE49-F238E27FC236}">
                        <a16:creationId xmlns:a16="http://schemas.microsoft.com/office/drawing/2014/main" id="{F32635A1-66E5-6F52-51D6-16DFA3A4C86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92149" y="935358"/>
                    <a:ext cx="36000" cy="468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8" name="Rechteck: abgerundete Ecken 1057">
                    <a:extLst>
                      <a:ext uri="{FF2B5EF4-FFF2-40B4-BE49-F238E27FC236}">
                        <a16:creationId xmlns:a16="http://schemas.microsoft.com/office/drawing/2014/main" id="{71C7A159-9993-A6B4-DE4A-5635C60F86E5}"/>
                      </a:ext>
                    </a:extLst>
                  </p:cNvPr>
                  <p:cNvSpPr/>
                  <p:nvPr/>
                </p:nvSpPr>
                <p:spPr>
                  <a:xfrm>
                    <a:off x="6630609" y="601947"/>
                    <a:ext cx="1326096" cy="7090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pic>
                <p:nvPicPr>
                  <p:cNvPr id="1059" name="Grafik 1058">
                    <a:extLst>
                      <a:ext uri="{FF2B5EF4-FFF2-40B4-BE49-F238E27FC236}">
                        <a16:creationId xmlns:a16="http://schemas.microsoft.com/office/drawing/2014/main" id="{255FC39B-436A-FBF6-3EC3-F32A1D8E55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97859" y="650000"/>
                    <a:ext cx="591596" cy="591596"/>
                  </a:xfrm>
                  <a:prstGeom prst="rect">
                    <a:avLst/>
                  </a:prstGeom>
                </p:spPr>
              </p:pic>
              <p:sp>
                <p:nvSpPr>
                  <p:cNvPr id="1060" name="Gleichschenkliges Dreieck 1059">
                    <a:extLst>
                      <a:ext uri="{FF2B5EF4-FFF2-40B4-BE49-F238E27FC236}">
                        <a16:creationId xmlns:a16="http://schemas.microsoft.com/office/drawing/2014/main" id="{5A80CCB3-3698-F1F3-752B-E633126477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065101" y="883356"/>
                    <a:ext cx="144000" cy="144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n>
                        <a:solidFill>
                          <a:sysClr val="windowText" lastClr="000000"/>
                        </a:solidFill>
                      </a:ln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61" name="Trapezoid 1060">
                    <a:extLst>
                      <a:ext uri="{FF2B5EF4-FFF2-40B4-BE49-F238E27FC236}">
                        <a16:creationId xmlns:a16="http://schemas.microsoft.com/office/drawing/2014/main" id="{130C43B2-7DE4-B523-C1BB-B0CE5991AA72}"/>
                      </a:ext>
                    </a:extLst>
                  </p:cNvPr>
                  <p:cNvSpPr/>
                  <p:nvPr/>
                </p:nvSpPr>
                <p:spPr>
                  <a:xfrm>
                    <a:off x="5192459" y="1180394"/>
                    <a:ext cx="855178" cy="289327"/>
                  </a:xfrm>
                  <a:prstGeom prst="trapezoid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62" name="Gleichschenkliges Dreieck 1061">
                    <a:extLst>
                      <a:ext uri="{FF2B5EF4-FFF2-40B4-BE49-F238E27FC236}">
                        <a16:creationId xmlns:a16="http://schemas.microsoft.com/office/drawing/2014/main" id="{B5FFD589-BB67-2BCE-5A98-8E7859323E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07311" y="876690"/>
                    <a:ext cx="144000" cy="144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n>
                        <a:solidFill>
                          <a:sysClr val="windowText" lastClr="000000"/>
                        </a:solidFill>
                      </a:ln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63" name="Rechteck 1062">
                    <a:extLst>
                      <a:ext uri="{FF2B5EF4-FFF2-40B4-BE49-F238E27FC236}">
                        <a16:creationId xmlns:a16="http://schemas.microsoft.com/office/drawing/2014/main" id="{0ABBA2EE-E61B-53E7-5101-E52C69A093FE}"/>
                      </a:ext>
                    </a:extLst>
                  </p:cNvPr>
                  <p:cNvSpPr/>
                  <p:nvPr/>
                </p:nvSpPr>
                <p:spPr>
                  <a:xfrm rot="19855476">
                    <a:off x="5280570" y="1458635"/>
                    <a:ext cx="278184" cy="1530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36000" bIns="0" rtlCol="0" anchor="ctr"/>
                  <a:lstStyle/>
                  <a:p>
                    <a:pPr algn="ctr"/>
                    <a:r>
                      <a:rPr lang="de-DE" sz="1100" b="1" dirty="0">
                        <a:solidFill>
                          <a:schemeClr val="tx1"/>
                        </a:solidFill>
                      </a:rPr>
                      <a:t>CO</a:t>
                    </a:r>
                    <a:r>
                      <a:rPr lang="de-DE" sz="1100" b="1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064" name="Rechteck 1063">
                    <a:extLst>
                      <a:ext uri="{FF2B5EF4-FFF2-40B4-BE49-F238E27FC236}">
                        <a16:creationId xmlns:a16="http://schemas.microsoft.com/office/drawing/2014/main" id="{605C053B-7502-A4AB-387E-D1F53982CBC2}"/>
                      </a:ext>
                    </a:extLst>
                  </p:cNvPr>
                  <p:cNvSpPr/>
                  <p:nvPr/>
                </p:nvSpPr>
                <p:spPr>
                  <a:xfrm rot="1347109">
                    <a:off x="5670590" y="1483696"/>
                    <a:ext cx="278184" cy="1530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36000" bIns="0" rtlCol="0" anchor="ctr"/>
                  <a:lstStyle/>
                  <a:p>
                    <a:pPr algn="ctr"/>
                    <a:r>
                      <a:rPr lang="de-DE" sz="1100" b="1" dirty="0">
                        <a:solidFill>
                          <a:schemeClr val="tx1"/>
                        </a:solidFill>
                      </a:rPr>
                      <a:t>CO</a:t>
                    </a:r>
                    <a:r>
                      <a:rPr lang="de-DE" sz="1100" b="1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065" name="Rechteck 1064">
                    <a:extLst>
                      <a:ext uri="{FF2B5EF4-FFF2-40B4-BE49-F238E27FC236}">
                        <a16:creationId xmlns:a16="http://schemas.microsoft.com/office/drawing/2014/main" id="{ABACAB17-E620-7972-016C-2CE53E29FE30}"/>
                      </a:ext>
                    </a:extLst>
                  </p:cNvPr>
                  <p:cNvSpPr/>
                  <p:nvPr/>
                </p:nvSpPr>
                <p:spPr>
                  <a:xfrm>
                    <a:off x="5218558" y="1199413"/>
                    <a:ext cx="868655" cy="2292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36000" bIns="0" rtlCol="0" anchor="ctr"/>
                  <a:lstStyle/>
                  <a:p>
                    <a:pPr algn="ctr"/>
                    <a:r>
                      <a:rPr lang="de-DE" sz="1000" b="1" dirty="0">
                        <a:solidFill>
                          <a:schemeClr val="tx1"/>
                        </a:solidFill>
                      </a:rPr>
                      <a:t>ca. 1000 ppm</a:t>
                    </a:r>
                    <a:endParaRPr lang="de-DE" sz="1000" b="1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66" name="Gruppieren 1065">
                    <a:extLst>
                      <a:ext uri="{FF2B5EF4-FFF2-40B4-BE49-F238E27FC236}">
                        <a16:creationId xmlns:a16="http://schemas.microsoft.com/office/drawing/2014/main" id="{1CFCAC11-3FAC-308C-CD88-B4CC3598100B}"/>
                      </a:ext>
                    </a:extLst>
                  </p:cNvPr>
                  <p:cNvGrpSpPr/>
                  <p:nvPr/>
                </p:nvGrpSpPr>
                <p:grpSpPr>
                  <a:xfrm>
                    <a:off x="1860137" y="2025023"/>
                    <a:ext cx="8152939" cy="4797866"/>
                    <a:chOff x="1860137" y="2025023"/>
                    <a:chExt cx="8152939" cy="4797866"/>
                  </a:xfrm>
                </p:grpSpPr>
                <p:sp>
                  <p:nvSpPr>
                    <p:cNvPr id="1067" name="Rechteck 1066">
                      <a:extLst>
                        <a:ext uri="{FF2B5EF4-FFF2-40B4-BE49-F238E27FC236}">
                          <a16:creationId xmlns:a16="http://schemas.microsoft.com/office/drawing/2014/main" id="{56BE07A5-6B54-B617-05C6-40E25ABBAC7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9923437" y="3830467"/>
                      <a:ext cx="36000" cy="2819288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68" name="Rechteck 1067">
                      <a:extLst>
                        <a:ext uri="{FF2B5EF4-FFF2-40B4-BE49-F238E27FC236}">
                          <a16:creationId xmlns:a16="http://schemas.microsoft.com/office/drawing/2014/main" id="{0491B9AF-41FF-3154-CCF7-2EA8251C1A5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65872" y="5749755"/>
                      <a:ext cx="36000" cy="900000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69" name="Rechteck 1068">
                      <a:extLst>
                        <a:ext uri="{FF2B5EF4-FFF2-40B4-BE49-F238E27FC236}">
                          <a16:creationId xmlns:a16="http://schemas.microsoft.com/office/drawing/2014/main" id="{DE2809BA-7352-3B4E-93C9-C24AE2446B0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4517149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0" name="Rechteck 1069">
                      <a:extLst>
                        <a:ext uri="{FF2B5EF4-FFF2-40B4-BE49-F238E27FC236}">
                          <a16:creationId xmlns:a16="http://schemas.microsoft.com/office/drawing/2014/main" id="{D34D948A-E977-A807-35C3-69E1B210E64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1903069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1" name="Rechteck 1070">
                      <a:extLst>
                        <a:ext uri="{FF2B5EF4-FFF2-40B4-BE49-F238E27FC236}">
                          <a16:creationId xmlns:a16="http://schemas.microsoft.com/office/drawing/2014/main" id="{F8BE1A96-1267-5630-2A23-6C01B2FC5C4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2556530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1072" name="Rechteck 1071">
                      <a:extLst>
                        <a:ext uri="{FF2B5EF4-FFF2-40B4-BE49-F238E27FC236}">
                          <a16:creationId xmlns:a16="http://schemas.microsoft.com/office/drawing/2014/main" id="{A45ACDF0-572C-567A-E7F7-33047D09EAC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3213709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1073" name="Rechteck 1072">
                      <a:extLst>
                        <a:ext uri="{FF2B5EF4-FFF2-40B4-BE49-F238E27FC236}">
                          <a16:creationId xmlns:a16="http://schemas.microsoft.com/office/drawing/2014/main" id="{DE2F9FCA-E3A7-E0F3-ABF6-BE64737D9F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3876229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4" name="Rechteck 1073">
                      <a:extLst>
                        <a:ext uri="{FF2B5EF4-FFF2-40B4-BE49-F238E27FC236}">
                          <a16:creationId xmlns:a16="http://schemas.microsoft.com/office/drawing/2014/main" id="{FBE88825-88EF-C62F-E879-C226426E81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53360" y="1247749"/>
                      <a:ext cx="14400" cy="22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5" name="Rechteck 1074">
                      <a:extLst>
                        <a:ext uri="{FF2B5EF4-FFF2-40B4-BE49-F238E27FC236}">
                          <a16:creationId xmlns:a16="http://schemas.microsoft.com/office/drawing/2014/main" id="{221EF301-A587-8EA9-E17C-784C76BE4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3069" y="2065294"/>
                      <a:ext cx="36000" cy="35928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6" name="Rechteck 1075">
                      <a:extLst>
                        <a:ext uri="{FF2B5EF4-FFF2-40B4-BE49-F238E27FC236}">
                          <a16:creationId xmlns:a16="http://schemas.microsoft.com/office/drawing/2014/main" id="{6DBD8E8C-463E-8120-A779-FB7D18AB6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5482" y="2068469"/>
                      <a:ext cx="36000" cy="4068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7" name="Rechteck 1076">
                      <a:extLst>
                        <a:ext uri="{FF2B5EF4-FFF2-40B4-BE49-F238E27FC236}">
                          <a16:creationId xmlns:a16="http://schemas.microsoft.com/office/drawing/2014/main" id="{670DA8B0-38F8-CDE3-4CB9-A4AA5DD875B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147486" y="821706"/>
                      <a:ext cx="36000" cy="2520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8" name="Rechteck 1077">
                      <a:extLst>
                        <a:ext uri="{FF2B5EF4-FFF2-40B4-BE49-F238E27FC236}">
                          <a16:creationId xmlns:a16="http://schemas.microsoft.com/office/drawing/2014/main" id="{8733ACAD-DF82-BCAB-022F-AADAAB365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850" y="2374380"/>
                      <a:ext cx="36000" cy="37728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79" name="Rechteck 1078">
                      <a:extLst>
                        <a:ext uri="{FF2B5EF4-FFF2-40B4-BE49-F238E27FC236}">
                          <a16:creationId xmlns:a16="http://schemas.microsoft.com/office/drawing/2014/main" id="{3CC4E497-D141-F5D0-91E2-F41F989227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94200" y="3723058"/>
                      <a:ext cx="36000" cy="48168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1080" name="Gruppieren 1079">
                      <a:extLst>
                        <a:ext uri="{FF2B5EF4-FFF2-40B4-BE49-F238E27FC236}">
                          <a16:creationId xmlns:a16="http://schemas.microsoft.com/office/drawing/2014/main" id="{72639074-C73D-E946-4B12-616CF1542D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62080" y="3284484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48" name="Gerader Verbinder 1147">
                        <a:extLst>
                          <a:ext uri="{FF2B5EF4-FFF2-40B4-BE49-F238E27FC236}">
                            <a16:creationId xmlns:a16="http://schemas.microsoft.com/office/drawing/2014/main" id="{943AC96B-3E6E-201B-8E11-1828E80956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9" name="Gerader Verbinder 1148">
                        <a:extLst>
                          <a:ext uri="{FF2B5EF4-FFF2-40B4-BE49-F238E27FC236}">
                            <a16:creationId xmlns:a16="http://schemas.microsoft.com/office/drawing/2014/main" id="{CF82EE7D-D029-1339-D07C-8A70D955C7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1" name="Gruppieren 1080">
                      <a:extLst>
                        <a:ext uri="{FF2B5EF4-FFF2-40B4-BE49-F238E27FC236}">
                          <a16:creationId xmlns:a16="http://schemas.microsoft.com/office/drawing/2014/main" id="{01D4ABB9-24D2-347F-0E17-D8D8096318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59697" y="2580477"/>
                      <a:ext cx="120508" cy="125962"/>
                      <a:chOff x="4359697" y="2404308"/>
                      <a:chExt cx="120508" cy="125962"/>
                    </a:xfrm>
                  </p:grpSpPr>
                  <p:cxnSp>
                    <p:nvCxnSpPr>
                      <p:cNvPr id="1146" name="Gerader Verbinder 1145">
                        <a:extLst>
                          <a:ext uri="{FF2B5EF4-FFF2-40B4-BE49-F238E27FC236}">
                            <a16:creationId xmlns:a16="http://schemas.microsoft.com/office/drawing/2014/main" id="{D41C7B53-6BE5-117D-EF35-3AB2F63B47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92744" y="2442808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7" name="Gerader Verbinder 1146">
                        <a:extLst>
                          <a:ext uri="{FF2B5EF4-FFF2-40B4-BE49-F238E27FC236}">
                            <a16:creationId xmlns:a16="http://schemas.microsoft.com/office/drawing/2014/main" id="{49F92BBA-CE30-7C77-09F2-98C771C0D4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3829" y="2440176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2" name="Gruppieren 1081">
                      <a:extLst>
                        <a:ext uri="{FF2B5EF4-FFF2-40B4-BE49-F238E27FC236}">
                          <a16:creationId xmlns:a16="http://schemas.microsoft.com/office/drawing/2014/main" id="{13444187-0CB3-A65C-6ACA-4E9F9FB2A1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64387" y="3995585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44" name="Gerader Verbinder 1143">
                        <a:extLst>
                          <a:ext uri="{FF2B5EF4-FFF2-40B4-BE49-F238E27FC236}">
                            <a16:creationId xmlns:a16="http://schemas.microsoft.com/office/drawing/2014/main" id="{C8E09491-17CE-60E4-C095-87835F891F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" name="Gerader Verbinder 1144">
                        <a:extLst>
                          <a:ext uri="{FF2B5EF4-FFF2-40B4-BE49-F238E27FC236}">
                            <a16:creationId xmlns:a16="http://schemas.microsoft.com/office/drawing/2014/main" id="{B9BECF5A-64B6-F8C7-B38C-952128EDA9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3" name="Gruppieren 1082">
                      <a:extLst>
                        <a:ext uri="{FF2B5EF4-FFF2-40B4-BE49-F238E27FC236}">
                          <a16:creationId xmlns:a16="http://schemas.microsoft.com/office/drawing/2014/main" id="{23336FF5-48E6-0915-FF2E-0B767C9EE4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62080" y="4606429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42" name="Gerader Verbinder 1141">
                        <a:extLst>
                          <a:ext uri="{FF2B5EF4-FFF2-40B4-BE49-F238E27FC236}">
                            <a16:creationId xmlns:a16="http://schemas.microsoft.com/office/drawing/2014/main" id="{57088296-F493-0F5F-7605-862F8E9FD2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3" name="Gerader Verbinder 1142">
                        <a:extLst>
                          <a:ext uri="{FF2B5EF4-FFF2-40B4-BE49-F238E27FC236}">
                            <a16:creationId xmlns:a16="http://schemas.microsoft.com/office/drawing/2014/main" id="{B299626F-D2AD-0969-0E25-91F6E840AD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4" name="Gruppieren 1083">
                      <a:extLst>
                        <a:ext uri="{FF2B5EF4-FFF2-40B4-BE49-F238E27FC236}">
                          <a16:creationId xmlns:a16="http://schemas.microsoft.com/office/drawing/2014/main" id="{B8B65326-102E-84D9-AC4F-AD2092B865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64388" y="5245472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40" name="Gerader Verbinder 1139">
                        <a:extLst>
                          <a:ext uri="{FF2B5EF4-FFF2-40B4-BE49-F238E27FC236}">
                            <a16:creationId xmlns:a16="http://schemas.microsoft.com/office/drawing/2014/main" id="{2C25BFFF-3674-2AEF-1282-6CE93D7F04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1" name="Gerader Verbinder 1140">
                        <a:extLst>
                          <a:ext uri="{FF2B5EF4-FFF2-40B4-BE49-F238E27FC236}">
                            <a16:creationId xmlns:a16="http://schemas.microsoft.com/office/drawing/2014/main" id="{FD684C77-8134-78DF-753B-2B9E6C9E30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5" name="Gruppieren 1084">
                      <a:extLst>
                        <a:ext uri="{FF2B5EF4-FFF2-40B4-BE49-F238E27FC236}">
                          <a16:creationId xmlns:a16="http://schemas.microsoft.com/office/drawing/2014/main" id="{A8BF10AE-BC3B-0008-C65C-FC336A3ABA3C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956324" y="2018724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38" name="Gerader Verbinder 1137">
                        <a:extLst>
                          <a:ext uri="{FF2B5EF4-FFF2-40B4-BE49-F238E27FC236}">
                            <a16:creationId xmlns:a16="http://schemas.microsoft.com/office/drawing/2014/main" id="{E3547852-0B7E-C525-A218-EE3A01FDCC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9" name="Gerader Verbinder 1138">
                        <a:extLst>
                          <a:ext uri="{FF2B5EF4-FFF2-40B4-BE49-F238E27FC236}">
                            <a16:creationId xmlns:a16="http://schemas.microsoft.com/office/drawing/2014/main" id="{D374B9C5-B040-02EB-252A-3213B43710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6" name="Gruppieren 1085">
                      <a:extLst>
                        <a:ext uri="{FF2B5EF4-FFF2-40B4-BE49-F238E27FC236}">
                          <a16:creationId xmlns:a16="http://schemas.microsoft.com/office/drawing/2014/main" id="{A6F54B10-A883-A3F6-5234-78D4F14ADDD6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319898" y="6062353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36" name="Gerader Verbinder 1135">
                        <a:extLst>
                          <a:ext uri="{FF2B5EF4-FFF2-40B4-BE49-F238E27FC236}">
                            <a16:creationId xmlns:a16="http://schemas.microsoft.com/office/drawing/2014/main" id="{2E22B456-4C02-70A1-8986-10A684DEE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7" name="Gerader Verbinder 1136">
                        <a:extLst>
                          <a:ext uri="{FF2B5EF4-FFF2-40B4-BE49-F238E27FC236}">
                            <a16:creationId xmlns:a16="http://schemas.microsoft.com/office/drawing/2014/main" id="{50C4EC0A-F273-00B1-08E3-9C75D7689F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7" name="Gruppieren 1086">
                      <a:extLst>
                        <a:ext uri="{FF2B5EF4-FFF2-40B4-BE49-F238E27FC236}">
                          <a16:creationId xmlns:a16="http://schemas.microsoft.com/office/drawing/2014/main" id="{EA1F5E01-BB90-3FEB-8F8E-89D23B486E6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1860137" y="4092394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134" name="Gerader Verbinder 1133">
                        <a:extLst>
                          <a:ext uri="{FF2B5EF4-FFF2-40B4-BE49-F238E27FC236}">
                            <a16:creationId xmlns:a16="http://schemas.microsoft.com/office/drawing/2014/main" id="{FBCA3ACE-70DA-B3D5-3DC7-217FEEA9E1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" name="Gerader Verbinder 1134">
                        <a:extLst>
                          <a:ext uri="{FF2B5EF4-FFF2-40B4-BE49-F238E27FC236}">
                            <a16:creationId xmlns:a16="http://schemas.microsoft.com/office/drawing/2014/main" id="{209DF4AB-5E5A-E4F8-064F-E6A99AC24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8" name="Gruppieren 1087">
                      <a:extLst>
                        <a:ext uri="{FF2B5EF4-FFF2-40B4-BE49-F238E27FC236}">
                          <a16:creationId xmlns:a16="http://schemas.microsoft.com/office/drawing/2014/main" id="{D198E441-2824-D712-BE43-FE3CF0F047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78948" y="2345329"/>
                      <a:ext cx="100196" cy="3337969"/>
                      <a:chOff x="4478948" y="2169160"/>
                      <a:chExt cx="100196" cy="3337969"/>
                    </a:xfrm>
                  </p:grpSpPr>
                  <p:grpSp>
                    <p:nvGrpSpPr>
                      <p:cNvPr id="1116" name="Gruppieren 1115">
                        <a:extLst>
                          <a:ext uri="{FF2B5EF4-FFF2-40B4-BE49-F238E27FC236}">
                            <a16:creationId xmlns:a16="http://schemas.microsoft.com/office/drawing/2014/main" id="{F09196E5-D5B8-799D-B7AF-01385E8E4E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169160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32" name="Gerader Verbinder 1131">
                          <a:extLst>
                            <a:ext uri="{FF2B5EF4-FFF2-40B4-BE49-F238E27FC236}">
                              <a16:creationId xmlns:a16="http://schemas.microsoft.com/office/drawing/2014/main" id="{A5F01A6A-F6E9-11DF-6817-235FE7E3D24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3" name="Gerader Verbinder 1132">
                          <a:extLst>
                            <a:ext uri="{FF2B5EF4-FFF2-40B4-BE49-F238E27FC236}">
                              <a16:creationId xmlns:a16="http://schemas.microsoft.com/office/drawing/2014/main" id="{70192093-9FA4-4C2E-A85B-A8319579F30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17" name="Gruppieren 1116">
                        <a:extLst>
                          <a:ext uri="{FF2B5EF4-FFF2-40B4-BE49-F238E27FC236}">
                            <a16:creationId xmlns:a16="http://schemas.microsoft.com/office/drawing/2014/main" id="{7EC8500C-E3AC-30BA-EFD0-AABB9E7D77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822983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30" name="Gerader Verbinder 1129">
                          <a:extLst>
                            <a:ext uri="{FF2B5EF4-FFF2-40B4-BE49-F238E27FC236}">
                              <a16:creationId xmlns:a16="http://schemas.microsoft.com/office/drawing/2014/main" id="{92607578-793C-CA85-E3E7-3F0C7577FA0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1" name="Gerader Verbinder 1130">
                          <a:extLst>
                            <a:ext uri="{FF2B5EF4-FFF2-40B4-BE49-F238E27FC236}">
                              <a16:creationId xmlns:a16="http://schemas.microsoft.com/office/drawing/2014/main" id="{BCCD3BFE-5FA1-77FA-7584-2AEF2911A94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18" name="Gruppieren 1117">
                        <a:extLst>
                          <a:ext uri="{FF2B5EF4-FFF2-40B4-BE49-F238E27FC236}">
                            <a16:creationId xmlns:a16="http://schemas.microsoft.com/office/drawing/2014/main" id="{636EFC6F-FFFC-41C6-56D4-8691C63C7C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3478666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28" name="Gerader Verbinder 1127">
                          <a:extLst>
                            <a:ext uri="{FF2B5EF4-FFF2-40B4-BE49-F238E27FC236}">
                              <a16:creationId xmlns:a16="http://schemas.microsoft.com/office/drawing/2014/main" id="{FD0602CB-B7D1-5926-576C-35CF200F4B3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9" name="Gerader Verbinder 1128">
                          <a:extLst>
                            <a:ext uri="{FF2B5EF4-FFF2-40B4-BE49-F238E27FC236}">
                              <a16:creationId xmlns:a16="http://schemas.microsoft.com/office/drawing/2014/main" id="{9226FF8A-450D-4C22-7DB8-8E8245E62C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19" name="Gruppieren 1118">
                        <a:extLst>
                          <a:ext uri="{FF2B5EF4-FFF2-40B4-BE49-F238E27FC236}">
                            <a16:creationId xmlns:a16="http://schemas.microsoft.com/office/drawing/2014/main" id="{AC57D606-CB12-0DA7-7266-254D7AB942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4133681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26" name="Gerader Verbinder 1125">
                          <a:extLst>
                            <a:ext uri="{FF2B5EF4-FFF2-40B4-BE49-F238E27FC236}">
                              <a16:creationId xmlns:a16="http://schemas.microsoft.com/office/drawing/2014/main" id="{6C8A37B5-4204-BFF2-32DB-4E0B8861BF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7" name="Gerader Verbinder 1126">
                          <a:extLst>
                            <a:ext uri="{FF2B5EF4-FFF2-40B4-BE49-F238E27FC236}">
                              <a16:creationId xmlns:a16="http://schemas.microsoft.com/office/drawing/2014/main" id="{A62952A8-E7F8-CACB-E398-C008133D6C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20" name="Gruppieren 1119">
                        <a:extLst>
                          <a:ext uri="{FF2B5EF4-FFF2-40B4-BE49-F238E27FC236}">
                            <a16:creationId xmlns:a16="http://schemas.microsoft.com/office/drawing/2014/main" id="{78E1288F-FF85-8077-B3AE-F5B01900E4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4798425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24" name="Gerader Verbinder 1123">
                          <a:extLst>
                            <a:ext uri="{FF2B5EF4-FFF2-40B4-BE49-F238E27FC236}">
                              <a16:creationId xmlns:a16="http://schemas.microsoft.com/office/drawing/2014/main" id="{AC72D81F-4EA6-DEFF-9624-C8D02E965B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5" name="Gerader Verbinder 1124">
                          <a:extLst>
                            <a:ext uri="{FF2B5EF4-FFF2-40B4-BE49-F238E27FC236}">
                              <a16:creationId xmlns:a16="http://schemas.microsoft.com/office/drawing/2014/main" id="{E995DB64-EA32-27A9-EDF5-DE35DC542BA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21" name="Gruppieren 1120">
                        <a:extLst>
                          <a:ext uri="{FF2B5EF4-FFF2-40B4-BE49-F238E27FC236}">
                            <a16:creationId xmlns:a16="http://schemas.microsoft.com/office/drawing/2014/main" id="{A8CEBE95-A54C-BD59-9DC3-2526C538D4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5435491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22" name="Gerader Verbinder 1121">
                          <a:extLst>
                            <a:ext uri="{FF2B5EF4-FFF2-40B4-BE49-F238E27FC236}">
                              <a16:creationId xmlns:a16="http://schemas.microsoft.com/office/drawing/2014/main" id="{7BC8728D-EF65-58E3-EC17-10580A007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3" name="Gerader Verbinder 1122">
                          <a:extLst>
                            <a:ext uri="{FF2B5EF4-FFF2-40B4-BE49-F238E27FC236}">
                              <a16:creationId xmlns:a16="http://schemas.microsoft.com/office/drawing/2014/main" id="{0A04E4B9-C6DA-0D84-71EE-8E9329B1629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89" name="Gruppieren 1088">
                      <a:extLst>
                        <a:ext uri="{FF2B5EF4-FFF2-40B4-BE49-F238E27FC236}">
                          <a16:creationId xmlns:a16="http://schemas.microsoft.com/office/drawing/2014/main" id="{88981759-1362-57D5-B62D-8250E96480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60159" y="2345329"/>
                      <a:ext cx="100196" cy="3337969"/>
                      <a:chOff x="4478948" y="2169160"/>
                      <a:chExt cx="100196" cy="3337969"/>
                    </a:xfrm>
                  </p:grpSpPr>
                  <p:grpSp>
                    <p:nvGrpSpPr>
                      <p:cNvPr id="1098" name="Gruppieren 1097">
                        <a:extLst>
                          <a:ext uri="{FF2B5EF4-FFF2-40B4-BE49-F238E27FC236}">
                            <a16:creationId xmlns:a16="http://schemas.microsoft.com/office/drawing/2014/main" id="{4C532A0B-DD6E-99F4-6113-30B6FDBCD8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169160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14" name="Gerader Verbinder 1113">
                          <a:extLst>
                            <a:ext uri="{FF2B5EF4-FFF2-40B4-BE49-F238E27FC236}">
                              <a16:creationId xmlns:a16="http://schemas.microsoft.com/office/drawing/2014/main" id="{C3E1DBF8-C1C4-5CD3-C911-394101DF1F1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5" name="Gerader Verbinder 1114">
                          <a:extLst>
                            <a:ext uri="{FF2B5EF4-FFF2-40B4-BE49-F238E27FC236}">
                              <a16:creationId xmlns:a16="http://schemas.microsoft.com/office/drawing/2014/main" id="{C2BBF00C-B37F-AEB2-3505-85765F054D5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99" name="Gruppieren 1098">
                        <a:extLst>
                          <a:ext uri="{FF2B5EF4-FFF2-40B4-BE49-F238E27FC236}">
                            <a16:creationId xmlns:a16="http://schemas.microsoft.com/office/drawing/2014/main" id="{51AB7A3C-037F-69B8-1622-E6F48AC0E8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822983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12" name="Gerader Verbinder 1111">
                          <a:extLst>
                            <a:ext uri="{FF2B5EF4-FFF2-40B4-BE49-F238E27FC236}">
                              <a16:creationId xmlns:a16="http://schemas.microsoft.com/office/drawing/2014/main" id="{A6D291F0-0A22-330F-82A9-2CD2BDA69EC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3" name="Gerader Verbinder 1112">
                          <a:extLst>
                            <a:ext uri="{FF2B5EF4-FFF2-40B4-BE49-F238E27FC236}">
                              <a16:creationId xmlns:a16="http://schemas.microsoft.com/office/drawing/2014/main" id="{679BBC2C-CF94-E34A-393E-95370B3C67E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00" name="Gruppieren 1099">
                        <a:extLst>
                          <a:ext uri="{FF2B5EF4-FFF2-40B4-BE49-F238E27FC236}">
                            <a16:creationId xmlns:a16="http://schemas.microsoft.com/office/drawing/2014/main" id="{7B6F6967-D2E3-31AF-C2C3-43DBDFC399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3478666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10" name="Gerader Verbinder 1109">
                          <a:extLst>
                            <a:ext uri="{FF2B5EF4-FFF2-40B4-BE49-F238E27FC236}">
                              <a16:creationId xmlns:a16="http://schemas.microsoft.com/office/drawing/2014/main" id="{A417B5FC-2322-F2C1-6E1F-E9E7617E93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1" name="Gerader Verbinder 1110">
                          <a:extLst>
                            <a:ext uri="{FF2B5EF4-FFF2-40B4-BE49-F238E27FC236}">
                              <a16:creationId xmlns:a16="http://schemas.microsoft.com/office/drawing/2014/main" id="{3C8C2D5D-E38A-C9C0-8419-9254DDABFA1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01" name="Gruppieren 1100">
                        <a:extLst>
                          <a:ext uri="{FF2B5EF4-FFF2-40B4-BE49-F238E27FC236}">
                            <a16:creationId xmlns:a16="http://schemas.microsoft.com/office/drawing/2014/main" id="{0F843AF4-2859-BB63-8121-F893FA96C0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4133681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08" name="Gerader Verbinder 1107">
                          <a:extLst>
                            <a:ext uri="{FF2B5EF4-FFF2-40B4-BE49-F238E27FC236}">
                              <a16:creationId xmlns:a16="http://schemas.microsoft.com/office/drawing/2014/main" id="{D8255C36-ECE6-0DA1-61D9-C4270552368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9" name="Gerader Verbinder 1108">
                          <a:extLst>
                            <a:ext uri="{FF2B5EF4-FFF2-40B4-BE49-F238E27FC236}">
                              <a16:creationId xmlns:a16="http://schemas.microsoft.com/office/drawing/2014/main" id="{9F27D38E-431B-8F65-D8B0-A43DB6159F9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02" name="Gruppieren 1101">
                        <a:extLst>
                          <a:ext uri="{FF2B5EF4-FFF2-40B4-BE49-F238E27FC236}">
                            <a16:creationId xmlns:a16="http://schemas.microsoft.com/office/drawing/2014/main" id="{43649C60-8D8D-AFF9-5D55-42D0F57AF1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4798425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06" name="Gerader Verbinder 1105">
                          <a:extLst>
                            <a:ext uri="{FF2B5EF4-FFF2-40B4-BE49-F238E27FC236}">
                              <a16:creationId xmlns:a16="http://schemas.microsoft.com/office/drawing/2014/main" id="{2CA74842-2CC8-8321-38EA-D37F2A1258B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7" name="Gerader Verbinder 1106">
                          <a:extLst>
                            <a:ext uri="{FF2B5EF4-FFF2-40B4-BE49-F238E27FC236}">
                              <a16:creationId xmlns:a16="http://schemas.microsoft.com/office/drawing/2014/main" id="{5157F572-3F3B-7D7C-8CA3-416F54DBB5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03" name="Gruppieren 1102">
                        <a:extLst>
                          <a:ext uri="{FF2B5EF4-FFF2-40B4-BE49-F238E27FC236}">
                            <a16:creationId xmlns:a16="http://schemas.microsoft.com/office/drawing/2014/main" id="{1C2B26B9-A21B-B278-FFDC-0BF755C7FA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5435491"/>
                        <a:ext cx="100196" cy="71638"/>
                        <a:chOff x="4478948" y="2169160"/>
                        <a:chExt cx="100196" cy="71638"/>
                      </a:xfrm>
                    </p:grpSpPr>
                    <p:cxnSp>
                      <p:nvCxnSpPr>
                        <p:cNvPr id="1104" name="Gerader Verbinder 1103">
                          <a:extLst>
                            <a:ext uri="{FF2B5EF4-FFF2-40B4-BE49-F238E27FC236}">
                              <a16:creationId xmlns:a16="http://schemas.microsoft.com/office/drawing/2014/main" id="{C1FAA9F4-EC0C-4AFB-E733-51AA2EDE9FE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78948" y="2169160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5" name="Gerader Verbinder 1104">
                          <a:extLst>
                            <a:ext uri="{FF2B5EF4-FFF2-40B4-BE49-F238E27FC236}">
                              <a16:creationId xmlns:a16="http://schemas.microsoft.com/office/drawing/2014/main" id="{1592BDC8-880C-A949-6782-10CB31C918B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78948" y="2204378"/>
                          <a:ext cx="100196" cy="3642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90" name="Gruppieren 1089">
                      <a:extLst>
                        <a:ext uri="{FF2B5EF4-FFF2-40B4-BE49-F238E27FC236}">
                          <a16:creationId xmlns:a16="http://schemas.microsoft.com/office/drawing/2014/main" id="{3E89448A-D35F-EB59-77A6-C3827A0988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2723" y="5798600"/>
                      <a:ext cx="113363" cy="125962"/>
                      <a:chOff x="4362080" y="3108315"/>
                      <a:chExt cx="113363" cy="125962"/>
                    </a:xfrm>
                  </p:grpSpPr>
                  <p:cxnSp>
                    <p:nvCxnSpPr>
                      <p:cNvPr id="1096" name="Gerader Verbinder 1095">
                        <a:extLst>
                          <a:ext uri="{FF2B5EF4-FFF2-40B4-BE49-F238E27FC236}">
                            <a16:creationId xmlns:a16="http://schemas.microsoft.com/office/drawing/2014/main" id="{8C933FE8-0DB6-F9E5-57BC-E630FA0E3D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4387982" y="3146815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7" name="Gerader Verbinder 1096">
                        <a:extLst>
                          <a:ext uri="{FF2B5EF4-FFF2-40B4-BE49-F238E27FC236}">
                            <a16:creationId xmlns:a16="http://schemas.microsoft.com/office/drawing/2014/main" id="{703C75E0-9F66-A13B-2E84-448E6033C6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>
                        <a:off x="4326212" y="3144183"/>
                        <a:ext cx="123330" cy="51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1" name="Rechteck 1090">
                      <a:extLst>
                        <a:ext uri="{FF2B5EF4-FFF2-40B4-BE49-F238E27FC236}">
                          <a16:creationId xmlns:a16="http://schemas.microsoft.com/office/drawing/2014/main" id="{F071315B-1683-68E2-D060-F8B03F24E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4609" y="6181646"/>
                      <a:ext cx="936000" cy="12070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de-DE" sz="1000" dirty="0"/>
                        <a:t>Brauchwasser</a:t>
                      </a:r>
                      <a:endParaRPr lang="de-DE" sz="800" dirty="0"/>
                    </a:p>
                  </p:txBody>
                </p:sp>
                <p:sp>
                  <p:nvSpPr>
                    <p:cNvPr id="1092" name="Rechteck 1091">
                      <a:extLst>
                        <a:ext uri="{FF2B5EF4-FFF2-40B4-BE49-F238E27FC236}">
                          <a16:creationId xmlns:a16="http://schemas.microsoft.com/office/drawing/2014/main" id="{BB19224C-A561-AF59-1169-02CC7F69A00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744532" y="4441241"/>
                      <a:ext cx="36000" cy="4392000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93" name="Rechteck 1092">
                      <a:extLst>
                        <a:ext uri="{FF2B5EF4-FFF2-40B4-BE49-F238E27FC236}">
                          <a16:creationId xmlns:a16="http://schemas.microsoft.com/office/drawing/2014/main" id="{291FB3ED-E68F-B95E-6F1B-3F52FD776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7835" y="6702181"/>
                      <a:ext cx="936000" cy="120708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de-DE" sz="1000" dirty="0"/>
                        <a:t>Pflanzenabfälle</a:t>
                      </a:r>
                      <a:endParaRPr lang="de-DE" sz="800" dirty="0"/>
                    </a:p>
                  </p:txBody>
                </p:sp>
                <p:sp>
                  <p:nvSpPr>
                    <p:cNvPr id="1094" name="Gleichschenkliges Dreieck 1093">
                      <a:extLst>
                        <a:ext uri="{FF2B5EF4-FFF2-40B4-BE49-F238E27FC236}">
                          <a16:creationId xmlns:a16="http://schemas.microsoft.com/office/drawing/2014/main" id="{1E2FB007-DB37-A8DB-0BAB-1DE421C1B58C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142017" y="6565095"/>
                      <a:ext cx="144000" cy="144000"/>
                    </a:xfrm>
                    <a:prstGeom prst="triangl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95" name="Gleichschenkliges Dreieck 1094">
                      <a:extLst>
                        <a:ext uri="{FF2B5EF4-FFF2-40B4-BE49-F238E27FC236}">
                          <a16:creationId xmlns:a16="http://schemas.microsoft.com/office/drawing/2014/main" id="{E173CEAB-C673-57B4-C1CF-B234C44F7FD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869076" y="5326704"/>
                      <a:ext cx="144000" cy="144000"/>
                    </a:xfrm>
                    <a:prstGeom prst="triangl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55" name="Rechteck 1054">
                  <a:extLst>
                    <a:ext uri="{FF2B5EF4-FFF2-40B4-BE49-F238E27FC236}">
                      <a16:creationId xmlns:a16="http://schemas.microsoft.com/office/drawing/2014/main" id="{E2F1FBCD-24B1-A7BC-C0B8-DDE9193A094C}"/>
                    </a:ext>
                  </a:extLst>
                </p:cNvPr>
                <p:cNvSpPr/>
                <p:nvPr/>
              </p:nvSpPr>
              <p:spPr>
                <a:xfrm>
                  <a:off x="1223121" y="4772659"/>
                  <a:ext cx="1412333" cy="42608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36000" bIns="0" rtlCol="0" anchor="ctr"/>
                <a:lstStyle/>
                <a:p>
                  <a:pPr algn="ctr"/>
                  <a:r>
                    <a:rPr lang="de-DE" sz="1200" dirty="0"/>
                    <a:t>Wasseraufbereitung</a:t>
                  </a:r>
                </a:p>
              </p:txBody>
            </p:sp>
          </p:grpSp>
          <p:grpSp>
            <p:nvGrpSpPr>
              <p:cNvPr id="1009" name="Gruppieren 1008">
                <a:extLst>
                  <a:ext uri="{FF2B5EF4-FFF2-40B4-BE49-F238E27FC236}">
                    <a16:creationId xmlns:a16="http://schemas.microsoft.com/office/drawing/2014/main" id="{1CE522B8-A53D-046D-A619-3D137E1AA636}"/>
                  </a:ext>
                </a:extLst>
              </p:cNvPr>
              <p:cNvGrpSpPr/>
              <p:nvPr/>
            </p:nvGrpSpPr>
            <p:grpSpPr>
              <a:xfrm>
                <a:off x="4612175" y="1396639"/>
                <a:ext cx="1927860" cy="4533900"/>
                <a:chOff x="4600805" y="1410450"/>
                <a:chExt cx="1927860" cy="4533900"/>
              </a:xfrm>
            </p:grpSpPr>
            <p:sp>
              <p:nvSpPr>
                <p:cNvPr id="1010" name="Rechteck 1009">
                  <a:extLst>
                    <a:ext uri="{FF2B5EF4-FFF2-40B4-BE49-F238E27FC236}">
                      <a16:creationId xmlns:a16="http://schemas.microsoft.com/office/drawing/2014/main" id="{0C9AD47A-CC28-033F-75C3-163203D16F80}"/>
                    </a:ext>
                  </a:extLst>
                </p:cNvPr>
                <p:cNvSpPr/>
                <p:nvPr/>
              </p:nvSpPr>
              <p:spPr>
                <a:xfrm>
                  <a:off x="4600805" y="235533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1" name="Rechteck 1010">
                  <a:extLst>
                    <a:ext uri="{FF2B5EF4-FFF2-40B4-BE49-F238E27FC236}">
                      <a16:creationId xmlns:a16="http://schemas.microsoft.com/office/drawing/2014/main" id="{F8FAB67B-6251-84CF-7664-A0C49FB3E920}"/>
                    </a:ext>
                  </a:extLst>
                </p:cNvPr>
                <p:cNvSpPr/>
                <p:nvPr/>
              </p:nvSpPr>
              <p:spPr>
                <a:xfrm>
                  <a:off x="4844645" y="1410450"/>
                  <a:ext cx="113665" cy="4533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2" name="Rechteck 1011">
                  <a:extLst>
                    <a:ext uri="{FF2B5EF4-FFF2-40B4-BE49-F238E27FC236}">
                      <a16:creationId xmlns:a16="http://schemas.microsoft.com/office/drawing/2014/main" id="{508643E6-3D59-1E14-B069-0227C1AF03EA}"/>
                    </a:ext>
                  </a:extLst>
                </p:cNvPr>
                <p:cNvSpPr/>
                <p:nvPr/>
              </p:nvSpPr>
              <p:spPr>
                <a:xfrm>
                  <a:off x="6239105" y="1410450"/>
                  <a:ext cx="113665" cy="4533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3" name="Rechteck 1012">
                  <a:extLst>
                    <a:ext uri="{FF2B5EF4-FFF2-40B4-BE49-F238E27FC236}">
                      <a16:creationId xmlns:a16="http://schemas.microsoft.com/office/drawing/2014/main" id="{B6020322-B594-37C2-6D03-EFD70C603021}"/>
                    </a:ext>
                  </a:extLst>
                </p:cNvPr>
                <p:cNvSpPr/>
                <p:nvPr/>
              </p:nvSpPr>
              <p:spPr>
                <a:xfrm>
                  <a:off x="4600805" y="170001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4" name="Rechteck 1013">
                  <a:extLst>
                    <a:ext uri="{FF2B5EF4-FFF2-40B4-BE49-F238E27FC236}">
                      <a16:creationId xmlns:a16="http://schemas.microsoft.com/office/drawing/2014/main" id="{51E1B095-1052-1952-35E8-E5F5D9CD3228}"/>
                    </a:ext>
                  </a:extLst>
                </p:cNvPr>
                <p:cNvSpPr/>
                <p:nvPr/>
              </p:nvSpPr>
              <p:spPr>
                <a:xfrm>
                  <a:off x="4600805" y="301065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5" name="Rechteck 1014">
                  <a:extLst>
                    <a:ext uri="{FF2B5EF4-FFF2-40B4-BE49-F238E27FC236}">
                      <a16:creationId xmlns:a16="http://schemas.microsoft.com/office/drawing/2014/main" id="{053A3B5A-DDD7-316C-9D75-F26ACF113CB9}"/>
                    </a:ext>
                  </a:extLst>
                </p:cNvPr>
                <p:cNvSpPr/>
                <p:nvPr/>
              </p:nvSpPr>
              <p:spPr>
                <a:xfrm>
                  <a:off x="4600805" y="366597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6" name="Rechteck 1015">
                  <a:extLst>
                    <a:ext uri="{FF2B5EF4-FFF2-40B4-BE49-F238E27FC236}">
                      <a16:creationId xmlns:a16="http://schemas.microsoft.com/office/drawing/2014/main" id="{23A0CD3C-D9DD-1A78-AABE-B2B6268AC853}"/>
                    </a:ext>
                  </a:extLst>
                </p:cNvPr>
                <p:cNvSpPr/>
                <p:nvPr/>
              </p:nvSpPr>
              <p:spPr>
                <a:xfrm>
                  <a:off x="4600805" y="432129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7" name="Rechteck 1016">
                  <a:extLst>
                    <a:ext uri="{FF2B5EF4-FFF2-40B4-BE49-F238E27FC236}">
                      <a16:creationId xmlns:a16="http://schemas.microsoft.com/office/drawing/2014/main" id="{F4DCF47D-9925-C1C8-133F-F523C4DB0DAF}"/>
                    </a:ext>
                  </a:extLst>
                </p:cNvPr>
                <p:cNvSpPr/>
                <p:nvPr/>
              </p:nvSpPr>
              <p:spPr>
                <a:xfrm>
                  <a:off x="4600805" y="497661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8" name="Rechteck 1017">
                  <a:extLst>
                    <a:ext uri="{FF2B5EF4-FFF2-40B4-BE49-F238E27FC236}">
                      <a16:creationId xmlns:a16="http://schemas.microsoft.com/office/drawing/2014/main" id="{61558549-EECE-645F-B50E-8362842E64E5}"/>
                    </a:ext>
                  </a:extLst>
                </p:cNvPr>
                <p:cNvSpPr/>
                <p:nvPr/>
              </p:nvSpPr>
              <p:spPr>
                <a:xfrm>
                  <a:off x="4600805" y="5631930"/>
                  <a:ext cx="1927860" cy="72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9" name="Trapezoid 139">
                  <a:extLst>
                    <a:ext uri="{FF2B5EF4-FFF2-40B4-BE49-F238E27FC236}">
                      <a16:creationId xmlns:a16="http://schemas.microsoft.com/office/drawing/2014/main" id="{6A5051BF-14B8-9D7F-E372-2EFC768498FB}"/>
                    </a:ext>
                  </a:extLst>
                </p:cNvPr>
                <p:cNvSpPr/>
                <p:nvPr/>
              </p:nvSpPr>
              <p:spPr>
                <a:xfrm>
                  <a:off x="4998178" y="1788696"/>
                  <a:ext cx="1224000" cy="576281"/>
                </a:xfrm>
                <a:custGeom>
                  <a:avLst/>
                  <a:gdLst>
                    <a:gd name="connsiteX0" fmla="*/ 0 w 972000"/>
                    <a:gd name="connsiteY0" fmla="*/ 457373 h 457373"/>
                    <a:gd name="connsiteX1" fmla="*/ 114343 w 972000"/>
                    <a:gd name="connsiteY1" fmla="*/ 0 h 457373"/>
                    <a:gd name="connsiteX2" fmla="*/ 857657 w 972000"/>
                    <a:gd name="connsiteY2" fmla="*/ 0 h 457373"/>
                    <a:gd name="connsiteX3" fmla="*/ 972000 w 972000"/>
                    <a:gd name="connsiteY3" fmla="*/ 457373 h 457373"/>
                    <a:gd name="connsiteX4" fmla="*/ 0 w 972000"/>
                    <a:gd name="connsiteY4" fmla="*/ 457373 h 457373"/>
                    <a:gd name="connsiteX0" fmla="*/ 0 w 1095825"/>
                    <a:gd name="connsiteY0" fmla="*/ 543098 h 543098"/>
                    <a:gd name="connsiteX1" fmla="*/ 238168 w 1095825"/>
                    <a:gd name="connsiteY1" fmla="*/ 0 h 543098"/>
                    <a:gd name="connsiteX2" fmla="*/ 981482 w 1095825"/>
                    <a:gd name="connsiteY2" fmla="*/ 0 h 543098"/>
                    <a:gd name="connsiteX3" fmla="*/ 1095825 w 1095825"/>
                    <a:gd name="connsiteY3" fmla="*/ 457373 h 543098"/>
                    <a:gd name="connsiteX4" fmla="*/ 0 w 1095825"/>
                    <a:gd name="connsiteY4" fmla="*/ 543098 h 543098"/>
                    <a:gd name="connsiteX0" fmla="*/ 0 w 1281562"/>
                    <a:gd name="connsiteY0" fmla="*/ 543098 h 552623"/>
                    <a:gd name="connsiteX1" fmla="*/ 238168 w 1281562"/>
                    <a:gd name="connsiteY1" fmla="*/ 0 h 552623"/>
                    <a:gd name="connsiteX2" fmla="*/ 981482 w 1281562"/>
                    <a:gd name="connsiteY2" fmla="*/ 0 h 552623"/>
                    <a:gd name="connsiteX3" fmla="*/ 1281562 w 1281562"/>
                    <a:gd name="connsiteY3" fmla="*/ 552623 h 552623"/>
                    <a:gd name="connsiteX4" fmla="*/ 0 w 1281562"/>
                    <a:gd name="connsiteY4" fmla="*/ 543098 h 55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1562" h="552623">
                      <a:moveTo>
                        <a:pt x="0" y="543098"/>
                      </a:moveTo>
                      <a:lnTo>
                        <a:pt x="238168" y="0"/>
                      </a:lnTo>
                      <a:lnTo>
                        <a:pt x="981482" y="0"/>
                      </a:lnTo>
                      <a:lnTo>
                        <a:pt x="1281562" y="552623"/>
                      </a:lnTo>
                      <a:lnTo>
                        <a:pt x="0" y="5430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200E6">
                        <a:tint val="66000"/>
                        <a:satMod val="160000"/>
                        <a:lumMod val="100000"/>
                      </a:srgbClr>
                    </a:gs>
                    <a:gs pos="47000">
                      <a:srgbClr val="F200E6">
                        <a:tint val="44500"/>
                        <a:satMod val="160000"/>
                        <a:alpha val="48000"/>
                      </a:srgbClr>
                    </a:gs>
                    <a:gs pos="93000">
                      <a:srgbClr val="F200E6">
                        <a:tint val="23500"/>
                        <a:satMod val="160000"/>
                        <a:alpha val="43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0" name="Grafik 28" descr="Pflanze">
                  <a:extLst>
                    <a:ext uri="{FF2B5EF4-FFF2-40B4-BE49-F238E27FC236}">
                      <a16:creationId xmlns:a16="http://schemas.microsoft.com/office/drawing/2014/main" id="{3A4CA273-E550-498C-23AC-47B6E468B2BB}"/>
                    </a:ext>
                  </a:extLst>
                </p:cNvPr>
                <p:cNvSpPr/>
                <p:nvPr/>
              </p:nvSpPr>
              <p:spPr>
                <a:xfrm>
                  <a:off x="5142778" y="1966710"/>
                  <a:ext cx="278131" cy="381000"/>
                </a:xfrm>
                <a:custGeom>
                  <a:avLst/>
                  <a:gdLst>
                    <a:gd name="connsiteX0" fmla="*/ 437197 w 557212"/>
                    <a:gd name="connsiteY0" fmla="*/ 696278 h 762000"/>
                    <a:gd name="connsiteX1" fmla="*/ 340043 w 557212"/>
                    <a:gd name="connsiteY1" fmla="*/ 657225 h 762000"/>
                    <a:gd name="connsiteX2" fmla="*/ 325755 w 557212"/>
                    <a:gd name="connsiteY2" fmla="*/ 658178 h 762000"/>
                    <a:gd name="connsiteX3" fmla="*/ 311468 w 557212"/>
                    <a:gd name="connsiteY3" fmla="*/ 511493 h 762000"/>
                    <a:gd name="connsiteX4" fmla="*/ 329565 w 557212"/>
                    <a:gd name="connsiteY4" fmla="*/ 493395 h 762000"/>
                    <a:gd name="connsiteX5" fmla="*/ 421005 w 557212"/>
                    <a:gd name="connsiteY5" fmla="*/ 552450 h 762000"/>
                    <a:gd name="connsiteX6" fmla="*/ 470535 w 557212"/>
                    <a:gd name="connsiteY6" fmla="*/ 539115 h 762000"/>
                    <a:gd name="connsiteX7" fmla="*/ 470535 w 557212"/>
                    <a:gd name="connsiteY7" fmla="*/ 539115 h 762000"/>
                    <a:gd name="connsiteX8" fmla="*/ 557213 w 557212"/>
                    <a:gd name="connsiteY8" fmla="*/ 330518 h 762000"/>
                    <a:gd name="connsiteX9" fmla="*/ 421958 w 557212"/>
                    <a:gd name="connsiteY9" fmla="*/ 351473 h 762000"/>
                    <a:gd name="connsiteX10" fmla="*/ 321945 w 557212"/>
                    <a:gd name="connsiteY10" fmla="*/ 451485 h 762000"/>
                    <a:gd name="connsiteX11" fmla="*/ 321945 w 557212"/>
                    <a:gd name="connsiteY11" fmla="*/ 453390 h 762000"/>
                    <a:gd name="connsiteX12" fmla="*/ 304800 w 557212"/>
                    <a:gd name="connsiteY12" fmla="*/ 464820 h 762000"/>
                    <a:gd name="connsiteX13" fmla="*/ 309563 w 557212"/>
                    <a:gd name="connsiteY13" fmla="*/ 242888 h 762000"/>
                    <a:gd name="connsiteX14" fmla="*/ 340995 w 557212"/>
                    <a:gd name="connsiteY14" fmla="*/ 235268 h 762000"/>
                    <a:gd name="connsiteX15" fmla="*/ 360045 w 557212"/>
                    <a:gd name="connsiteY15" fmla="*/ 269558 h 762000"/>
                    <a:gd name="connsiteX16" fmla="*/ 383858 w 557212"/>
                    <a:gd name="connsiteY16" fmla="*/ 279083 h 762000"/>
                    <a:gd name="connsiteX17" fmla="*/ 383858 w 557212"/>
                    <a:gd name="connsiteY17" fmla="*/ 279083 h 762000"/>
                    <a:gd name="connsiteX18" fmla="*/ 481013 w 557212"/>
                    <a:gd name="connsiteY18" fmla="*/ 221933 h 762000"/>
                    <a:gd name="connsiteX19" fmla="*/ 420053 w 557212"/>
                    <a:gd name="connsiteY19" fmla="*/ 189548 h 762000"/>
                    <a:gd name="connsiteX20" fmla="*/ 353378 w 557212"/>
                    <a:gd name="connsiteY20" fmla="*/ 195263 h 762000"/>
                    <a:gd name="connsiteX21" fmla="*/ 323850 w 557212"/>
                    <a:gd name="connsiteY21" fmla="*/ 198120 h 762000"/>
                    <a:gd name="connsiteX22" fmla="*/ 369570 w 557212"/>
                    <a:gd name="connsiteY22" fmla="*/ 115253 h 762000"/>
                    <a:gd name="connsiteX23" fmla="*/ 380048 w 557212"/>
                    <a:gd name="connsiteY23" fmla="*/ 116205 h 762000"/>
                    <a:gd name="connsiteX24" fmla="*/ 429578 w 557212"/>
                    <a:gd name="connsiteY24" fmla="*/ 66675 h 762000"/>
                    <a:gd name="connsiteX25" fmla="*/ 441008 w 557212"/>
                    <a:gd name="connsiteY25" fmla="*/ 0 h 762000"/>
                    <a:gd name="connsiteX26" fmla="*/ 337185 w 557212"/>
                    <a:gd name="connsiteY26" fmla="*/ 42863 h 762000"/>
                    <a:gd name="connsiteX27" fmla="*/ 337185 w 557212"/>
                    <a:gd name="connsiteY27" fmla="*/ 42863 h 762000"/>
                    <a:gd name="connsiteX28" fmla="*/ 330518 w 557212"/>
                    <a:gd name="connsiteY28" fmla="*/ 67628 h 762000"/>
                    <a:gd name="connsiteX29" fmla="*/ 339090 w 557212"/>
                    <a:gd name="connsiteY29" fmla="*/ 95250 h 762000"/>
                    <a:gd name="connsiteX30" fmla="*/ 307658 w 557212"/>
                    <a:gd name="connsiteY30" fmla="*/ 146685 h 762000"/>
                    <a:gd name="connsiteX31" fmla="*/ 295275 w 557212"/>
                    <a:gd name="connsiteY31" fmla="*/ 133350 h 762000"/>
                    <a:gd name="connsiteX32" fmla="*/ 296228 w 557212"/>
                    <a:gd name="connsiteY32" fmla="*/ 127635 h 762000"/>
                    <a:gd name="connsiteX33" fmla="*/ 246698 w 557212"/>
                    <a:gd name="connsiteY33" fmla="*/ 78105 h 762000"/>
                    <a:gd name="connsiteX34" fmla="*/ 179070 w 557212"/>
                    <a:gd name="connsiteY34" fmla="*/ 67628 h 762000"/>
                    <a:gd name="connsiteX35" fmla="*/ 221933 w 557212"/>
                    <a:gd name="connsiteY35" fmla="*/ 171450 h 762000"/>
                    <a:gd name="connsiteX36" fmla="*/ 221933 w 557212"/>
                    <a:gd name="connsiteY36" fmla="*/ 171450 h 762000"/>
                    <a:gd name="connsiteX37" fmla="*/ 246698 w 557212"/>
                    <a:gd name="connsiteY37" fmla="*/ 178118 h 762000"/>
                    <a:gd name="connsiteX38" fmla="*/ 276225 w 557212"/>
                    <a:gd name="connsiteY38" fmla="*/ 168593 h 762000"/>
                    <a:gd name="connsiteX39" fmla="*/ 289560 w 557212"/>
                    <a:gd name="connsiteY39" fmla="*/ 186690 h 762000"/>
                    <a:gd name="connsiteX40" fmla="*/ 256223 w 557212"/>
                    <a:gd name="connsiteY40" fmla="*/ 386715 h 762000"/>
                    <a:gd name="connsiteX41" fmla="*/ 252413 w 557212"/>
                    <a:gd name="connsiteY41" fmla="*/ 384810 h 762000"/>
                    <a:gd name="connsiteX42" fmla="*/ 233363 w 557212"/>
                    <a:gd name="connsiteY42" fmla="*/ 375285 h 762000"/>
                    <a:gd name="connsiteX43" fmla="*/ 234315 w 557212"/>
                    <a:gd name="connsiteY43" fmla="*/ 359093 h 762000"/>
                    <a:gd name="connsiteX44" fmla="*/ 134303 w 557212"/>
                    <a:gd name="connsiteY44" fmla="*/ 259080 h 762000"/>
                    <a:gd name="connsiteX45" fmla="*/ 0 w 557212"/>
                    <a:gd name="connsiteY45" fmla="*/ 238125 h 762000"/>
                    <a:gd name="connsiteX46" fmla="*/ 86678 w 557212"/>
                    <a:gd name="connsiteY46" fmla="*/ 446723 h 762000"/>
                    <a:gd name="connsiteX47" fmla="*/ 86678 w 557212"/>
                    <a:gd name="connsiteY47" fmla="*/ 446723 h 762000"/>
                    <a:gd name="connsiteX48" fmla="*/ 136208 w 557212"/>
                    <a:gd name="connsiteY48" fmla="*/ 460058 h 762000"/>
                    <a:gd name="connsiteX49" fmla="*/ 221933 w 557212"/>
                    <a:gd name="connsiteY49" fmla="*/ 412433 h 762000"/>
                    <a:gd name="connsiteX50" fmla="*/ 237173 w 557212"/>
                    <a:gd name="connsiteY50" fmla="*/ 420053 h 762000"/>
                    <a:gd name="connsiteX51" fmla="*/ 261938 w 557212"/>
                    <a:gd name="connsiteY51" fmla="*/ 431483 h 762000"/>
                    <a:gd name="connsiteX52" fmla="*/ 274320 w 557212"/>
                    <a:gd name="connsiteY52" fmla="*/ 512445 h 762000"/>
                    <a:gd name="connsiteX53" fmla="*/ 287655 w 557212"/>
                    <a:gd name="connsiteY53" fmla="*/ 667703 h 762000"/>
                    <a:gd name="connsiteX54" fmla="*/ 239078 w 557212"/>
                    <a:gd name="connsiteY54" fmla="*/ 699135 h 762000"/>
                    <a:gd name="connsiteX55" fmla="*/ 178118 w 557212"/>
                    <a:gd name="connsiteY55" fmla="*/ 685800 h 762000"/>
                    <a:gd name="connsiteX56" fmla="*/ 51435 w 557212"/>
                    <a:gd name="connsiteY56" fmla="*/ 762000 h 762000"/>
                    <a:gd name="connsiteX57" fmla="*/ 545783 w 557212"/>
                    <a:gd name="connsiteY57" fmla="*/ 762000 h 762000"/>
                    <a:gd name="connsiteX58" fmla="*/ 437197 w 557212"/>
                    <a:gd name="connsiteY58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178118 w 557213"/>
                    <a:gd name="connsiteY54" fmla="*/ 685800 h 762000"/>
                    <a:gd name="connsiteX55" fmla="*/ 51435 w 557213"/>
                    <a:gd name="connsiteY55" fmla="*/ 762000 h 762000"/>
                    <a:gd name="connsiteX56" fmla="*/ 545783 w 557213"/>
                    <a:gd name="connsiteY56" fmla="*/ 762000 h 762000"/>
                    <a:gd name="connsiteX57" fmla="*/ 437197 w 557213"/>
                    <a:gd name="connsiteY57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1435 w 557213"/>
                    <a:gd name="connsiteY54" fmla="*/ 762000 h 762000"/>
                    <a:gd name="connsiteX55" fmla="*/ 545783 w 557213"/>
                    <a:gd name="connsiteY55" fmla="*/ 762000 h 762000"/>
                    <a:gd name="connsiteX56" fmla="*/ 437197 w 557213"/>
                    <a:gd name="connsiteY56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45783 w 557213"/>
                    <a:gd name="connsiteY54" fmla="*/ 762000 h 762000"/>
                    <a:gd name="connsiteX55" fmla="*/ 437197 w 557213"/>
                    <a:gd name="connsiteY55" fmla="*/ 696278 h 762000"/>
                    <a:gd name="connsiteX0" fmla="*/ 437197 w 557213"/>
                    <a:gd name="connsiteY0" fmla="*/ 696278 h 696918"/>
                    <a:gd name="connsiteX1" fmla="*/ 340043 w 557213"/>
                    <a:gd name="connsiteY1" fmla="*/ 657225 h 696918"/>
                    <a:gd name="connsiteX2" fmla="*/ 325755 w 557213"/>
                    <a:gd name="connsiteY2" fmla="*/ 658178 h 696918"/>
                    <a:gd name="connsiteX3" fmla="*/ 311468 w 557213"/>
                    <a:gd name="connsiteY3" fmla="*/ 511493 h 696918"/>
                    <a:gd name="connsiteX4" fmla="*/ 329565 w 557213"/>
                    <a:gd name="connsiteY4" fmla="*/ 493395 h 696918"/>
                    <a:gd name="connsiteX5" fmla="*/ 421005 w 557213"/>
                    <a:gd name="connsiteY5" fmla="*/ 552450 h 696918"/>
                    <a:gd name="connsiteX6" fmla="*/ 470535 w 557213"/>
                    <a:gd name="connsiteY6" fmla="*/ 539115 h 696918"/>
                    <a:gd name="connsiteX7" fmla="*/ 470535 w 557213"/>
                    <a:gd name="connsiteY7" fmla="*/ 539115 h 696918"/>
                    <a:gd name="connsiteX8" fmla="*/ 557213 w 557213"/>
                    <a:gd name="connsiteY8" fmla="*/ 330518 h 696918"/>
                    <a:gd name="connsiteX9" fmla="*/ 421958 w 557213"/>
                    <a:gd name="connsiteY9" fmla="*/ 351473 h 696918"/>
                    <a:gd name="connsiteX10" fmla="*/ 321945 w 557213"/>
                    <a:gd name="connsiteY10" fmla="*/ 451485 h 696918"/>
                    <a:gd name="connsiteX11" fmla="*/ 321945 w 557213"/>
                    <a:gd name="connsiteY11" fmla="*/ 453390 h 696918"/>
                    <a:gd name="connsiteX12" fmla="*/ 304800 w 557213"/>
                    <a:gd name="connsiteY12" fmla="*/ 464820 h 696918"/>
                    <a:gd name="connsiteX13" fmla="*/ 309563 w 557213"/>
                    <a:gd name="connsiteY13" fmla="*/ 242888 h 696918"/>
                    <a:gd name="connsiteX14" fmla="*/ 340995 w 557213"/>
                    <a:gd name="connsiteY14" fmla="*/ 235268 h 696918"/>
                    <a:gd name="connsiteX15" fmla="*/ 360045 w 557213"/>
                    <a:gd name="connsiteY15" fmla="*/ 269558 h 696918"/>
                    <a:gd name="connsiteX16" fmla="*/ 383858 w 557213"/>
                    <a:gd name="connsiteY16" fmla="*/ 279083 h 696918"/>
                    <a:gd name="connsiteX17" fmla="*/ 383858 w 557213"/>
                    <a:gd name="connsiteY17" fmla="*/ 279083 h 696918"/>
                    <a:gd name="connsiteX18" fmla="*/ 481013 w 557213"/>
                    <a:gd name="connsiteY18" fmla="*/ 221933 h 696918"/>
                    <a:gd name="connsiteX19" fmla="*/ 420053 w 557213"/>
                    <a:gd name="connsiteY19" fmla="*/ 189548 h 696918"/>
                    <a:gd name="connsiteX20" fmla="*/ 353378 w 557213"/>
                    <a:gd name="connsiteY20" fmla="*/ 195263 h 696918"/>
                    <a:gd name="connsiteX21" fmla="*/ 323850 w 557213"/>
                    <a:gd name="connsiteY21" fmla="*/ 198120 h 696918"/>
                    <a:gd name="connsiteX22" fmla="*/ 369570 w 557213"/>
                    <a:gd name="connsiteY22" fmla="*/ 115253 h 696918"/>
                    <a:gd name="connsiteX23" fmla="*/ 380048 w 557213"/>
                    <a:gd name="connsiteY23" fmla="*/ 116205 h 696918"/>
                    <a:gd name="connsiteX24" fmla="*/ 429578 w 557213"/>
                    <a:gd name="connsiteY24" fmla="*/ 66675 h 696918"/>
                    <a:gd name="connsiteX25" fmla="*/ 441008 w 557213"/>
                    <a:gd name="connsiteY25" fmla="*/ 0 h 696918"/>
                    <a:gd name="connsiteX26" fmla="*/ 337185 w 557213"/>
                    <a:gd name="connsiteY26" fmla="*/ 42863 h 696918"/>
                    <a:gd name="connsiteX27" fmla="*/ 337185 w 557213"/>
                    <a:gd name="connsiteY27" fmla="*/ 42863 h 696918"/>
                    <a:gd name="connsiteX28" fmla="*/ 330518 w 557213"/>
                    <a:gd name="connsiteY28" fmla="*/ 67628 h 696918"/>
                    <a:gd name="connsiteX29" fmla="*/ 339090 w 557213"/>
                    <a:gd name="connsiteY29" fmla="*/ 95250 h 696918"/>
                    <a:gd name="connsiteX30" fmla="*/ 307658 w 557213"/>
                    <a:gd name="connsiteY30" fmla="*/ 146685 h 696918"/>
                    <a:gd name="connsiteX31" fmla="*/ 295275 w 557213"/>
                    <a:gd name="connsiteY31" fmla="*/ 133350 h 696918"/>
                    <a:gd name="connsiteX32" fmla="*/ 296228 w 557213"/>
                    <a:gd name="connsiteY32" fmla="*/ 127635 h 696918"/>
                    <a:gd name="connsiteX33" fmla="*/ 246698 w 557213"/>
                    <a:gd name="connsiteY33" fmla="*/ 78105 h 696918"/>
                    <a:gd name="connsiteX34" fmla="*/ 179070 w 557213"/>
                    <a:gd name="connsiteY34" fmla="*/ 67628 h 696918"/>
                    <a:gd name="connsiteX35" fmla="*/ 221933 w 557213"/>
                    <a:gd name="connsiteY35" fmla="*/ 171450 h 696918"/>
                    <a:gd name="connsiteX36" fmla="*/ 221933 w 557213"/>
                    <a:gd name="connsiteY36" fmla="*/ 171450 h 696918"/>
                    <a:gd name="connsiteX37" fmla="*/ 246698 w 557213"/>
                    <a:gd name="connsiteY37" fmla="*/ 178118 h 696918"/>
                    <a:gd name="connsiteX38" fmla="*/ 276225 w 557213"/>
                    <a:gd name="connsiteY38" fmla="*/ 168593 h 696918"/>
                    <a:gd name="connsiteX39" fmla="*/ 289560 w 557213"/>
                    <a:gd name="connsiteY39" fmla="*/ 186690 h 696918"/>
                    <a:gd name="connsiteX40" fmla="*/ 256223 w 557213"/>
                    <a:gd name="connsiteY40" fmla="*/ 386715 h 696918"/>
                    <a:gd name="connsiteX41" fmla="*/ 252413 w 557213"/>
                    <a:gd name="connsiteY41" fmla="*/ 384810 h 696918"/>
                    <a:gd name="connsiteX42" fmla="*/ 233363 w 557213"/>
                    <a:gd name="connsiteY42" fmla="*/ 375285 h 696918"/>
                    <a:gd name="connsiteX43" fmla="*/ 234315 w 557213"/>
                    <a:gd name="connsiteY43" fmla="*/ 359093 h 696918"/>
                    <a:gd name="connsiteX44" fmla="*/ 134303 w 557213"/>
                    <a:gd name="connsiteY44" fmla="*/ 259080 h 696918"/>
                    <a:gd name="connsiteX45" fmla="*/ 0 w 557213"/>
                    <a:gd name="connsiteY45" fmla="*/ 238125 h 696918"/>
                    <a:gd name="connsiteX46" fmla="*/ 86678 w 557213"/>
                    <a:gd name="connsiteY46" fmla="*/ 446723 h 696918"/>
                    <a:gd name="connsiteX47" fmla="*/ 86678 w 557213"/>
                    <a:gd name="connsiteY47" fmla="*/ 446723 h 696918"/>
                    <a:gd name="connsiteX48" fmla="*/ 136208 w 557213"/>
                    <a:gd name="connsiteY48" fmla="*/ 460058 h 696918"/>
                    <a:gd name="connsiteX49" fmla="*/ 221933 w 557213"/>
                    <a:gd name="connsiteY49" fmla="*/ 412433 h 696918"/>
                    <a:gd name="connsiteX50" fmla="*/ 237173 w 557213"/>
                    <a:gd name="connsiteY50" fmla="*/ 420053 h 696918"/>
                    <a:gd name="connsiteX51" fmla="*/ 261938 w 557213"/>
                    <a:gd name="connsiteY51" fmla="*/ 431483 h 696918"/>
                    <a:gd name="connsiteX52" fmla="*/ 274320 w 557213"/>
                    <a:gd name="connsiteY52" fmla="*/ 512445 h 696918"/>
                    <a:gd name="connsiteX53" fmla="*/ 287655 w 557213"/>
                    <a:gd name="connsiteY53" fmla="*/ 667703 h 696918"/>
                    <a:gd name="connsiteX54" fmla="*/ 437197 w 557213"/>
                    <a:gd name="connsiteY54" fmla="*/ 696278 h 696918"/>
                    <a:gd name="connsiteX0" fmla="*/ 287655 w 557213"/>
                    <a:gd name="connsiteY0" fmla="*/ 667703 h 676494"/>
                    <a:gd name="connsiteX1" fmla="*/ 340043 w 557213"/>
                    <a:gd name="connsiteY1" fmla="*/ 657225 h 676494"/>
                    <a:gd name="connsiteX2" fmla="*/ 325755 w 557213"/>
                    <a:gd name="connsiteY2" fmla="*/ 658178 h 676494"/>
                    <a:gd name="connsiteX3" fmla="*/ 311468 w 557213"/>
                    <a:gd name="connsiteY3" fmla="*/ 511493 h 676494"/>
                    <a:gd name="connsiteX4" fmla="*/ 329565 w 557213"/>
                    <a:gd name="connsiteY4" fmla="*/ 493395 h 676494"/>
                    <a:gd name="connsiteX5" fmla="*/ 421005 w 557213"/>
                    <a:gd name="connsiteY5" fmla="*/ 552450 h 676494"/>
                    <a:gd name="connsiteX6" fmla="*/ 470535 w 557213"/>
                    <a:gd name="connsiteY6" fmla="*/ 539115 h 676494"/>
                    <a:gd name="connsiteX7" fmla="*/ 470535 w 557213"/>
                    <a:gd name="connsiteY7" fmla="*/ 539115 h 676494"/>
                    <a:gd name="connsiteX8" fmla="*/ 557213 w 557213"/>
                    <a:gd name="connsiteY8" fmla="*/ 330518 h 676494"/>
                    <a:gd name="connsiteX9" fmla="*/ 421958 w 557213"/>
                    <a:gd name="connsiteY9" fmla="*/ 351473 h 676494"/>
                    <a:gd name="connsiteX10" fmla="*/ 321945 w 557213"/>
                    <a:gd name="connsiteY10" fmla="*/ 451485 h 676494"/>
                    <a:gd name="connsiteX11" fmla="*/ 321945 w 557213"/>
                    <a:gd name="connsiteY11" fmla="*/ 453390 h 676494"/>
                    <a:gd name="connsiteX12" fmla="*/ 304800 w 557213"/>
                    <a:gd name="connsiteY12" fmla="*/ 464820 h 676494"/>
                    <a:gd name="connsiteX13" fmla="*/ 309563 w 557213"/>
                    <a:gd name="connsiteY13" fmla="*/ 242888 h 676494"/>
                    <a:gd name="connsiteX14" fmla="*/ 340995 w 557213"/>
                    <a:gd name="connsiteY14" fmla="*/ 235268 h 676494"/>
                    <a:gd name="connsiteX15" fmla="*/ 360045 w 557213"/>
                    <a:gd name="connsiteY15" fmla="*/ 269558 h 676494"/>
                    <a:gd name="connsiteX16" fmla="*/ 383858 w 557213"/>
                    <a:gd name="connsiteY16" fmla="*/ 279083 h 676494"/>
                    <a:gd name="connsiteX17" fmla="*/ 383858 w 557213"/>
                    <a:gd name="connsiteY17" fmla="*/ 279083 h 676494"/>
                    <a:gd name="connsiteX18" fmla="*/ 481013 w 557213"/>
                    <a:gd name="connsiteY18" fmla="*/ 221933 h 676494"/>
                    <a:gd name="connsiteX19" fmla="*/ 420053 w 557213"/>
                    <a:gd name="connsiteY19" fmla="*/ 189548 h 676494"/>
                    <a:gd name="connsiteX20" fmla="*/ 353378 w 557213"/>
                    <a:gd name="connsiteY20" fmla="*/ 195263 h 676494"/>
                    <a:gd name="connsiteX21" fmla="*/ 323850 w 557213"/>
                    <a:gd name="connsiteY21" fmla="*/ 198120 h 676494"/>
                    <a:gd name="connsiteX22" fmla="*/ 369570 w 557213"/>
                    <a:gd name="connsiteY22" fmla="*/ 115253 h 676494"/>
                    <a:gd name="connsiteX23" fmla="*/ 380048 w 557213"/>
                    <a:gd name="connsiteY23" fmla="*/ 116205 h 676494"/>
                    <a:gd name="connsiteX24" fmla="*/ 429578 w 557213"/>
                    <a:gd name="connsiteY24" fmla="*/ 66675 h 676494"/>
                    <a:gd name="connsiteX25" fmla="*/ 441008 w 557213"/>
                    <a:gd name="connsiteY25" fmla="*/ 0 h 676494"/>
                    <a:gd name="connsiteX26" fmla="*/ 337185 w 557213"/>
                    <a:gd name="connsiteY26" fmla="*/ 42863 h 676494"/>
                    <a:gd name="connsiteX27" fmla="*/ 337185 w 557213"/>
                    <a:gd name="connsiteY27" fmla="*/ 42863 h 676494"/>
                    <a:gd name="connsiteX28" fmla="*/ 330518 w 557213"/>
                    <a:gd name="connsiteY28" fmla="*/ 67628 h 676494"/>
                    <a:gd name="connsiteX29" fmla="*/ 339090 w 557213"/>
                    <a:gd name="connsiteY29" fmla="*/ 95250 h 676494"/>
                    <a:gd name="connsiteX30" fmla="*/ 307658 w 557213"/>
                    <a:gd name="connsiteY30" fmla="*/ 146685 h 676494"/>
                    <a:gd name="connsiteX31" fmla="*/ 295275 w 557213"/>
                    <a:gd name="connsiteY31" fmla="*/ 133350 h 676494"/>
                    <a:gd name="connsiteX32" fmla="*/ 296228 w 557213"/>
                    <a:gd name="connsiteY32" fmla="*/ 127635 h 676494"/>
                    <a:gd name="connsiteX33" fmla="*/ 246698 w 557213"/>
                    <a:gd name="connsiteY33" fmla="*/ 78105 h 676494"/>
                    <a:gd name="connsiteX34" fmla="*/ 179070 w 557213"/>
                    <a:gd name="connsiteY34" fmla="*/ 67628 h 676494"/>
                    <a:gd name="connsiteX35" fmla="*/ 221933 w 557213"/>
                    <a:gd name="connsiteY35" fmla="*/ 171450 h 676494"/>
                    <a:gd name="connsiteX36" fmla="*/ 221933 w 557213"/>
                    <a:gd name="connsiteY36" fmla="*/ 171450 h 676494"/>
                    <a:gd name="connsiteX37" fmla="*/ 246698 w 557213"/>
                    <a:gd name="connsiteY37" fmla="*/ 178118 h 676494"/>
                    <a:gd name="connsiteX38" fmla="*/ 276225 w 557213"/>
                    <a:gd name="connsiteY38" fmla="*/ 168593 h 676494"/>
                    <a:gd name="connsiteX39" fmla="*/ 289560 w 557213"/>
                    <a:gd name="connsiteY39" fmla="*/ 186690 h 676494"/>
                    <a:gd name="connsiteX40" fmla="*/ 256223 w 557213"/>
                    <a:gd name="connsiteY40" fmla="*/ 386715 h 676494"/>
                    <a:gd name="connsiteX41" fmla="*/ 252413 w 557213"/>
                    <a:gd name="connsiteY41" fmla="*/ 384810 h 676494"/>
                    <a:gd name="connsiteX42" fmla="*/ 233363 w 557213"/>
                    <a:gd name="connsiteY42" fmla="*/ 375285 h 676494"/>
                    <a:gd name="connsiteX43" fmla="*/ 234315 w 557213"/>
                    <a:gd name="connsiteY43" fmla="*/ 359093 h 676494"/>
                    <a:gd name="connsiteX44" fmla="*/ 134303 w 557213"/>
                    <a:gd name="connsiteY44" fmla="*/ 259080 h 676494"/>
                    <a:gd name="connsiteX45" fmla="*/ 0 w 557213"/>
                    <a:gd name="connsiteY45" fmla="*/ 238125 h 676494"/>
                    <a:gd name="connsiteX46" fmla="*/ 86678 w 557213"/>
                    <a:gd name="connsiteY46" fmla="*/ 446723 h 676494"/>
                    <a:gd name="connsiteX47" fmla="*/ 86678 w 557213"/>
                    <a:gd name="connsiteY47" fmla="*/ 446723 h 676494"/>
                    <a:gd name="connsiteX48" fmla="*/ 136208 w 557213"/>
                    <a:gd name="connsiteY48" fmla="*/ 460058 h 676494"/>
                    <a:gd name="connsiteX49" fmla="*/ 221933 w 557213"/>
                    <a:gd name="connsiteY49" fmla="*/ 412433 h 676494"/>
                    <a:gd name="connsiteX50" fmla="*/ 237173 w 557213"/>
                    <a:gd name="connsiteY50" fmla="*/ 420053 h 676494"/>
                    <a:gd name="connsiteX51" fmla="*/ 261938 w 557213"/>
                    <a:gd name="connsiteY51" fmla="*/ 431483 h 676494"/>
                    <a:gd name="connsiteX52" fmla="*/ 274320 w 557213"/>
                    <a:gd name="connsiteY52" fmla="*/ 512445 h 676494"/>
                    <a:gd name="connsiteX53" fmla="*/ 287655 w 557213"/>
                    <a:gd name="connsiteY53" fmla="*/ 667703 h 676494"/>
                    <a:gd name="connsiteX0" fmla="*/ 287655 w 557213"/>
                    <a:gd name="connsiteY0" fmla="*/ 667703 h 681941"/>
                    <a:gd name="connsiteX1" fmla="*/ 340043 w 557213"/>
                    <a:gd name="connsiteY1" fmla="*/ 657225 h 681941"/>
                    <a:gd name="connsiteX2" fmla="*/ 311468 w 557213"/>
                    <a:gd name="connsiteY2" fmla="*/ 511493 h 681941"/>
                    <a:gd name="connsiteX3" fmla="*/ 329565 w 557213"/>
                    <a:gd name="connsiteY3" fmla="*/ 493395 h 681941"/>
                    <a:gd name="connsiteX4" fmla="*/ 421005 w 557213"/>
                    <a:gd name="connsiteY4" fmla="*/ 552450 h 681941"/>
                    <a:gd name="connsiteX5" fmla="*/ 470535 w 557213"/>
                    <a:gd name="connsiteY5" fmla="*/ 539115 h 681941"/>
                    <a:gd name="connsiteX6" fmla="*/ 470535 w 557213"/>
                    <a:gd name="connsiteY6" fmla="*/ 539115 h 681941"/>
                    <a:gd name="connsiteX7" fmla="*/ 557213 w 557213"/>
                    <a:gd name="connsiteY7" fmla="*/ 330518 h 681941"/>
                    <a:gd name="connsiteX8" fmla="*/ 421958 w 557213"/>
                    <a:gd name="connsiteY8" fmla="*/ 351473 h 681941"/>
                    <a:gd name="connsiteX9" fmla="*/ 321945 w 557213"/>
                    <a:gd name="connsiteY9" fmla="*/ 451485 h 681941"/>
                    <a:gd name="connsiteX10" fmla="*/ 321945 w 557213"/>
                    <a:gd name="connsiteY10" fmla="*/ 453390 h 681941"/>
                    <a:gd name="connsiteX11" fmla="*/ 304800 w 557213"/>
                    <a:gd name="connsiteY11" fmla="*/ 464820 h 681941"/>
                    <a:gd name="connsiteX12" fmla="*/ 309563 w 557213"/>
                    <a:gd name="connsiteY12" fmla="*/ 242888 h 681941"/>
                    <a:gd name="connsiteX13" fmla="*/ 340995 w 557213"/>
                    <a:gd name="connsiteY13" fmla="*/ 235268 h 681941"/>
                    <a:gd name="connsiteX14" fmla="*/ 360045 w 557213"/>
                    <a:gd name="connsiteY14" fmla="*/ 269558 h 681941"/>
                    <a:gd name="connsiteX15" fmla="*/ 383858 w 557213"/>
                    <a:gd name="connsiteY15" fmla="*/ 279083 h 681941"/>
                    <a:gd name="connsiteX16" fmla="*/ 383858 w 557213"/>
                    <a:gd name="connsiteY16" fmla="*/ 279083 h 681941"/>
                    <a:gd name="connsiteX17" fmla="*/ 481013 w 557213"/>
                    <a:gd name="connsiteY17" fmla="*/ 221933 h 681941"/>
                    <a:gd name="connsiteX18" fmla="*/ 420053 w 557213"/>
                    <a:gd name="connsiteY18" fmla="*/ 189548 h 681941"/>
                    <a:gd name="connsiteX19" fmla="*/ 353378 w 557213"/>
                    <a:gd name="connsiteY19" fmla="*/ 195263 h 681941"/>
                    <a:gd name="connsiteX20" fmla="*/ 323850 w 557213"/>
                    <a:gd name="connsiteY20" fmla="*/ 198120 h 681941"/>
                    <a:gd name="connsiteX21" fmla="*/ 369570 w 557213"/>
                    <a:gd name="connsiteY21" fmla="*/ 115253 h 681941"/>
                    <a:gd name="connsiteX22" fmla="*/ 380048 w 557213"/>
                    <a:gd name="connsiteY22" fmla="*/ 116205 h 681941"/>
                    <a:gd name="connsiteX23" fmla="*/ 429578 w 557213"/>
                    <a:gd name="connsiteY23" fmla="*/ 66675 h 681941"/>
                    <a:gd name="connsiteX24" fmla="*/ 441008 w 557213"/>
                    <a:gd name="connsiteY24" fmla="*/ 0 h 681941"/>
                    <a:gd name="connsiteX25" fmla="*/ 337185 w 557213"/>
                    <a:gd name="connsiteY25" fmla="*/ 42863 h 681941"/>
                    <a:gd name="connsiteX26" fmla="*/ 337185 w 557213"/>
                    <a:gd name="connsiteY26" fmla="*/ 42863 h 681941"/>
                    <a:gd name="connsiteX27" fmla="*/ 330518 w 557213"/>
                    <a:gd name="connsiteY27" fmla="*/ 67628 h 681941"/>
                    <a:gd name="connsiteX28" fmla="*/ 339090 w 557213"/>
                    <a:gd name="connsiteY28" fmla="*/ 95250 h 681941"/>
                    <a:gd name="connsiteX29" fmla="*/ 307658 w 557213"/>
                    <a:gd name="connsiteY29" fmla="*/ 146685 h 681941"/>
                    <a:gd name="connsiteX30" fmla="*/ 295275 w 557213"/>
                    <a:gd name="connsiteY30" fmla="*/ 133350 h 681941"/>
                    <a:gd name="connsiteX31" fmla="*/ 296228 w 557213"/>
                    <a:gd name="connsiteY31" fmla="*/ 127635 h 681941"/>
                    <a:gd name="connsiteX32" fmla="*/ 246698 w 557213"/>
                    <a:gd name="connsiteY32" fmla="*/ 78105 h 681941"/>
                    <a:gd name="connsiteX33" fmla="*/ 179070 w 557213"/>
                    <a:gd name="connsiteY33" fmla="*/ 67628 h 681941"/>
                    <a:gd name="connsiteX34" fmla="*/ 221933 w 557213"/>
                    <a:gd name="connsiteY34" fmla="*/ 171450 h 681941"/>
                    <a:gd name="connsiteX35" fmla="*/ 221933 w 557213"/>
                    <a:gd name="connsiteY35" fmla="*/ 171450 h 681941"/>
                    <a:gd name="connsiteX36" fmla="*/ 246698 w 557213"/>
                    <a:gd name="connsiteY36" fmla="*/ 178118 h 681941"/>
                    <a:gd name="connsiteX37" fmla="*/ 276225 w 557213"/>
                    <a:gd name="connsiteY37" fmla="*/ 168593 h 681941"/>
                    <a:gd name="connsiteX38" fmla="*/ 289560 w 557213"/>
                    <a:gd name="connsiteY38" fmla="*/ 186690 h 681941"/>
                    <a:gd name="connsiteX39" fmla="*/ 256223 w 557213"/>
                    <a:gd name="connsiteY39" fmla="*/ 386715 h 681941"/>
                    <a:gd name="connsiteX40" fmla="*/ 252413 w 557213"/>
                    <a:gd name="connsiteY40" fmla="*/ 384810 h 681941"/>
                    <a:gd name="connsiteX41" fmla="*/ 233363 w 557213"/>
                    <a:gd name="connsiteY41" fmla="*/ 375285 h 681941"/>
                    <a:gd name="connsiteX42" fmla="*/ 234315 w 557213"/>
                    <a:gd name="connsiteY42" fmla="*/ 359093 h 681941"/>
                    <a:gd name="connsiteX43" fmla="*/ 134303 w 557213"/>
                    <a:gd name="connsiteY43" fmla="*/ 259080 h 681941"/>
                    <a:gd name="connsiteX44" fmla="*/ 0 w 557213"/>
                    <a:gd name="connsiteY44" fmla="*/ 238125 h 681941"/>
                    <a:gd name="connsiteX45" fmla="*/ 86678 w 557213"/>
                    <a:gd name="connsiteY45" fmla="*/ 446723 h 681941"/>
                    <a:gd name="connsiteX46" fmla="*/ 86678 w 557213"/>
                    <a:gd name="connsiteY46" fmla="*/ 446723 h 681941"/>
                    <a:gd name="connsiteX47" fmla="*/ 136208 w 557213"/>
                    <a:gd name="connsiteY47" fmla="*/ 460058 h 681941"/>
                    <a:gd name="connsiteX48" fmla="*/ 221933 w 557213"/>
                    <a:gd name="connsiteY48" fmla="*/ 412433 h 681941"/>
                    <a:gd name="connsiteX49" fmla="*/ 237173 w 557213"/>
                    <a:gd name="connsiteY49" fmla="*/ 420053 h 681941"/>
                    <a:gd name="connsiteX50" fmla="*/ 261938 w 557213"/>
                    <a:gd name="connsiteY50" fmla="*/ 431483 h 681941"/>
                    <a:gd name="connsiteX51" fmla="*/ 274320 w 557213"/>
                    <a:gd name="connsiteY51" fmla="*/ 512445 h 681941"/>
                    <a:gd name="connsiteX52" fmla="*/ 287655 w 557213"/>
                    <a:gd name="connsiteY52" fmla="*/ 667703 h 6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57213" h="681941">
                      <a:moveTo>
                        <a:pt x="287655" y="667703"/>
                      </a:moveTo>
                      <a:cubicBezTo>
                        <a:pt x="298609" y="691833"/>
                        <a:pt x="336074" y="683260"/>
                        <a:pt x="340043" y="657225"/>
                      </a:cubicBezTo>
                      <a:cubicBezTo>
                        <a:pt x="344012" y="631190"/>
                        <a:pt x="313214" y="538798"/>
                        <a:pt x="311468" y="511493"/>
                      </a:cubicBezTo>
                      <a:cubicBezTo>
                        <a:pt x="314325" y="505778"/>
                        <a:pt x="320993" y="499110"/>
                        <a:pt x="329565" y="493395"/>
                      </a:cubicBezTo>
                      <a:cubicBezTo>
                        <a:pt x="345758" y="527685"/>
                        <a:pt x="380048" y="552450"/>
                        <a:pt x="421005" y="552450"/>
                      </a:cubicBezTo>
                      <a:cubicBezTo>
                        <a:pt x="439103" y="552450"/>
                        <a:pt x="456247" y="547688"/>
                        <a:pt x="470535" y="539115"/>
                      </a:cubicBezTo>
                      <a:lnTo>
                        <a:pt x="470535" y="539115"/>
                      </a:lnTo>
                      <a:cubicBezTo>
                        <a:pt x="547688" y="497205"/>
                        <a:pt x="557213" y="418148"/>
                        <a:pt x="557213" y="330518"/>
                      </a:cubicBezTo>
                      <a:cubicBezTo>
                        <a:pt x="557213" y="330518"/>
                        <a:pt x="474345" y="353378"/>
                        <a:pt x="421958" y="351473"/>
                      </a:cubicBezTo>
                      <a:cubicBezTo>
                        <a:pt x="366713" y="351473"/>
                        <a:pt x="321945" y="396240"/>
                        <a:pt x="321945" y="451485"/>
                      </a:cubicBezTo>
                      <a:lnTo>
                        <a:pt x="321945" y="453390"/>
                      </a:lnTo>
                      <a:cubicBezTo>
                        <a:pt x="316230" y="456248"/>
                        <a:pt x="310515" y="460058"/>
                        <a:pt x="304800" y="464820"/>
                      </a:cubicBezTo>
                      <a:cubicBezTo>
                        <a:pt x="293370" y="394335"/>
                        <a:pt x="286703" y="321945"/>
                        <a:pt x="309563" y="242888"/>
                      </a:cubicBezTo>
                      <a:cubicBezTo>
                        <a:pt x="319088" y="239077"/>
                        <a:pt x="330518" y="236220"/>
                        <a:pt x="340995" y="235268"/>
                      </a:cubicBezTo>
                      <a:cubicBezTo>
                        <a:pt x="341948" y="248602"/>
                        <a:pt x="348615" y="260985"/>
                        <a:pt x="360045" y="269558"/>
                      </a:cubicBezTo>
                      <a:cubicBezTo>
                        <a:pt x="367665" y="275273"/>
                        <a:pt x="375285" y="278130"/>
                        <a:pt x="383858" y="279083"/>
                      </a:cubicBezTo>
                      <a:lnTo>
                        <a:pt x="383858" y="279083"/>
                      </a:lnTo>
                      <a:cubicBezTo>
                        <a:pt x="426720" y="285750"/>
                        <a:pt x="454343" y="257175"/>
                        <a:pt x="481013" y="221933"/>
                      </a:cubicBezTo>
                      <a:cubicBezTo>
                        <a:pt x="481013" y="221933"/>
                        <a:pt x="441008" y="205740"/>
                        <a:pt x="420053" y="189548"/>
                      </a:cubicBezTo>
                      <a:cubicBezTo>
                        <a:pt x="399098" y="173355"/>
                        <a:pt x="370523" y="177165"/>
                        <a:pt x="353378" y="195263"/>
                      </a:cubicBezTo>
                      <a:cubicBezTo>
                        <a:pt x="343853" y="195263"/>
                        <a:pt x="333375" y="196215"/>
                        <a:pt x="323850" y="198120"/>
                      </a:cubicBezTo>
                      <a:cubicBezTo>
                        <a:pt x="335280" y="171450"/>
                        <a:pt x="350520" y="143828"/>
                        <a:pt x="369570" y="115253"/>
                      </a:cubicBezTo>
                      <a:cubicBezTo>
                        <a:pt x="373380" y="116205"/>
                        <a:pt x="376238" y="116205"/>
                        <a:pt x="380048" y="116205"/>
                      </a:cubicBezTo>
                      <a:cubicBezTo>
                        <a:pt x="407670" y="116205"/>
                        <a:pt x="429578" y="93345"/>
                        <a:pt x="429578" y="66675"/>
                      </a:cubicBezTo>
                      <a:cubicBezTo>
                        <a:pt x="429578" y="41910"/>
                        <a:pt x="441008" y="0"/>
                        <a:pt x="441008" y="0"/>
                      </a:cubicBezTo>
                      <a:cubicBezTo>
                        <a:pt x="397193" y="0"/>
                        <a:pt x="358140" y="4763"/>
                        <a:pt x="337185" y="42863"/>
                      </a:cubicBezTo>
                      <a:lnTo>
                        <a:pt x="337185" y="42863"/>
                      </a:lnTo>
                      <a:cubicBezTo>
                        <a:pt x="333375" y="50483"/>
                        <a:pt x="330518" y="59055"/>
                        <a:pt x="330518" y="67628"/>
                      </a:cubicBezTo>
                      <a:cubicBezTo>
                        <a:pt x="330518" y="78105"/>
                        <a:pt x="333375" y="86678"/>
                        <a:pt x="339090" y="95250"/>
                      </a:cubicBezTo>
                      <a:cubicBezTo>
                        <a:pt x="327660" y="112395"/>
                        <a:pt x="317183" y="129540"/>
                        <a:pt x="307658" y="146685"/>
                      </a:cubicBezTo>
                      <a:cubicBezTo>
                        <a:pt x="303848" y="141923"/>
                        <a:pt x="300038" y="138113"/>
                        <a:pt x="295275" y="133350"/>
                      </a:cubicBezTo>
                      <a:cubicBezTo>
                        <a:pt x="295275" y="131445"/>
                        <a:pt x="296228" y="129540"/>
                        <a:pt x="296228" y="127635"/>
                      </a:cubicBezTo>
                      <a:cubicBezTo>
                        <a:pt x="296228" y="100013"/>
                        <a:pt x="273368" y="78105"/>
                        <a:pt x="246698" y="78105"/>
                      </a:cubicBezTo>
                      <a:cubicBezTo>
                        <a:pt x="220028" y="79057"/>
                        <a:pt x="179070" y="67628"/>
                        <a:pt x="179070" y="67628"/>
                      </a:cubicBezTo>
                      <a:cubicBezTo>
                        <a:pt x="179070" y="111443"/>
                        <a:pt x="183833" y="150495"/>
                        <a:pt x="221933" y="171450"/>
                      </a:cubicBezTo>
                      <a:lnTo>
                        <a:pt x="221933" y="171450"/>
                      </a:lnTo>
                      <a:cubicBezTo>
                        <a:pt x="229553" y="175260"/>
                        <a:pt x="238125" y="178118"/>
                        <a:pt x="246698" y="178118"/>
                      </a:cubicBezTo>
                      <a:cubicBezTo>
                        <a:pt x="258128" y="178118"/>
                        <a:pt x="267653" y="174308"/>
                        <a:pt x="276225" y="168593"/>
                      </a:cubicBezTo>
                      <a:cubicBezTo>
                        <a:pt x="281940" y="174308"/>
                        <a:pt x="285750" y="180023"/>
                        <a:pt x="289560" y="186690"/>
                      </a:cubicBezTo>
                      <a:cubicBezTo>
                        <a:pt x="259080" y="257175"/>
                        <a:pt x="252413" y="323850"/>
                        <a:pt x="256223" y="386715"/>
                      </a:cubicBezTo>
                      <a:cubicBezTo>
                        <a:pt x="255270" y="385763"/>
                        <a:pt x="254318" y="385763"/>
                        <a:pt x="252413" y="384810"/>
                      </a:cubicBezTo>
                      <a:cubicBezTo>
                        <a:pt x="245745" y="381953"/>
                        <a:pt x="240030" y="378143"/>
                        <a:pt x="233363" y="375285"/>
                      </a:cubicBezTo>
                      <a:cubicBezTo>
                        <a:pt x="234315" y="369570"/>
                        <a:pt x="234315" y="364808"/>
                        <a:pt x="234315" y="359093"/>
                      </a:cubicBezTo>
                      <a:cubicBezTo>
                        <a:pt x="234315" y="303848"/>
                        <a:pt x="189548" y="259080"/>
                        <a:pt x="134303" y="259080"/>
                      </a:cubicBezTo>
                      <a:cubicBezTo>
                        <a:pt x="82868" y="260985"/>
                        <a:pt x="0" y="238125"/>
                        <a:pt x="0" y="238125"/>
                      </a:cubicBezTo>
                      <a:cubicBezTo>
                        <a:pt x="0" y="325755"/>
                        <a:pt x="9525" y="403860"/>
                        <a:pt x="86678" y="446723"/>
                      </a:cubicBezTo>
                      <a:lnTo>
                        <a:pt x="86678" y="446723"/>
                      </a:lnTo>
                      <a:cubicBezTo>
                        <a:pt x="100965" y="455295"/>
                        <a:pt x="118110" y="460058"/>
                        <a:pt x="136208" y="460058"/>
                      </a:cubicBezTo>
                      <a:cubicBezTo>
                        <a:pt x="172403" y="460058"/>
                        <a:pt x="203835" y="441008"/>
                        <a:pt x="221933" y="412433"/>
                      </a:cubicBezTo>
                      <a:cubicBezTo>
                        <a:pt x="226695" y="415290"/>
                        <a:pt x="232410" y="417195"/>
                        <a:pt x="237173" y="420053"/>
                      </a:cubicBezTo>
                      <a:cubicBezTo>
                        <a:pt x="244793" y="423863"/>
                        <a:pt x="253365" y="427673"/>
                        <a:pt x="261938" y="431483"/>
                      </a:cubicBezTo>
                      <a:cubicBezTo>
                        <a:pt x="265748" y="459105"/>
                        <a:pt x="270510" y="486728"/>
                        <a:pt x="274320" y="512445"/>
                      </a:cubicBezTo>
                      <a:cubicBezTo>
                        <a:pt x="283845" y="566738"/>
                        <a:pt x="293370" y="619125"/>
                        <a:pt x="287655" y="6677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21" name="Grafik 28" descr="Pflanze">
                  <a:extLst>
                    <a:ext uri="{FF2B5EF4-FFF2-40B4-BE49-F238E27FC236}">
                      <a16:creationId xmlns:a16="http://schemas.microsoft.com/office/drawing/2014/main" id="{0C7A984F-AE7F-AA5A-AF0B-62ABD80199FA}"/>
                    </a:ext>
                  </a:extLst>
                </p:cNvPr>
                <p:cNvSpPr/>
                <p:nvPr/>
              </p:nvSpPr>
              <p:spPr>
                <a:xfrm>
                  <a:off x="5457738" y="1966710"/>
                  <a:ext cx="278131" cy="381000"/>
                </a:xfrm>
                <a:custGeom>
                  <a:avLst/>
                  <a:gdLst>
                    <a:gd name="connsiteX0" fmla="*/ 437197 w 557212"/>
                    <a:gd name="connsiteY0" fmla="*/ 696278 h 762000"/>
                    <a:gd name="connsiteX1" fmla="*/ 340043 w 557212"/>
                    <a:gd name="connsiteY1" fmla="*/ 657225 h 762000"/>
                    <a:gd name="connsiteX2" fmla="*/ 325755 w 557212"/>
                    <a:gd name="connsiteY2" fmla="*/ 658178 h 762000"/>
                    <a:gd name="connsiteX3" fmla="*/ 311468 w 557212"/>
                    <a:gd name="connsiteY3" fmla="*/ 511493 h 762000"/>
                    <a:gd name="connsiteX4" fmla="*/ 329565 w 557212"/>
                    <a:gd name="connsiteY4" fmla="*/ 493395 h 762000"/>
                    <a:gd name="connsiteX5" fmla="*/ 421005 w 557212"/>
                    <a:gd name="connsiteY5" fmla="*/ 552450 h 762000"/>
                    <a:gd name="connsiteX6" fmla="*/ 470535 w 557212"/>
                    <a:gd name="connsiteY6" fmla="*/ 539115 h 762000"/>
                    <a:gd name="connsiteX7" fmla="*/ 470535 w 557212"/>
                    <a:gd name="connsiteY7" fmla="*/ 539115 h 762000"/>
                    <a:gd name="connsiteX8" fmla="*/ 557213 w 557212"/>
                    <a:gd name="connsiteY8" fmla="*/ 330518 h 762000"/>
                    <a:gd name="connsiteX9" fmla="*/ 421958 w 557212"/>
                    <a:gd name="connsiteY9" fmla="*/ 351473 h 762000"/>
                    <a:gd name="connsiteX10" fmla="*/ 321945 w 557212"/>
                    <a:gd name="connsiteY10" fmla="*/ 451485 h 762000"/>
                    <a:gd name="connsiteX11" fmla="*/ 321945 w 557212"/>
                    <a:gd name="connsiteY11" fmla="*/ 453390 h 762000"/>
                    <a:gd name="connsiteX12" fmla="*/ 304800 w 557212"/>
                    <a:gd name="connsiteY12" fmla="*/ 464820 h 762000"/>
                    <a:gd name="connsiteX13" fmla="*/ 309563 w 557212"/>
                    <a:gd name="connsiteY13" fmla="*/ 242888 h 762000"/>
                    <a:gd name="connsiteX14" fmla="*/ 340995 w 557212"/>
                    <a:gd name="connsiteY14" fmla="*/ 235268 h 762000"/>
                    <a:gd name="connsiteX15" fmla="*/ 360045 w 557212"/>
                    <a:gd name="connsiteY15" fmla="*/ 269558 h 762000"/>
                    <a:gd name="connsiteX16" fmla="*/ 383858 w 557212"/>
                    <a:gd name="connsiteY16" fmla="*/ 279083 h 762000"/>
                    <a:gd name="connsiteX17" fmla="*/ 383858 w 557212"/>
                    <a:gd name="connsiteY17" fmla="*/ 279083 h 762000"/>
                    <a:gd name="connsiteX18" fmla="*/ 481013 w 557212"/>
                    <a:gd name="connsiteY18" fmla="*/ 221933 h 762000"/>
                    <a:gd name="connsiteX19" fmla="*/ 420053 w 557212"/>
                    <a:gd name="connsiteY19" fmla="*/ 189548 h 762000"/>
                    <a:gd name="connsiteX20" fmla="*/ 353378 w 557212"/>
                    <a:gd name="connsiteY20" fmla="*/ 195263 h 762000"/>
                    <a:gd name="connsiteX21" fmla="*/ 323850 w 557212"/>
                    <a:gd name="connsiteY21" fmla="*/ 198120 h 762000"/>
                    <a:gd name="connsiteX22" fmla="*/ 369570 w 557212"/>
                    <a:gd name="connsiteY22" fmla="*/ 115253 h 762000"/>
                    <a:gd name="connsiteX23" fmla="*/ 380048 w 557212"/>
                    <a:gd name="connsiteY23" fmla="*/ 116205 h 762000"/>
                    <a:gd name="connsiteX24" fmla="*/ 429578 w 557212"/>
                    <a:gd name="connsiteY24" fmla="*/ 66675 h 762000"/>
                    <a:gd name="connsiteX25" fmla="*/ 441008 w 557212"/>
                    <a:gd name="connsiteY25" fmla="*/ 0 h 762000"/>
                    <a:gd name="connsiteX26" fmla="*/ 337185 w 557212"/>
                    <a:gd name="connsiteY26" fmla="*/ 42863 h 762000"/>
                    <a:gd name="connsiteX27" fmla="*/ 337185 w 557212"/>
                    <a:gd name="connsiteY27" fmla="*/ 42863 h 762000"/>
                    <a:gd name="connsiteX28" fmla="*/ 330518 w 557212"/>
                    <a:gd name="connsiteY28" fmla="*/ 67628 h 762000"/>
                    <a:gd name="connsiteX29" fmla="*/ 339090 w 557212"/>
                    <a:gd name="connsiteY29" fmla="*/ 95250 h 762000"/>
                    <a:gd name="connsiteX30" fmla="*/ 307658 w 557212"/>
                    <a:gd name="connsiteY30" fmla="*/ 146685 h 762000"/>
                    <a:gd name="connsiteX31" fmla="*/ 295275 w 557212"/>
                    <a:gd name="connsiteY31" fmla="*/ 133350 h 762000"/>
                    <a:gd name="connsiteX32" fmla="*/ 296228 w 557212"/>
                    <a:gd name="connsiteY32" fmla="*/ 127635 h 762000"/>
                    <a:gd name="connsiteX33" fmla="*/ 246698 w 557212"/>
                    <a:gd name="connsiteY33" fmla="*/ 78105 h 762000"/>
                    <a:gd name="connsiteX34" fmla="*/ 179070 w 557212"/>
                    <a:gd name="connsiteY34" fmla="*/ 67628 h 762000"/>
                    <a:gd name="connsiteX35" fmla="*/ 221933 w 557212"/>
                    <a:gd name="connsiteY35" fmla="*/ 171450 h 762000"/>
                    <a:gd name="connsiteX36" fmla="*/ 221933 w 557212"/>
                    <a:gd name="connsiteY36" fmla="*/ 171450 h 762000"/>
                    <a:gd name="connsiteX37" fmla="*/ 246698 w 557212"/>
                    <a:gd name="connsiteY37" fmla="*/ 178118 h 762000"/>
                    <a:gd name="connsiteX38" fmla="*/ 276225 w 557212"/>
                    <a:gd name="connsiteY38" fmla="*/ 168593 h 762000"/>
                    <a:gd name="connsiteX39" fmla="*/ 289560 w 557212"/>
                    <a:gd name="connsiteY39" fmla="*/ 186690 h 762000"/>
                    <a:gd name="connsiteX40" fmla="*/ 256223 w 557212"/>
                    <a:gd name="connsiteY40" fmla="*/ 386715 h 762000"/>
                    <a:gd name="connsiteX41" fmla="*/ 252413 w 557212"/>
                    <a:gd name="connsiteY41" fmla="*/ 384810 h 762000"/>
                    <a:gd name="connsiteX42" fmla="*/ 233363 w 557212"/>
                    <a:gd name="connsiteY42" fmla="*/ 375285 h 762000"/>
                    <a:gd name="connsiteX43" fmla="*/ 234315 w 557212"/>
                    <a:gd name="connsiteY43" fmla="*/ 359093 h 762000"/>
                    <a:gd name="connsiteX44" fmla="*/ 134303 w 557212"/>
                    <a:gd name="connsiteY44" fmla="*/ 259080 h 762000"/>
                    <a:gd name="connsiteX45" fmla="*/ 0 w 557212"/>
                    <a:gd name="connsiteY45" fmla="*/ 238125 h 762000"/>
                    <a:gd name="connsiteX46" fmla="*/ 86678 w 557212"/>
                    <a:gd name="connsiteY46" fmla="*/ 446723 h 762000"/>
                    <a:gd name="connsiteX47" fmla="*/ 86678 w 557212"/>
                    <a:gd name="connsiteY47" fmla="*/ 446723 h 762000"/>
                    <a:gd name="connsiteX48" fmla="*/ 136208 w 557212"/>
                    <a:gd name="connsiteY48" fmla="*/ 460058 h 762000"/>
                    <a:gd name="connsiteX49" fmla="*/ 221933 w 557212"/>
                    <a:gd name="connsiteY49" fmla="*/ 412433 h 762000"/>
                    <a:gd name="connsiteX50" fmla="*/ 237173 w 557212"/>
                    <a:gd name="connsiteY50" fmla="*/ 420053 h 762000"/>
                    <a:gd name="connsiteX51" fmla="*/ 261938 w 557212"/>
                    <a:gd name="connsiteY51" fmla="*/ 431483 h 762000"/>
                    <a:gd name="connsiteX52" fmla="*/ 274320 w 557212"/>
                    <a:gd name="connsiteY52" fmla="*/ 512445 h 762000"/>
                    <a:gd name="connsiteX53" fmla="*/ 287655 w 557212"/>
                    <a:gd name="connsiteY53" fmla="*/ 667703 h 762000"/>
                    <a:gd name="connsiteX54" fmla="*/ 239078 w 557212"/>
                    <a:gd name="connsiteY54" fmla="*/ 699135 h 762000"/>
                    <a:gd name="connsiteX55" fmla="*/ 178118 w 557212"/>
                    <a:gd name="connsiteY55" fmla="*/ 685800 h 762000"/>
                    <a:gd name="connsiteX56" fmla="*/ 51435 w 557212"/>
                    <a:gd name="connsiteY56" fmla="*/ 762000 h 762000"/>
                    <a:gd name="connsiteX57" fmla="*/ 545783 w 557212"/>
                    <a:gd name="connsiteY57" fmla="*/ 762000 h 762000"/>
                    <a:gd name="connsiteX58" fmla="*/ 437197 w 557212"/>
                    <a:gd name="connsiteY58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178118 w 557213"/>
                    <a:gd name="connsiteY54" fmla="*/ 685800 h 762000"/>
                    <a:gd name="connsiteX55" fmla="*/ 51435 w 557213"/>
                    <a:gd name="connsiteY55" fmla="*/ 762000 h 762000"/>
                    <a:gd name="connsiteX56" fmla="*/ 545783 w 557213"/>
                    <a:gd name="connsiteY56" fmla="*/ 762000 h 762000"/>
                    <a:gd name="connsiteX57" fmla="*/ 437197 w 557213"/>
                    <a:gd name="connsiteY57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1435 w 557213"/>
                    <a:gd name="connsiteY54" fmla="*/ 762000 h 762000"/>
                    <a:gd name="connsiteX55" fmla="*/ 545783 w 557213"/>
                    <a:gd name="connsiteY55" fmla="*/ 762000 h 762000"/>
                    <a:gd name="connsiteX56" fmla="*/ 437197 w 557213"/>
                    <a:gd name="connsiteY56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45783 w 557213"/>
                    <a:gd name="connsiteY54" fmla="*/ 762000 h 762000"/>
                    <a:gd name="connsiteX55" fmla="*/ 437197 w 557213"/>
                    <a:gd name="connsiteY55" fmla="*/ 696278 h 762000"/>
                    <a:gd name="connsiteX0" fmla="*/ 437197 w 557213"/>
                    <a:gd name="connsiteY0" fmla="*/ 696278 h 696918"/>
                    <a:gd name="connsiteX1" fmla="*/ 340043 w 557213"/>
                    <a:gd name="connsiteY1" fmla="*/ 657225 h 696918"/>
                    <a:gd name="connsiteX2" fmla="*/ 325755 w 557213"/>
                    <a:gd name="connsiteY2" fmla="*/ 658178 h 696918"/>
                    <a:gd name="connsiteX3" fmla="*/ 311468 w 557213"/>
                    <a:gd name="connsiteY3" fmla="*/ 511493 h 696918"/>
                    <a:gd name="connsiteX4" fmla="*/ 329565 w 557213"/>
                    <a:gd name="connsiteY4" fmla="*/ 493395 h 696918"/>
                    <a:gd name="connsiteX5" fmla="*/ 421005 w 557213"/>
                    <a:gd name="connsiteY5" fmla="*/ 552450 h 696918"/>
                    <a:gd name="connsiteX6" fmla="*/ 470535 w 557213"/>
                    <a:gd name="connsiteY6" fmla="*/ 539115 h 696918"/>
                    <a:gd name="connsiteX7" fmla="*/ 470535 w 557213"/>
                    <a:gd name="connsiteY7" fmla="*/ 539115 h 696918"/>
                    <a:gd name="connsiteX8" fmla="*/ 557213 w 557213"/>
                    <a:gd name="connsiteY8" fmla="*/ 330518 h 696918"/>
                    <a:gd name="connsiteX9" fmla="*/ 421958 w 557213"/>
                    <a:gd name="connsiteY9" fmla="*/ 351473 h 696918"/>
                    <a:gd name="connsiteX10" fmla="*/ 321945 w 557213"/>
                    <a:gd name="connsiteY10" fmla="*/ 451485 h 696918"/>
                    <a:gd name="connsiteX11" fmla="*/ 321945 w 557213"/>
                    <a:gd name="connsiteY11" fmla="*/ 453390 h 696918"/>
                    <a:gd name="connsiteX12" fmla="*/ 304800 w 557213"/>
                    <a:gd name="connsiteY12" fmla="*/ 464820 h 696918"/>
                    <a:gd name="connsiteX13" fmla="*/ 309563 w 557213"/>
                    <a:gd name="connsiteY13" fmla="*/ 242888 h 696918"/>
                    <a:gd name="connsiteX14" fmla="*/ 340995 w 557213"/>
                    <a:gd name="connsiteY14" fmla="*/ 235268 h 696918"/>
                    <a:gd name="connsiteX15" fmla="*/ 360045 w 557213"/>
                    <a:gd name="connsiteY15" fmla="*/ 269558 h 696918"/>
                    <a:gd name="connsiteX16" fmla="*/ 383858 w 557213"/>
                    <a:gd name="connsiteY16" fmla="*/ 279083 h 696918"/>
                    <a:gd name="connsiteX17" fmla="*/ 383858 w 557213"/>
                    <a:gd name="connsiteY17" fmla="*/ 279083 h 696918"/>
                    <a:gd name="connsiteX18" fmla="*/ 481013 w 557213"/>
                    <a:gd name="connsiteY18" fmla="*/ 221933 h 696918"/>
                    <a:gd name="connsiteX19" fmla="*/ 420053 w 557213"/>
                    <a:gd name="connsiteY19" fmla="*/ 189548 h 696918"/>
                    <a:gd name="connsiteX20" fmla="*/ 353378 w 557213"/>
                    <a:gd name="connsiteY20" fmla="*/ 195263 h 696918"/>
                    <a:gd name="connsiteX21" fmla="*/ 323850 w 557213"/>
                    <a:gd name="connsiteY21" fmla="*/ 198120 h 696918"/>
                    <a:gd name="connsiteX22" fmla="*/ 369570 w 557213"/>
                    <a:gd name="connsiteY22" fmla="*/ 115253 h 696918"/>
                    <a:gd name="connsiteX23" fmla="*/ 380048 w 557213"/>
                    <a:gd name="connsiteY23" fmla="*/ 116205 h 696918"/>
                    <a:gd name="connsiteX24" fmla="*/ 429578 w 557213"/>
                    <a:gd name="connsiteY24" fmla="*/ 66675 h 696918"/>
                    <a:gd name="connsiteX25" fmla="*/ 441008 w 557213"/>
                    <a:gd name="connsiteY25" fmla="*/ 0 h 696918"/>
                    <a:gd name="connsiteX26" fmla="*/ 337185 w 557213"/>
                    <a:gd name="connsiteY26" fmla="*/ 42863 h 696918"/>
                    <a:gd name="connsiteX27" fmla="*/ 337185 w 557213"/>
                    <a:gd name="connsiteY27" fmla="*/ 42863 h 696918"/>
                    <a:gd name="connsiteX28" fmla="*/ 330518 w 557213"/>
                    <a:gd name="connsiteY28" fmla="*/ 67628 h 696918"/>
                    <a:gd name="connsiteX29" fmla="*/ 339090 w 557213"/>
                    <a:gd name="connsiteY29" fmla="*/ 95250 h 696918"/>
                    <a:gd name="connsiteX30" fmla="*/ 307658 w 557213"/>
                    <a:gd name="connsiteY30" fmla="*/ 146685 h 696918"/>
                    <a:gd name="connsiteX31" fmla="*/ 295275 w 557213"/>
                    <a:gd name="connsiteY31" fmla="*/ 133350 h 696918"/>
                    <a:gd name="connsiteX32" fmla="*/ 296228 w 557213"/>
                    <a:gd name="connsiteY32" fmla="*/ 127635 h 696918"/>
                    <a:gd name="connsiteX33" fmla="*/ 246698 w 557213"/>
                    <a:gd name="connsiteY33" fmla="*/ 78105 h 696918"/>
                    <a:gd name="connsiteX34" fmla="*/ 179070 w 557213"/>
                    <a:gd name="connsiteY34" fmla="*/ 67628 h 696918"/>
                    <a:gd name="connsiteX35" fmla="*/ 221933 w 557213"/>
                    <a:gd name="connsiteY35" fmla="*/ 171450 h 696918"/>
                    <a:gd name="connsiteX36" fmla="*/ 221933 w 557213"/>
                    <a:gd name="connsiteY36" fmla="*/ 171450 h 696918"/>
                    <a:gd name="connsiteX37" fmla="*/ 246698 w 557213"/>
                    <a:gd name="connsiteY37" fmla="*/ 178118 h 696918"/>
                    <a:gd name="connsiteX38" fmla="*/ 276225 w 557213"/>
                    <a:gd name="connsiteY38" fmla="*/ 168593 h 696918"/>
                    <a:gd name="connsiteX39" fmla="*/ 289560 w 557213"/>
                    <a:gd name="connsiteY39" fmla="*/ 186690 h 696918"/>
                    <a:gd name="connsiteX40" fmla="*/ 256223 w 557213"/>
                    <a:gd name="connsiteY40" fmla="*/ 386715 h 696918"/>
                    <a:gd name="connsiteX41" fmla="*/ 252413 w 557213"/>
                    <a:gd name="connsiteY41" fmla="*/ 384810 h 696918"/>
                    <a:gd name="connsiteX42" fmla="*/ 233363 w 557213"/>
                    <a:gd name="connsiteY42" fmla="*/ 375285 h 696918"/>
                    <a:gd name="connsiteX43" fmla="*/ 234315 w 557213"/>
                    <a:gd name="connsiteY43" fmla="*/ 359093 h 696918"/>
                    <a:gd name="connsiteX44" fmla="*/ 134303 w 557213"/>
                    <a:gd name="connsiteY44" fmla="*/ 259080 h 696918"/>
                    <a:gd name="connsiteX45" fmla="*/ 0 w 557213"/>
                    <a:gd name="connsiteY45" fmla="*/ 238125 h 696918"/>
                    <a:gd name="connsiteX46" fmla="*/ 86678 w 557213"/>
                    <a:gd name="connsiteY46" fmla="*/ 446723 h 696918"/>
                    <a:gd name="connsiteX47" fmla="*/ 86678 w 557213"/>
                    <a:gd name="connsiteY47" fmla="*/ 446723 h 696918"/>
                    <a:gd name="connsiteX48" fmla="*/ 136208 w 557213"/>
                    <a:gd name="connsiteY48" fmla="*/ 460058 h 696918"/>
                    <a:gd name="connsiteX49" fmla="*/ 221933 w 557213"/>
                    <a:gd name="connsiteY49" fmla="*/ 412433 h 696918"/>
                    <a:gd name="connsiteX50" fmla="*/ 237173 w 557213"/>
                    <a:gd name="connsiteY50" fmla="*/ 420053 h 696918"/>
                    <a:gd name="connsiteX51" fmla="*/ 261938 w 557213"/>
                    <a:gd name="connsiteY51" fmla="*/ 431483 h 696918"/>
                    <a:gd name="connsiteX52" fmla="*/ 274320 w 557213"/>
                    <a:gd name="connsiteY52" fmla="*/ 512445 h 696918"/>
                    <a:gd name="connsiteX53" fmla="*/ 287655 w 557213"/>
                    <a:gd name="connsiteY53" fmla="*/ 667703 h 696918"/>
                    <a:gd name="connsiteX54" fmla="*/ 437197 w 557213"/>
                    <a:gd name="connsiteY54" fmla="*/ 696278 h 696918"/>
                    <a:gd name="connsiteX0" fmla="*/ 287655 w 557213"/>
                    <a:gd name="connsiteY0" fmla="*/ 667703 h 676494"/>
                    <a:gd name="connsiteX1" fmla="*/ 340043 w 557213"/>
                    <a:gd name="connsiteY1" fmla="*/ 657225 h 676494"/>
                    <a:gd name="connsiteX2" fmla="*/ 325755 w 557213"/>
                    <a:gd name="connsiteY2" fmla="*/ 658178 h 676494"/>
                    <a:gd name="connsiteX3" fmla="*/ 311468 w 557213"/>
                    <a:gd name="connsiteY3" fmla="*/ 511493 h 676494"/>
                    <a:gd name="connsiteX4" fmla="*/ 329565 w 557213"/>
                    <a:gd name="connsiteY4" fmla="*/ 493395 h 676494"/>
                    <a:gd name="connsiteX5" fmla="*/ 421005 w 557213"/>
                    <a:gd name="connsiteY5" fmla="*/ 552450 h 676494"/>
                    <a:gd name="connsiteX6" fmla="*/ 470535 w 557213"/>
                    <a:gd name="connsiteY6" fmla="*/ 539115 h 676494"/>
                    <a:gd name="connsiteX7" fmla="*/ 470535 w 557213"/>
                    <a:gd name="connsiteY7" fmla="*/ 539115 h 676494"/>
                    <a:gd name="connsiteX8" fmla="*/ 557213 w 557213"/>
                    <a:gd name="connsiteY8" fmla="*/ 330518 h 676494"/>
                    <a:gd name="connsiteX9" fmla="*/ 421958 w 557213"/>
                    <a:gd name="connsiteY9" fmla="*/ 351473 h 676494"/>
                    <a:gd name="connsiteX10" fmla="*/ 321945 w 557213"/>
                    <a:gd name="connsiteY10" fmla="*/ 451485 h 676494"/>
                    <a:gd name="connsiteX11" fmla="*/ 321945 w 557213"/>
                    <a:gd name="connsiteY11" fmla="*/ 453390 h 676494"/>
                    <a:gd name="connsiteX12" fmla="*/ 304800 w 557213"/>
                    <a:gd name="connsiteY12" fmla="*/ 464820 h 676494"/>
                    <a:gd name="connsiteX13" fmla="*/ 309563 w 557213"/>
                    <a:gd name="connsiteY13" fmla="*/ 242888 h 676494"/>
                    <a:gd name="connsiteX14" fmla="*/ 340995 w 557213"/>
                    <a:gd name="connsiteY14" fmla="*/ 235268 h 676494"/>
                    <a:gd name="connsiteX15" fmla="*/ 360045 w 557213"/>
                    <a:gd name="connsiteY15" fmla="*/ 269558 h 676494"/>
                    <a:gd name="connsiteX16" fmla="*/ 383858 w 557213"/>
                    <a:gd name="connsiteY16" fmla="*/ 279083 h 676494"/>
                    <a:gd name="connsiteX17" fmla="*/ 383858 w 557213"/>
                    <a:gd name="connsiteY17" fmla="*/ 279083 h 676494"/>
                    <a:gd name="connsiteX18" fmla="*/ 481013 w 557213"/>
                    <a:gd name="connsiteY18" fmla="*/ 221933 h 676494"/>
                    <a:gd name="connsiteX19" fmla="*/ 420053 w 557213"/>
                    <a:gd name="connsiteY19" fmla="*/ 189548 h 676494"/>
                    <a:gd name="connsiteX20" fmla="*/ 353378 w 557213"/>
                    <a:gd name="connsiteY20" fmla="*/ 195263 h 676494"/>
                    <a:gd name="connsiteX21" fmla="*/ 323850 w 557213"/>
                    <a:gd name="connsiteY21" fmla="*/ 198120 h 676494"/>
                    <a:gd name="connsiteX22" fmla="*/ 369570 w 557213"/>
                    <a:gd name="connsiteY22" fmla="*/ 115253 h 676494"/>
                    <a:gd name="connsiteX23" fmla="*/ 380048 w 557213"/>
                    <a:gd name="connsiteY23" fmla="*/ 116205 h 676494"/>
                    <a:gd name="connsiteX24" fmla="*/ 429578 w 557213"/>
                    <a:gd name="connsiteY24" fmla="*/ 66675 h 676494"/>
                    <a:gd name="connsiteX25" fmla="*/ 441008 w 557213"/>
                    <a:gd name="connsiteY25" fmla="*/ 0 h 676494"/>
                    <a:gd name="connsiteX26" fmla="*/ 337185 w 557213"/>
                    <a:gd name="connsiteY26" fmla="*/ 42863 h 676494"/>
                    <a:gd name="connsiteX27" fmla="*/ 337185 w 557213"/>
                    <a:gd name="connsiteY27" fmla="*/ 42863 h 676494"/>
                    <a:gd name="connsiteX28" fmla="*/ 330518 w 557213"/>
                    <a:gd name="connsiteY28" fmla="*/ 67628 h 676494"/>
                    <a:gd name="connsiteX29" fmla="*/ 339090 w 557213"/>
                    <a:gd name="connsiteY29" fmla="*/ 95250 h 676494"/>
                    <a:gd name="connsiteX30" fmla="*/ 307658 w 557213"/>
                    <a:gd name="connsiteY30" fmla="*/ 146685 h 676494"/>
                    <a:gd name="connsiteX31" fmla="*/ 295275 w 557213"/>
                    <a:gd name="connsiteY31" fmla="*/ 133350 h 676494"/>
                    <a:gd name="connsiteX32" fmla="*/ 296228 w 557213"/>
                    <a:gd name="connsiteY32" fmla="*/ 127635 h 676494"/>
                    <a:gd name="connsiteX33" fmla="*/ 246698 w 557213"/>
                    <a:gd name="connsiteY33" fmla="*/ 78105 h 676494"/>
                    <a:gd name="connsiteX34" fmla="*/ 179070 w 557213"/>
                    <a:gd name="connsiteY34" fmla="*/ 67628 h 676494"/>
                    <a:gd name="connsiteX35" fmla="*/ 221933 w 557213"/>
                    <a:gd name="connsiteY35" fmla="*/ 171450 h 676494"/>
                    <a:gd name="connsiteX36" fmla="*/ 221933 w 557213"/>
                    <a:gd name="connsiteY36" fmla="*/ 171450 h 676494"/>
                    <a:gd name="connsiteX37" fmla="*/ 246698 w 557213"/>
                    <a:gd name="connsiteY37" fmla="*/ 178118 h 676494"/>
                    <a:gd name="connsiteX38" fmla="*/ 276225 w 557213"/>
                    <a:gd name="connsiteY38" fmla="*/ 168593 h 676494"/>
                    <a:gd name="connsiteX39" fmla="*/ 289560 w 557213"/>
                    <a:gd name="connsiteY39" fmla="*/ 186690 h 676494"/>
                    <a:gd name="connsiteX40" fmla="*/ 256223 w 557213"/>
                    <a:gd name="connsiteY40" fmla="*/ 386715 h 676494"/>
                    <a:gd name="connsiteX41" fmla="*/ 252413 w 557213"/>
                    <a:gd name="connsiteY41" fmla="*/ 384810 h 676494"/>
                    <a:gd name="connsiteX42" fmla="*/ 233363 w 557213"/>
                    <a:gd name="connsiteY42" fmla="*/ 375285 h 676494"/>
                    <a:gd name="connsiteX43" fmla="*/ 234315 w 557213"/>
                    <a:gd name="connsiteY43" fmla="*/ 359093 h 676494"/>
                    <a:gd name="connsiteX44" fmla="*/ 134303 w 557213"/>
                    <a:gd name="connsiteY44" fmla="*/ 259080 h 676494"/>
                    <a:gd name="connsiteX45" fmla="*/ 0 w 557213"/>
                    <a:gd name="connsiteY45" fmla="*/ 238125 h 676494"/>
                    <a:gd name="connsiteX46" fmla="*/ 86678 w 557213"/>
                    <a:gd name="connsiteY46" fmla="*/ 446723 h 676494"/>
                    <a:gd name="connsiteX47" fmla="*/ 86678 w 557213"/>
                    <a:gd name="connsiteY47" fmla="*/ 446723 h 676494"/>
                    <a:gd name="connsiteX48" fmla="*/ 136208 w 557213"/>
                    <a:gd name="connsiteY48" fmla="*/ 460058 h 676494"/>
                    <a:gd name="connsiteX49" fmla="*/ 221933 w 557213"/>
                    <a:gd name="connsiteY49" fmla="*/ 412433 h 676494"/>
                    <a:gd name="connsiteX50" fmla="*/ 237173 w 557213"/>
                    <a:gd name="connsiteY50" fmla="*/ 420053 h 676494"/>
                    <a:gd name="connsiteX51" fmla="*/ 261938 w 557213"/>
                    <a:gd name="connsiteY51" fmla="*/ 431483 h 676494"/>
                    <a:gd name="connsiteX52" fmla="*/ 274320 w 557213"/>
                    <a:gd name="connsiteY52" fmla="*/ 512445 h 676494"/>
                    <a:gd name="connsiteX53" fmla="*/ 287655 w 557213"/>
                    <a:gd name="connsiteY53" fmla="*/ 667703 h 676494"/>
                    <a:gd name="connsiteX0" fmla="*/ 287655 w 557213"/>
                    <a:gd name="connsiteY0" fmla="*/ 667703 h 681941"/>
                    <a:gd name="connsiteX1" fmla="*/ 340043 w 557213"/>
                    <a:gd name="connsiteY1" fmla="*/ 657225 h 681941"/>
                    <a:gd name="connsiteX2" fmla="*/ 311468 w 557213"/>
                    <a:gd name="connsiteY2" fmla="*/ 511493 h 681941"/>
                    <a:gd name="connsiteX3" fmla="*/ 329565 w 557213"/>
                    <a:gd name="connsiteY3" fmla="*/ 493395 h 681941"/>
                    <a:gd name="connsiteX4" fmla="*/ 421005 w 557213"/>
                    <a:gd name="connsiteY4" fmla="*/ 552450 h 681941"/>
                    <a:gd name="connsiteX5" fmla="*/ 470535 w 557213"/>
                    <a:gd name="connsiteY5" fmla="*/ 539115 h 681941"/>
                    <a:gd name="connsiteX6" fmla="*/ 470535 w 557213"/>
                    <a:gd name="connsiteY6" fmla="*/ 539115 h 681941"/>
                    <a:gd name="connsiteX7" fmla="*/ 557213 w 557213"/>
                    <a:gd name="connsiteY7" fmla="*/ 330518 h 681941"/>
                    <a:gd name="connsiteX8" fmla="*/ 421958 w 557213"/>
                    <a:gd name="connsiteY8" fmla="*/ 351473 h 681941"/>
                    <a:gd name="connsiteX9" fmla="*/ 321945 w 557213"/>
                    <a:gd name="connsiteY9" fmla="*/ 451485 h 681941"/>
                    <a:gd name="connsiteX10" fmla="*/ 321945 w 557213"/>
                    <a:gd name="connsiteY10" fmla="*/ 453390 h 681941"/>
                    <a:gd name="connsiteX11" fmla="*/ 304800 w 557213"/>
                    <a:gd name="connsiteY11" fmla="*/ 464820 h 681941"/>
                    <a:gd name="connsiteX12" fmla="*/ 309563 w 557213"/>
                    <a:gd name="connsiteY12" fmla="*/ 242888 h 681941"/>
                    <a:gd name="connsiteX13" fmla="*/ 340995 w 557213"/>
                    <a:gd name="connsiteY13" fmla="*/ 235268 h 681941"/>
                    <a:gd name="connsiteX14" fmla="*/ 360045 w 557213"/>
                    <a:gd name="connsiteY14" fmla="*/ 269558 h 681941"/>
                    <a:gd name="connsiteX15" fmla="*/ 383858 w 557213"/>
                    <a:gd name="connsiteY15" fmla="*/ 279083 h 681941"/>
                    <a:gd name="connsiteX16" fmla="*/ 383858 w 557213"/>
                    <a:gd name="connsiteY16" fmla="*/ 279083 h 681941"/>
                    <a:gd name="connsiteX17" fmla="*/ 481013 w 557213"/>
                    <a:gd name="connsiteY17" fmla="*/ 221933 h 681941"/>
                    <a:gd name="connsiteX18" fmla="*/ 420053 w 557213"/>
                    <a:gd name="connsiteY18" fmla="*/ 189548 h 681941"/>
                    <a:gd name="connsiteX19" fmla="*/ 353378 w 557213"/>
                    <a:gd name="connsiteY19" fmla="*/ 195263 h 681941"/>
                    <a:gd name="connsiteX20" fmla="*/ 323850 w 557213"/>
                    <a:gd name="connsiteY20" fmla="*/ 198120 h 681941"/>
                    <a:gd name="connsiteX21" fmla="*/ 369570 w 557213"/>
                    <a:gd name="connsiteY21" fmla="*/ 115253 h 681941"/>
                    <a:gd name="connsiteX22" fmla="*/ 380048 w 557213"/>
                    <a:gd name="connsiteY22" fmla="*/ 116205 h 681941"/>
                    <a:gd name="connsiteX23" fmla="*/ 429578 w 557213"/>
                    <a:gd name="connsiteY23" fmla="*/ 66675 h 681941"/>
                    <a:gd name="connsiteX24" fmla="*/ 441008 w 557213"/>
                    <a:gd name="connsiteY24" fmla="*/ 0 h 681941"/>
                    <a:gd name="connsiteX25" fmla="*/ 337185 w 557213"/>
                    <a:gd name="connsiteY25" fmla="*/ 42863 h 681941"/>
                    <a:gd name="connsiteX26" fmla="*/ 337185 w 557213"/>
                    <a:gd name="connsiteY26" fmla="*/ 42863 h 681941"/>
                    <a:gd name="connsiteX27" fmla="*/ 330518 w 557213"/>
                    <a:gd name="connsiteY27" fmla="*/ 67628 h 681941"/>
                    <a:gd name="connsiteX28" fmla="*/ 339090 w 557213"/>
                    <a:gd name="connsiteY28" fmla="*/ 95250 h 681941"/>
                    <a:gd name="connsiteX29" fmla="*/ 307658 w 557213"/>
                    <a:gd name="connsiteY29" fmla="*/ 146685 h 681941"/>
                    <a:gd name="connsiteX30" fmla="*/ 295275 w 557213"/>
                    <a:gd name="connsiteY30" fmla="*/ 133350 h 681941"/>
                    <a:gd name="connsiteX31" fmla="*/ 296228 w 557213"/>
                    <a:gd name="connsiteY31" fmla="*/ 127635 h 681941"/>
                    <a:gd name="connsiteX32" fmla="*/ 246698 w 557213"/>
                    <a:gd name="connsiteY32" fmla="*/ 78105 h 681941"/>
                    <a:gd name="connsiteX33" fmla="*/ 179070 w 557213"/>
                    <a:gd name="connsiteY33" fmla="*/ 67628 h 681941"/>
                    <a:gd name="connsiteX34" fmla="*/ 221933 w 557213"/>
                    <a:gd name="connsiteY34" fmla="*/ 171450 h 681941"/>
                    <a:gd name="connsiteX35" fmla="*/ 221933 w 557213"/>
                    <a:gd name="connsiteY35" fmla="*/ 171450 h 681941"/>
                    <a:gd name="connsiteX36" fmla="*/ 246698 w 557213"/>
                    <a:gd name="connsiteY36" fmla="*/ 178118 h 681941"/>
                    <a:gd name="connsiteX37" fmla="*/ 276225 w 557213"/>
                    <a:gd name="connsiteY37" fmla="*/ 168593 h 681941"/>
                    <a:gd name="connsiteX38" fmla="*/ 289560 w 557213"/>
                    <a:gd name="connsiteY38" fmla="*/ 186690 h 681941"/>
                    <a:gd name="connsiteX39" fmla="*/ 256223 w 557213"/>
                    <a:gd name="connsiteY39" fmla="*/ 386715 h 681941"/>
                    <a:gd name="connsiteX40" fmla="*/ 252413 w 557213"/>
                    <a:gd name="connsiteY40" fmla="*/ 384810 h 681941"/>
                    <a:gd name="connsiteX41" fmla="*/ 233363 w 557213"/>
                    <a:gd name="connsiteY41" fmla="*/ 375285 h 681941"/>
                    <a:gd name="connsiteX42" fmla="*/ 234315 w 557213"/>
                    <a:gd name="connsiteY42" fmla="*/ 359093 h 681941"/>
                    <a:gd name="connsiteX43" fmla="*/ 134303 w 557213"/>
                    <a:gd name="connsiteY43" fmla="*/ 259080 h 681941"/>
                    <a:gd name="connsiteX44" fmla="*/ 0 w 557213"/>
                    <a:gd name="connsiteY44" fmla="*/ 238125 h 681941"/>
                    <a:gd name="connsiteX45" fmla="*/ 86678 w 557213"/>
                    <a:gd name="connsiteY45" fmla="*/ 446723 h 681941"/>
                    <a:gd name="connsiteX46" fmla="*/ 86678 w 557213"/>
                    <a:gd name="connsiteY46" fmla="*/ 446723 h 681941"/>
                    <a:gd name="connsiteX47" fmla="*/ 136208 w 557213"/>
                    <a:gd name="connsiteY47" fmla="*/ 460058 h 681941"/>
                    <a:gd name="connsiteX48" fmla="*/ 221933 w 557213"/>
                    <a:gd name="connsiteY48" fmla="*/ 412433 h 681941"/>
                    <a:gd name="connsiteX49" fmla="*/ 237173 w 557213"/>
                    <a:gd name="connsiteY49" fmla="*/ 420053 h 681941"/>
                    <a:gd name="connsiteX50" fmla="*/ 261938 w 557213"/>
                    <a:gd name="connsiteY50" fmla="*/ 431483 h 681941"/>
                    <a:gd name="connsiteX51" fmla="*/ 274320 w 557213"/>
                    <a:gd name="connsiteY51" fmla="*/ 512445 h 681941"/>
                    <a:gd name="connsiteX52" fmla="*/ 287655 w 557213"/>
                    <a:gd name="connsiteY52" fmla="*/ 667703 h 6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57213" h="681941">
                      <a:moveTo>
                        <a:pt x="287655" y="667703"/>
                      </a:moveTo>
                      <a:cubicBezTo>
                        <a:pt x="298609" y="691833"/>
                        <a:pt x="336074" y="683260"/>
                        <a:pt x="340043" y="657225"/>
                      </a:cubicBezTo>
                      <a:cubicBezTo>
                        <a:pt x="344012" y="631190"/>
                        <a:pt x="313214" y="538798"/>
                        <a:pt x="311468" y="511493"/>
                      </a:cubicBezTo>
                      <a:cubicBezTo>
                        <a:pt x="314325" y="505778"/>
                        <a:pt x="320993" y="499110"/>
                        <a:pt x="329565" y="493395"/>
                      </a:cubicBezTo>
                      <a:cubicBezTo>
                        <a:pt x="345758" y="527685"/>
                        <a:pt x="380048" y="552450"/>
                        <a:pt x="421005" y="552450"/>
                      </a:cubicBezTo>
                      <a:cubicBezTo>
                        <a:pt x="439103" y="552450"/>
                        <a:pt x="456247" y="547688"/>
                        <a:pt x="470535" y="539115"/>
                      </a:cubicBezTo>
                      <a:lnTo>
                        <a:pt x="470535" y="539115"/>
                      </a:lnTo>
                      <a:cubicBezTo>
                        <a:pt x="547688" y="497205"/>
                        <a:pt x="557213" y="418148"/>
                        <a:pt x="557213" y="330518"/>
                      </a:cubicBezTo>
                      <a:cubicBezTo>
                        <a:pt x="557213" y="330518"/>
                        <a:pt x="474345" y="353378"/>
                        <a:pt x="421958" y="351473"/>
                      </a:cubicBezTo>
                      <a:cubicBezTo>
                        <a:pt x="366713" y="351473"/>
                        <a:pt x="321945" y="396240"/>
                        <a:pt x="321945" y="451485"/>
                      </a:cubicBezTo>
                      <a:lnTo>
                        <a:pt x="321945" y="453390"/>
                      </a:lnTo>
                      <a:cubicBezTo>
                        <a:pt x="316230" y="456248"/>
                        <a:pt x="310515" y="460058"/>
                        <a:pt x="304800" y="464820"/>
                      </a:cubicBezTo>
                      <a:cubicBezTo>
                        <a:pt x="293370" y="394335"/>
                        <a:pt x="286703" y="321945"/>
                        <a:pt x="309563" y="242888"/>
                      </a:cubicBezTo>
                      <a:cubicBezTo>
                        <a:pt x="319088" y="239077"/>
                        <a:pt x="330518" y="236220"/>
                        <a:pt x="340995" y="235268"/>
                      </a:cubicBezTo>
                      <a:cubicBezTo>
                        <a:pt x="341948" y="248602"/>
                        <a:pt x="348615" y="260985"/>
                        <a:pt x="360045" y="269558"/>
                      </a:cubicBezTo>
                      <a:cubicBezTo>
                        <a:pt x="367665" y="275273"/>
                        <a:pt x="375285" y="278130"/>
                        <a:pt x="383858" y="279083"/>
                      </a:cubicBezTo>
                      <a:lnTo>
                        <a:pt x="383858" y="279083"/>
                      </a:lnTo>
                      <a:cubicBezTo>
                        <a:pt x="426720" y="285750"/>
                        <a:pt x="454343" y="257175"/>
                        <a:pt x="481013" y="221933"/>
                      </a:cubicBezTo>
                      <a:cubicBezTo>
                        <a:pt x="481013" y="221933"/>
                        <a:pt x="441008" y="205740"/>
                        <a:pt x="420053" y="189548"/>
                      </a:cubicBezTo>
                      <a:cubicBezTo>
                        <a:pt x="399098" y="173355"/>
                        <a:pt x="370523" y="177165"/>
                        <a:pt x="353378" y="195263"/>
                      </a:cubicBezTo>
                      <a:cubicBezTo>
                        <a:pt x="343853" y="195263"/>
                        <a:pt x="333375" y="196215"/>
                        <a:pt x="323850" y="198120"/>
                      </a:cubicBezTo>
                      <a:cubicBezTo>
                        <a:pt x="335280" y="171450"/>
                        <a:pt x="350520" y="143828"/>
                        <a:pt x="369570" y="115253"/>
                      </a:cubicBezTo>
                      <a:cubicBezTo>
                        <a:pt x="373380" y="116205"/>
                        <a:pt x="376238" y="116205"/>
                        <a:pt x="380048" y="116205"/>
                      </a:cubicBezTo>
                      <a:cubicBezTo>
                        <a:pt x="407670" y="116205"/>
                        <a:pt x="429578" y="93345"/>
                        <a:pt x="429578" y="66675"/>
                      </a:cubicBezTo>
                      <a:cubicBezTo>
                        <a:pt x="429578" y="41910"/>
                        <a:pt x="441008" y="0"/>
                        <a:pt x="441008" y="0"/>
                      </a:cubicBezTo>
                      <a:cubicBezTo>
                        <a:pt x="397193" y="0"/>
                        <a:pt x="358140" y="4763"/>
                        <a:pt x="337185" y="42863"/>
                      </a:cubicBezTo>
                      <a:lnTo>
                        <a:pt x="337185" y="42863"/>
                      </a:lnTo>
                      <a:cubicBezTo>
                        <a:pt x="333375" y="50483"/>
                        <a:pt x="330518" y="59055"/>
                        <a:pt x="330518" y="67628"/>
                      </a:cubicBezTo>
                      <a:cubicBezTo>
                        <a:pt x="330518" y="78105"/>
                        <a:pt x="333375" y="86678"/>
                        <a:pt x="339090" y="95250"/>
                      </a:cubicBezTo>
                      <a:cubicBezTo>
                        <a:pt x="327660" y="112395"/>
                        <a:pt x="317183" y="129540"/>
                        <a:pt x="307658" y="146685"/>
                      </a:cubicBezTo>
                      <a:cubicBezTo>
                        <a:pt x="303848" y="141923"/>
                        <a:pt x="300038" y="138113"/>
                        <a:pt x="295275" y="133350"/>
                      </a:cubicBezTo>
                      <a:cubicBezTo>
                        <a:pt x="295275" y="131445"/>
                        <a:pt x="296228" y="129540"/>
                        <a:pt x="296228" y="127635"/>
                      </a:cubicBezTo>
                      <a:cubicBezTo>
                        <a:pt x="296228" y="100013"/>
                        <a:pt x="273368" y="78105"/>
                        <a:pt x="246698" y="78105"/>
                      </a:cubicBezTo>
                      <a:cubicBezTo>
                        <a:pt x="220028" y="79057"/>
                        <a:pt x="179070" y="67628"/>
                        <a:pt x="179070" y="67628"/>
                      </a:cubicBezTo>
                      <a:cubicBezTo>
                        <a:pt x="179070" y="111443"/>
                        <a:pt x="183833" y="150495"/>
                        <a:pt x="221933" y="171450"/>
                      </a:cubicBezTo>
                      <a:lnTo>
                        <a:pt x="221933" y="171450"/>
                      </a:lnTo>
                      <a:cubicBezTo>
                        <a:pt x="229553" y="175260"/>
                        <a:pt x="238125" y="178118"/>
                        <a:pt x="246698" y="178118"/>
                      </a:cubicBezTo>
                      <a:cubicBezTo>
                        <a:pt x="258128" y="178118"/>
                        <a:pt x="267653" y="174308"/>
                        <a:pt x="276225" y="168593"/>
                      </a:cubicBezTo>
                      <a:cubicBezTo>
                        <a:pt x="281940" y="174308"/>
                        <a:pt x="285750" y="180023"/>
                        <a:pt x="289560" y="186690"/>
                      </a:cubicBezTo>
                      <a:cubicBezTo>
                        <a:pt x="259080" y="257175"/>
                        <a:pt x="252413" y="323850"/>
                        <a:pt x="256223" y="386715"/>
                      </a:cubicBezTo>
                      <a:cubicBezTo>
                        <a:pt x="255270" y="385763"/>
                        <a:pt x="254318" y="385763"/>
                        <a:pt x="252413" y="384810"/>
                      </a:cubicBezTo>
                      <a:cubicBezTo>
                        <a:pt x="245745" y="381953"/>
                        <a:pt x="240030" y="378143"/>
                        <a:pt x="233363" y="375285"/>
                      </a:cubicBezTo>
                      <a:cubicBezTo>
                        <a:pt x="234315" y="369570"/>
                        <a:pt x="234315" y="364808"/>
                        <a:pt x="234315" y="359093"/>
                      </a:cubicBezTo>
                      <a:cubicBezTo>
                        <a:pt x="234315" y="303848"/>
                        <a:pt x="189548" y="259080"/>
                        <a:pt x="134303" y="259080"/>
                      </a:cubicBezTo>
                      <a:cubicBezTo>
                        <a:pt x="82868" y="260985"/>
                        <a:pt x="0" y="238125"/>
                        <a:pt x="0" y="238125"/>
                      </a:cubicBezTo>
                      <a:cubicBezTo>
                        <a:pt x="0" y="325755"/>
                        <a:pt x="9525" y="403860"/>
                        <a:pt x="86678" y="446723"/>
                      </a:cubicBezTo>
                      <a:lnTo>
                        <a:pt x="86678" y="446723"/>
                      </a:lnTo>
                      <a:cubicBezTo>
                        <a:pt x="100965" y="455295"/>
                        <a:pt x="118110" y="460058"/>
                        <a:pt x="136208" y="460058"/>
                      </a:cubicBezTo>
                      <a:cubicBezTo>
                        <a:pt x="172403" y="460058"/>
                        <a:pt x="203835" y="441008"/>
                        <a:pt x="221933" y="412433"/>
                      </a:cubicBezTo>
                      <a:cubicBezTo>
                        <a:pt x="226695" y="415290"/>
                        <a:pt x="232410" y="417195"/>
                        <a:pt x="237173" y="420053"/>
                      </a:cubicBezTo>
                      <a:cubicBezTo>
                        <a:pt x="244793" y="423863"/>
                        <a:pt x="253365" y="427673"/>
                        <a:pt x="261938" y="431483"/>
                      </a:cubicBezTo>
                      <a:cubicBezTo>
                        <a:pt x="265748" y="459105"/>
                        <a:pt x="270510" y="486728"/>
                        <a:pt x="274320" y="512445"/>
                      </a:cubicBezTo>
                      <a:cubicBezTo>
                        <a:pt x="283845" y="566738"/>
                        <a:pt x="293370" y="619125"/>
                        <a:pt x="287655" y="6677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22" name="Grafik 28" descr="Pflanze">
                  <a:extLst>
                    <a:ext uri="{FF2B5EF4-FFF2-40B4-BE49-F238E27FC236}">
                      <a16:creationId xmlns:a16="http://schemas.microsoft.com/office/drawing/2014/main" id="{D6C39E2D-D6A9-0D86-DE36-DE3CB9345DB2}"/>
                    </a:ext>
                  </a:extLst>
                </p:cNvPr>
                <p:cNvSpPr/>
                <p:nvPr/>
              </p:nvSpPr>
              <p:spPr>
                <a:xfrm>
                  <a:off x="5772698" y="1966710"/>
                  <a:ext cx="278131" cy="381000"/>
                </a:xfrm>
                <a:custGeom>
                  <a:avLst/>
                  <a:gdLst>
                    <a:gd name="connsiteX0" fmla="*/ 437197 w 557212"/>
                    <a:gd name="connsiteY0" fmla="*/ 696278 h 762000"/>
                    <a:gd name="connsiteX1" fmla="*/ 340043 w 557212"/>
                    <a:gd name="connsiteY1" fmla="*/ 657225 h 762000"/>
                    <a:gd name="connsiteX2" fmla="*/ 325755 w 557212"/>
                    <a:gd name="connsiteY2" fmla="*/ 658178 h 762000"/>
                    <a:gd name="connsiteX3" fmla="*/ 311468 w 557212"/>
                    <a:gd name="connsiteY3" fmla="*/ 511493 h 762000"/>
                    <a:gd name="connsiteX4" fmla="*/ 329565 w 557212"/>
                    <a:gd name="connsiteY4" fmla="*/ 493395 h 762000"/>
                    <a:gd name="connsiteX5" fmla="*/ 421005 w 557212"/>
                    <a:gd name="connsiteY5" fmla="*/ 552450 h 762000"/>
                    <a:gd name="connsiteX6" fmla="*/ 470535 w 557212"/>
                    <a:gd name="connsiteY6" fmla="*/ 539115 h 762000"/>
                    <a:gd name="connsiteX7" fmla="*/ 470535 w 557212"/>
                    <a:gd name="connsiteY7" fmla="*/ 539115 h 762000"/>
                    <a:gd name="connsiteX8" fmla="*/ 557213 w 557212"/>
                    <a:gd name="connsiteY8" fmla="*/ 330518 h 762000"/>
                    <a:gd name="connsiteX9" fmla="*/ 421958 w 557212"/>
                    <a:gd name="connsiteY9" fmla="*/ 351473 h 762000"/>
                    <a:gd name="connsiteX10" fmla="*/ 321945 w 557212"/>
                    <a:gd name="connsiteY10" fmla="*/ 451485 h 762000"/>
                    <a:gd name="connsiteX11" fmla="*/ 321945 w 557212"/>
                    <a:gd name="connsiteY11" fmla="*/ 453390 h 762000"/>
                    <a:gd name="connsiteX12" fmla="*/ 304800 w 557212"/>
                    <a:gd name="connsiteY12" fmla="*/ 464820 h 762000"/>
                    <a:gd name="connsiteX13" fmla="*/ 309563 w 557212"/>
                    <a:gd name="connsiteY13" fmla="*/ 242888 h 762000"/>
                    <a:gd name="connsiteX14" fmla="*/ 340995 w 557212"/>
                    <a:gd name="connsiteY14" fmla="*/ 235268 h 762000"/>
                    <a:gd name="connsiteX15" fmla="*/ 360045 w 557212"/>
                    <a:gd name="connsiteY15" fmla="*/ 269558 h 762000"/>
                    <a:gd name="connsiteX16" fmla="*/ 383858 w 557212"/>
                    <a:gd name="connsiteY16" fmla="*/ 279083 h 762000"/>
                    <a:gd name="connsiteX17" fmla="*/ 383858 w 557212"/>
                    <a:gd name="connsiteY17" fmla="*/ 279083 h 762000"/>
                    <a:gd name="connsiteX18" fmla="*/ 481013 w 557212"/>
                    <a:gd name="connsiteY18" fmla="*/ 221933 h 762000"/>
                    <a:gd name="connsiteX19" fmla="*/ 420053 w 557212"/>
                    <a:gd name="connsiteY19" fmla="*/ 189548 h 762000"/>
                    <a:gd name="connsiteX20" fmla="*/ 353378 w 557212"/>
                    <a:gd name="connsiteY20" fmla="*/ 195263 h 762000"/>
                    <a:gd name="connsiteX21" fmla="*/ 323850 w 557212"/>
                    <a:gd name="connsiteY21" fmla="*/ 198120 h 762000"/>
                    <a:gd name="connsiteX22" fmla="*/ 369570 w 557212"/>
                    <a:gd name="connsiteY22" fmla="*/ 115253 h 762000"/>
                    <a:gd name="connsiteX23" fmla="*/ 380048 w 557212"/>
                    <a:gd name="connsiteY23" fmla="*/ 116205 h 762000"/>
                    <a:gd name="connsiteX24" fmla="*/ 429578 w 557212"/>
                    <a:gd name="connsiteY24" fmla="*/ 66675 h 762000"/>
                    <a:gd name="connsiteX25" fmla="*/ 441008 w 557212"/>
                    <a:gd name="connsiteY25" fmla="*/ 0 h 762000"/>
                    <a:gd name="connsiteX26" fmla="*/ 337185 w 557212"/>
                    <a:gd name="connsiteY26" fmla="*/ 42863 h 762000"/>
                    <a:gd name="connsiteX27" fmla="*/ 337185 w 557212"/>
                    <a:gd name="connsiteY27" fmla="*/ 42863 h 762000"/>
                    <a:gd name="connsiteX28" fmla="*/ 330518 w 557212"/>
                    <a:gd name="connsiteY28" fmla="*/ 67628 h 762000"/>
                    <a:gd name="connsiteX29" fmla="*/ 339090 w 557212"/>
                    <a:gd name="connsiteY29" fmla="*/ 95250 h 762000"/>
                    <a:gd name="connsiteX30" fmla="*/ 307658 w 557212"/>
                    <a:gd name="connsiteY30" fmla="*/ 146685 h 762000"/>
                    <a:gd name="connsiteX31" fmla="*/ 295275 w 557212"/>
                    <a:gd name="connsiteY31" fmla="*/ 133350 h 762000"/>
                    <a:gd name="connsiteX32" fmla="*/ 296228 w 557212"/>
                    <a:gd name="connsiteY32" fmla="*/ 127635 h 762000"/>
                    <a:gd name="connsiteX33" fmla="*/ 246698 w 557212"/>
                    <a:gd name="connsiteY33" fmla="*/ 78105 h 762000"/>
                    <a:gd name="connsiteX34" fmla="*/ 179070 w 557212"/>
                    <a:gd name="connsiteY34" fmla="*/ 67628 h 762000"/>
                    <a:gd name="connsiteX35" fmla="*/ 221933 w 557212"/>
                    <a:gd name="connsiteY35" fmla="*/ 171450 h 762000"/>
                    <a:gd name="connsiteX36" fmla="*/ 221933 w 557212"/>
                    <a:gd name="connsiteY36" fmla="*/ 171450 h 762000"/>
                    <a:gd name="connsiteX37" fmla="*/ 246698 w 557212"/>
                    <a:gd name="connsiteY37" fmla="*/ 178118 h 762000"/>
                    <a:gd name="connsiteX38" fmla="*/ 276225 w 557212"/>
                    <a:gd name="connsiteY38" fmla="*/ 168593 h 762000"/>
                    <a:gd name="connsiteX39" fmla="*/ 289560 w 557212"/>
                    <a:gd name="connsiteY39" fmla="*/ 186690 h 762000"/>
                    <a:gd name="connsiteX40" fmla="*/ 256223 w 557212"/>
                    <a:gd name="connsiteY40" fmla="*/ 386715 h 762000"/>
                    <a:gd name="connsiteX41" fmla="*/ 252413 w 557212"/>
                    <a:gd name="connsiteY41" fmla="*/ 384810 h 762000"/>
                    <a:gd name="connsiteX42" fmla="*/ 233363 w 557212"/>
                    <a:gd name="connsiteY42" fmla="*/ 375285 h 762000"/>
                    <a:gd name="connsiteX43" fmla="*/ 234315 w 557212"/>
                    <a:gd name="connsiteY43" fmla="*/ 359093 h 762000"/>
                    <a:gd name="connsiteX44" fmla="*/ 134303 w 557212"/>
                    <a:gd name="connsiteY44" fmla="*/ 259080 h 762000"/>
                    <a:gd name="connsiteX45" fmla="*/ 0 w 557212"/>
                    <a:gd name="connsiteY45" fmla="*/ 238125 h 762000"/>
                    <a:gd name="connsiteX46" fmla="*/ 86678 w 557212"/>
                    <a:gd name="connsiteY46" fmla="*/ 446723 h 762000"/>
                    <a:gd name="connsiteX47" fmla="*/ 86678 w 557212"/>
                    <a:gd name="connsiteY47" fmla="*/ 446723 h 762000"/>
                    <a:gd name="connsiteX48" fmla="*/ 136208 w 557212"/>
                    <a:gd name="connsiteY48" fmla="*/ 460058 h 762000"/>
                    <a:gd name="connsiteX49" fmla="*/ 221933 w 557212"/>
                    <a:gd name="connsiteY49" fmla="*/ 412433 h 762000"/>
                    <a:gd name="connsiteX50" fmla="*/ 237173 w 557212"/>
                    <a:gd name="connsiteY50" fmla="*/ 420053 h 762000"/>
                    <a:gd name="connsiteX51" fmla="*/ 261938 w 557212"/>
                    <a:gd name="connsiteY51" fmla="*/ 431483 h 762000"/>
                    <a:gd name="connsiteX52" fmla="*/ 274320 w 557212"/>
                    <a:gd name="connsiteY52" fmla="*/ 512445 h 762000"/>
                    <a:gd name="connsiteX53" fmla="*/ 287655 w 557212"/>
                    <a:gd name="connsiteY53" fmla="*/ 667703 h 762000"/>
                    <a:gd name="connsiteX54" fmla="*/ 239078 w 557212"/>
                    <a:gd name="connsiteY54" fmla="*/ 699135 h 762000"/>
                    <a:gd name="connsiteX55" fmla="*/ 178118 w 557212"/>
                    <a:gd name="connsiteY55" fmla="*/ 685800 h 762000"/>
                    <a:gd name="connsiteX56" fmla="*/ 51435 w 557212"/>
                    <a:gd name="connsiteY56" fmla="*/ 762000 h 762000"/>
                    <a:gd name="connsiteX57" fmla="*/ 545783 w 557212"/>
                    <a:gd name="connsiteY57" fmla="*/ 762000 h 762000"/>
                    <a:gd name="connsiteX58" fmla="*/ 437197 w 557212"/>
                    <a:gd name="connsiteY58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178118 w 557213"/>
                    <a:gd name="connsiteY54" fmla="*/ 685800 h 762000"/>
                    <a:gd name="connsiteX55" fmla="*/ 51435 w 557213"/>
                    <a:gd name="connsiteY55" fmla="*/ 762000 h 762000"/>
                    <a:gd name="connsiteX56" fmla="*/ 545783 w 557213"/>
                    <a:gd name="connsiteY56" fmla="*/ 762000 h 762000"/>
                    <a:gd name="connsiteX57" fmla="*/ 437197 w 557213"/>
                    <a:gd name="connsiteY57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1435 w 557213"/>
                    <a:gd name="connsiteY54" fmla="*/ 762000 h 762000"/>
                    <a:gd name="connsiteX55" fmla="*/ 545783 w 557213"/>
                    <a:gd name="connsiteY55" fmla="*/ 762000 h 762000"/>
                    <a:gd name="connsiteX56" fmla="*/ 437197 w 557213"/>
                    <a:gd name="connsiteY56" fmla="*/ 696278 h 762000"/>
                    <a:gd name="connsiteX0" fmla="*/ 437197 w 557213"/>
                    <a:gd name="connsiteY0" fmla="*/ 696278 h 762000"/>
                    <a:gd name="connsiteX1" fmla="*/ 340043 w 557213"/>
                    <a:gd name="connsiteY1" fmla="*/ 657225 h 762000"/>
                    <a:gd name="connsiteX2" fmla="*/ 325755 w 557213"/>
                    <a:gd name="connsiteY2" fmla="*/ 658178 h 762000"/>
                    <a:gd name="connsiteX3" fmla="*/ 311468 w 557213"/>
                    <a:gd name="connsiteY3" fmla="*/ 511493 h 762000"/>
                    <a:gd name="connsiteX4" fmla="*/ 329565 w 557213"/>
                    <a:gd name="connsiteY4" fmla="*/ 493395 h 762000"/>
                    <a:gd name="connsiteX5" fmla="*/ 421005 w 557213"/>
                    <a:gd name="connsiteY5" fmla="*/ 552450 h 762000"/>
                    <a:gd name="connsiteX6" fmla="*/ 470535 w 557213"/>
                    <a:gd name="connsiteY6" fmla="*/ 539115 h 762000"/>
                    <a:gd name="connsiteX7" fmla="*/ 470535 w 557213"/>
                    <a:gd name="connsiteY7" fmla="*/ 539115 h 762000"/>
                    <a:gd name="connsiteX8" fmla="*/ 557213 w 557213"/>
                    <a:gd name="connsiteY8" fmla="*/ 330518 h 762000"/>
                    <a:gd name="connsiteX9" fmla="*/ 421958 w 557213"/>
                    <a:gd name="connsiteY9" fmla="*/ 351473 h 762000"/>
                    <a:gd name="connsiteX10" fmla="*/ 321945 w 557213"/>
                    <a:gd name="connsiteY10" fmla="*/ 451485 h 762000"/>
                    <a:gd name="connsiteX11" fmla="*/ 321945 w 557213"/>
                    <a:gd name="connsiteY11" fmla="*/ 453390 h 762000"/>
                    <a:gd name="connsiteX12" fmla="*/ 304800 w 557213"/>
                    <a:gd name="connsiteY12" fmla="*/ 464820 h 762000"/>
                    <a:gd name="connsiteX13" fmla="*/ 309563 w 557213"/>
                    <a:gd name="connsiteY13" fmla="*/ 242888 h 762000"/>
                    <a:gd name="connsiteX14" fmla="*/ 340995 w 557213"/>
                    <a:gd name="connsiteY14" fmla="*/ 235268 h 762000"/>
                    <a:gd name="connsiteX15" fmla="*/ 360045 w 557213"/>
                    <a:gd name="connsiteY15" fmla="*/ 269558 h 762000"/>
                    <a:gd name="connsiteX16" fmla="*/ 383858 w 557213"/>
                    <a:gd name="connsiteY16" fmla="*/ 279083 h 762000"/>
                    <a:gd name="connsiteX17" fmla="*/ 383858 w 557213"/>
                    <a:gd name="connsiteY17" fmla="*/ 279083 h 762000"/>
                    <a:gd name="connsiteX18" fmla="*/ 481013 w 557213"/>
                    <a:gd name="connsiteY18" fmla="*/ 221933 h 762000"/>
                    <a:gd name="connsiteX19" fmla="*/ 420053 w 557213"/>
                    <a:gd name="connsiteY19" fmla="*/ 189548 h 762000"/>
                    <a:gd name="connsiteX20" fmla="*/ 353378 w 557213"/>
                    <a:gd name="connsiteY20" fmla="*/ 195263 h 762000"/>
                    <a:gd name="connsiteX21" fmla="*/ 323850 w 557213"/>
                    <a:gd name="connsiteY21" fmla="*/ 198120 h 762000"/>
                    <a:gd name="connsiteX22" fmla="*/ 369570 w 557213"/>
                    <a:gd name="connsiteY22" fmla="*/ 115253 h 762000"/>
                    <a:gd name="connsiteX23" fmla="*/ 380048 w 557213"/>
                    <a:gd name="connsiteY23" fmla="*/ 116205 h 762000"/>
                    <a:gd name="connsiteX24" fmla="*/ 429578 w 557213"/>
                    <a:gd name="connsiteY24" fmla="*/ 66675 h 762000"/>
                    <a:gd name="connsiteX25" fmla="*/ 441008 w 557213"/>
                    <a:gd name="connsiteY25" fmla="*/ 0 h 762000"/>
                    <a:gd name="connsiteX26" fmla="*/ 337185 w 557213"/>
                    <a:gd name="connsiteY26" fmla="*/ 42863 h 762000"/>
                    <a:gd name="connsiteX27" fmla="*/ 337185 w 557213"/>
                    <a:gd name="connsiteY27" fmla="*/ 42863 h 762000"/>
                    <a:gd name="connsiteX28" fmla="*/ 330518 w 557213"/>
                    <a:gd name="connsiteY28" fmla="*/ 67628 h 762000"/>
                    <a:gd name="connsiteX29" fmla="*/ 339090 w 557213"/>
                    <a:gd name="connsiteY29" fmla="*/ 95250 h 762000"/>
                    <a:gd name="connsiteX30" fmla="*/ 307658 w 557213"/>
                    <a:gd name="connsiteY30" fmla="*/ 146685 h 762000"/>
                    <a:gd name="connsiteX31" fmla="*/ 295275 w 557213"/>
                    <a:gd name="connsiteY31" fmla="*/ 133350 h 762000"/>
                    <a:gd name="connsiteX32" fmla="*/ 296228 w 557213"/>
                    <a:gd name="connsiteY32" fmla="*/ 127635 h 762000"/>
                    <a:gd name="connsiteX33" fmla="*/ 246698 w 557213"/>
                    <a:gd name="connsiteY33" fmla="*/ 78105 h 762000"/>
                    <a:gd name="connsiteX34" fmla="*/ 179070 w 557213"/>
                    <a:gd name="connsiteY34" fmla="*/ 67628 h 762000"/>
                    <a:gd name="connsiteX35" fmla="*/ 221933 w 557213"/>
                    <a:gd name="connsiteY35" fmla="*/ 171450 h 762000"/>
                    <a:gd name="connsiteX36" fmla="*/ 221933 w 557213"/>
                    <a:gd name="connsiteY36" fmla="*/ 171450 h 762000"/>
                    <a:gd name="connsiteX37" fmla="*/ 246698 w 557213"/>
                    <a:gd name="connsiteY37" fmla="*/ 178118 h 762000"/>
                    <a:gd name="connsiteX38" fmla="*/ 276225 w 557213"/>
                    <a:gd name="connsiteY38" fmla="*/ 168593 h 762000"/>
                    <a:gd name="connsiteX39" fmla="*/ 289560 w 557213"/>
                    <a:gd name="connsiteY39" fmla="*/ 186690 h 762000"/>
                    <a:gd name="connsiteX40" fmla="*/ 256223 w 557213"/>
                    <a:gd name="connsiteY40" fmla="*/ 386715 h 762000"/>
                    <a:gd name="connsiteX41" fmla="*/ 252413 w 557213"/>
                    <a:gd name="connsiteY41" fmla="*/ 384810 h 762000"/>
                    <a:gd name="connsiteX42" fmla="*/ 233363 w 557213"/>
                    <a:gd name="connsiteY42" fmla="*/ 375285 h 762000"/>
                    <a:gd name="connsiteX43" fmla="*/ 234315 w 557213"/>
                    <a:gd name="connsiteY43" fmla="*/ 359093 h 762000"/>
                    <a:gd name="connsiteX44" fmla="*/ 134303 w 557213"/>
                    <a:gd name="connsiteY44" fmla="*/ 259080 h 762000"/>
                    <a:gd name="connsiteX45" fmla="*/ 0 w 557213"/>
                    <a:gd name="connsiteY45" fmla="*/ 238125 h 762000"/>
                    <a:gd name="connsiteX46" fmla="*/ 86678 w 557213"/>
                    <a:gd name="connsiteY46" fmla="*/ 446723 h 762000"/>
                    <a:gd name="connsiteX47" fmla="*/ 86678 w 557213"/>
                    <a:gd name="connsiteY47" fmla="*/ 446723 h 762000"/>
                    <a:gd name="connsiteX48" fmla="*/ 136208 w 557213"/>
                    <a:gd name="connsiteY48" fmla="*/ 460058 h 762000"/>
                    <a:gd name="connsiteX49" fmla="*/ 221933 w 557213"/>
                    <a:gd name="connsiteY49" fmla="*/ 412433 h 762000"/>
                    <a:gd name="connsiteX50" fmla="*/ 237173 w 557213"/>
                    <a:gd name="connsiteY50" fmla="*/ 420053 h 762000"/>
                    <a:gd name="connsiteX51" fmla="*/ 261938 w 557213"/>
                    <a:gd name="connsiteY51" fmla="*/ 431483 h 762000"/>
                    <a:gd name="connsiteX52" fmla="*/ 274320 w 557213"/>
                    <a:gd name="connsiteY52" fmla="*/ 512445 h 762000"/>
                    <a:gd name="connsiteX53" fmla="*/ 287655 w 557213"/>
                    <a:gd name="connsiteY53" fmla="*/ 667703 h 762000"/>
                    <a:gd name="connsiteX54" fmla="*/ 545783 w 557213"/>
                    <a:gd name="connsiteY54" fmla="*/ 762000 h 762000"/>
                    <a:gd name="connsiteX55" fmla="*/ 437197 w 557213"/>
                    <a:gd name="connsiteY55" fmla="*/ 696278 h 762000"/>
                    <a:gd name="connsiteX0" fmla="*/ 437197 w 557213"/>
                    <a:gd name="connsiteY0" fmla="*/ 696278 h 696918"/>
                    <a:gd name="connsiteX1" fmla="*/ 340043 w 557213"/>
                    <a:gd name="connsiteY1" fmla="*/ 657225 h 696918"/>
                    <a:gd name="connsiteX2" fmla="*/ 325755 w 557213"/>
                    <a:gd name="connsiteY2" fmla="*/ 658178 h 696918"/>
                    <a:gd name="connsiteX3" fmla="*/ 311468 w 557213"/>
                    <a:gd name="connsiteY3" fmla="*/ 511493 h 696918"/>
                    <a:gd name="connsiteX4" fmla="*/ 329565 w 557213"/>
                    <a:gd name="connsiteY4" fmla="*/ 493395 h 696918"/>
                    <a:gd name="connsiteX5" fmla="*/ 421005 w 557213"/>
                    <a:gd name="connsiteY5" fmla="*/ 552450 h 696918"/>
                    <a:gd name="connsiteX6" fmla="*/ 470535 w 557213"/>
                    <a:gd name="connsiteY6" fmla="*/ 539115 h 696918"/>
                    <a:gd name="connsiteX7" fmla="*/ 470535 w 557213"/>
                    <a:gd name="connsiteY7" fmla="*/ 539115 h 696918"/>
                    <a:gd name="connsiteX8" fmla="*/ 557213 w 557213"/>
                    <a:gd name="connsiteY8" fmla="*/ 330518 h 696918"/>
                    <a:gd name="connsiteX9" fmla="*/ 421958 w 557213"/>
                    <a:gd name="connsiteY9" fmla="*/ 351473 h 696918"/>
                    <a:gd name="connsiteX10" fmla="*/ 321945 w 557213"/>
                    <a:gd name="connsiteY10" fmla="*/ 451485 h 696918"/>
                    <a:gd name="connsiteX11" fmla="*/ 321945 w 557213"/>
                    <a:gd name="connsiteY11" fmla="*/ 453390 h 696918"/>
                    <a:gd name="connsiteX12" fmla="*/ 304800 w 557213"/>
                    <a:gd name="connsiteY12" fmla="*/ 464820 h 696918"/>
                    <a:gd name="connsiteX13" fmla="*/ 309563 w 557213"/>
                    <a:gd name="connsiteY13" fmla="*/ 242888 h 696918"/>
                    <a:gd name="connsiteX14" fmla="*/ 340995 w 557213"/>
                    <a:gd name="connsiteY14" fmla="*/ 235268 h 696918"/>
                    <a:gd name="connsiteX15" fmla="*/ 360045 w 557213"/>
                    <a:gd name="connsiteY15" fmla="*/ 269558 h 696918"/>
                    <a:gd name="connsiteX16" fmla="*/ 383858 w 557213"/>
                    <a:gd name="connsiteY16" fmla="*/ 279083 h 696918"/>
                    <a:gd name="connsiteX17" fmla="*/ 383858 w 557213"/>
                    <a:gd name="connsiteY17" fmla="*/ 279083 h 696918"/>
                    <a:gd name="connsiteX18" fmla="*/ 481013 w 557213"/>
                    <a:gd name="connsiteY18" fmla="*/ 221933 h 696918"/>
                    <a:gd name="connsiteX19" fmla="*/ 420053 w 557213"/>
                    <a:gd name="connsiteY19" fmla="*/ 189548 h 696918"/>
                    <a:gd name="connsiteX20" fmla="*/ 353378 w 557213"/>
                    <a:gd name="connsiteY20" fmla="*/ 195263 h 696918"/>
                    <a:gd name="connsiteX21" fmla="*/ 323850 w 557213"/>
                    <a:gd name="connsiteY21" fmla="*/ 198120 h 696918"/>
                    <a:gd name="connsiteX22" fmla="*/ 369570 w 557213"/>
                    <a:gd name="connsiteY22" fmla="*/ 115253 h 696918"/>
                    <a:gd name="connsiteX23" fmla="*/ 380048 w 557213"/>
                    <a:gd name="connsiteY23" fmla="*/ 116205 h 696918"/>
                    <a:gd name="connsiteX24" fmla="*/ 429578 w 557213"/>
                    <a:gd name="connsiteY24" fmla="*/ 66675 h 696918"/>
                    <a:gd name="connsiteX25" fmla="*/ 441008 w 557213"/>
                    <a:gd name="connsiteY25" fmla="*/ 0 h 696918"/>
                    <a:gd name="connsiteX26" fmla="*/ 337185 w 557213"/>
                    <a:gd name="connsiteY26" fmla="*/ 42863 h 696918"/>
                    <a:gd name="connsiteX27" fmla="*/ 337185 w 557213"/>
                    <a:gd name="connsiteY27" fmla="*/ 42863 h 696918"/>
                    <a:gd name="connsiteX28" fmla="*/ 330518 w 557213"/>
                    <a:gd name="connsiteY28" fmla="*/ 67628 h 696918"/>
                    <a:gd name="connsiteX29" fmla="*/ 339090 w 557213"/>
                    <a:gd name="connsiteY29" fmla="*/ 95250 h 696918"/>
                    <a:gd name="connsiteX30" fmla="*/ 307658 w 557213"/>
                    <a:gd name="connsiteY30" fmla="*/ 146685 h 696918"/>
                    <a:gd name="connsiteX31" fmla="*/ 295275 w 557213"/>
                    <a:gd name="connsiteY31" fmla="*/ 133350 h 696918"/>
                    <a:gd name="connsiteX32" fmla="*/ 296228 w 557213"/>
                    <a:gd name="connsiteY32" fmla="*/ 127635 h 696918"/>
                    <a:gd name="connsiteX33" fmla="*/ 246698 w 557213"/>
                    <a:gd name="connsiteY33" fmla="*/ 78105 h 696918"/>
                    <a:gd name="connsiteX34" fmla="*/ 179070 w 557213"/>
                    <a:gd name="connsiteY34" fmla="*/ 67628 h 696918"/>
                    <a:gd name="connsiteX35" fmla="*/ 221933 w 557213"/>
                    <a:gd name="connsiteY35" fmla="*/ 171450 h 696918"/>
                    <a:gd name="connsiteX36" fmla="*/ 221933 w 557213"/>
                    <a:gd name="connsiteY36" fmla="*/ 171450 h 696918"/>
                    <a:gd name="connsiteX37" fmla="*/ 246698 w 557213"/>
                    <a:gd name="connsiteY37" fmla="*/ 178118 h 696918"/>
                    <a:gd name="connsiteX38" fmla="*/ 276225 w 557213"/>
                    <a:gd name="connsiteY38" fmla="*/ 168593 h 696918"/>
                    <a:gd name="connsiteX39" fmla="*/ 289560 w 557213"/>
                    <a:gd name="connsiteY39" fmla="*/ 186690 h 696918"/>
                    <a:gd name="connsiteX40" fmla="*/ 256223 w 557213"/>
                    <a:gd name="connsiteY40" fmla="*/ 386715 h 696918"/>
                    <a:gd name="connsiteX41" fmla="*/ 252413 w 557213"/>
                    <a:gd name="connsiteY41" fmla="*/ 384810 h 696918"/>
                    <a:gd name="connsiteX42" fmla="*/ 233363 w 557213"/>
                    <a:gd name="connsiteY42" fmla="*/ 375285 h 696918"/>
                    <a:gd name="connsiteX43" fmla="*/ 234315 w 557213"/>
                    <a:gd name="connsiteY43" fmla="*/ 359093 h 696918"/>
                    <a:gd name="connsiteX44" fmla="*/ 134303 w 557213"/>
                    <a:gd name="connsiteY44" fmla="*/ 259080 h 696918"/>
                    <a:gd name="connsiteX45" fmla="*/ 0 w 557213"/>
                    <a:gd name="connsiteY45" fmla="*/ 238125 h 696918"/>
                    <a:gd name="connsiteX46" fmla="*/ 86678 w 557213"/>
                    <a:gd name="connsiteY46" fmla="*/ 446723 h 696918"/>
                    <a:gd name="connsiteX47" fmla="*/ 86678 w 557213"/>
                    <a:gd name="connsiteY47" fmla="*/ 446723 h 696918"/>
                    <a:gd name="connsiteX48" fmla="*/ 136208 w 557213"/>
                    <a:gd name="connsiteY48" fmla="*/ 460058 h 696918"/>
                    <a:gd name="connsiteX49" fmla="*/ 221933 w 557213"/>
                    <a:gd name="connsiteY49" fmla="*/ 412433 h 696918"/>
                    <a:gd name="connsiteX50" fmla="*/ 237173 w 557213"/>
                    <a:gd name="connsiteY50" fmla="*/ 420053 h 696918"/>
                    <a:gd name="connsiteX51" fmla="*/ 261938 w 557213"/>
                    <a:gd name="connsiteY51" fmla="*/ 431483 h 696918"/>
                    <a:gd name="connsiteX52" fmla="*/ 274320 w 557213"/>
                    <a:gd name="connsiteY52" fmla="*/ 512445 h 696918"/>
                    <a:gd name="connsiteX53" fmla="*/ 287655 w 557213"/>
                    <a:gd name="connsiteY53" fmla="*/ 667703 h 696918"/>
                    <a:gd name="connsiteX54" fmla="*/ 437197 w 557213"/>
                    <a:gd name="connsiteY54" fmla="*/ 696278 h 696918"/>
                    <a:gd name="connsiteX0" fmla="*/ 287655 w 557213"/>
                    <a:gd name="connsiteY0" fmla="*/ 667703 h 676494"/>
                    <a:gd name="connsiteX1" fmla="*/ 340043 w 557213"/>
                    <a:gd name="connsiteY1" fmla="*/ 657225 h 676494"/>
                    <a:gd name="connsiteX2" fmla="*/ 325755 w 557213"/>
                    <a:gd name="connsiteY2" fmla="*/ 658178 h 676494"/>
                    <a:gd name="connsiteX3" fmla="*/ 311468 w 557213"/>
                    <a:gd name="connsiteY3" fmla="*/ 511493 h 676494"/>
                    <a:gd name="connsiteX4" fmla="*/ 329565 w 557213"/>
                    <a:gd name="connsiteY4" fmla="*/ 493395 h 676494"/>
                    <a:gd name="connsiteX5" fmla="*/ 421005 w 557213"/>
                    <a:gd name="connsiteY5" fmla="*/ 552450 h 676494"/>
                    <a:gd name="connsiteX6" fmla="*/ 470535 w 557213"/>
                    <a:gd name="connsiteY6" fmla="*/ 539115 h 676494"/>
                    <a:gd name="connsiteX7" fmla="*/ 470535 w 557213"/>
                    <a:gd name="connsiteY7" fmla="*/ 539115 h 676494"/>
                    <a:gd name="connsiteX8" fmla="*/ 557213 w 557213"/>
                    <a:gd name="connsiteY8" fmla="*/ 330518 h 676494"/>
                    <a:gd name="connsiteX9" fmla="*/ 421958 w 557213"/>
                    <a:gd name="connsiteY9" fmla="*/ 351473 h 676494"/>
                    <a:gd name="connsiteX10" fmla="*/ 321945 w 557213"/>
                    <a:gd name="connsiteY10" fmla="*/ 451485 h 676494"/>
                    <a:gd name="connsiteX11" fmla="*/ 321945 w 557213"/>
                    <a:gd name="connsiteY11" fmla="*/ 453390 h 676494"/>
                    <a:gd name="connsiteX12" fmla="*/ 304800 w 557213"/>
                    <a:gd name="connsiteY12" fmla="*/ 464820 h 676494"/>
                    <a:gd name="connsiteX13" fmla="*/ 309563 w 557213"/>
                    <a:gd name="connsiteY13" fmla="*/ 242888 h 676494"/>
                    <a:gd name="connsiteX14" fmla="*/ 340995 w 557213"/>
                    <a:gd name="connsiteY14" fmla="*/ 235268 h 676494"/>
                    <a:gd name="connsiteX15" fmla="*/ 360045 w 557213"/>
                    <a:gd name="connsiteY15" fmla="*/ 269558 h 676494"/>
                    <a:gd name="connsiteX16" fmla="*/ 383858 w 557213"/>
                    <a:gd name="connsiteY16" fmla="*/ 279083 h 676494"/>
                    <a:gd name="connsiteX17" fmla="*/ 383858 w 557213"/>
                    <a:gd name="connsiteY17" fmla="*/ 279083 h 676494"/>
                    <a:gd name="connsiteX18" fmla="*/ 481013 w 557213"/>
                    <a:gd name="connsiteY18" fmla="*/ 221933 h 676494"/>
                    <a:gd name="connsiteX19" fmla="*/ 420053 w 557213"/>
                    <a:gd name="connsiteY19" fmla="*/ 189548 h 676494"/>
                    <a:gd name="connsiteX20" fmla="*/ 353378 w 557213"/>
                    <a:gd name="connsiteY20" fmla="*/ 195263 h 676494"/>
                    <a:gd name="connsiteX21" fmla="*/ 323850 w 557213"/>
                    <a:gd name="connsiteY21" fmla="*/ 198120 h 676494"/>
                    <a:gd name="connsiteX22" fmla="*/ 369570 w 557213"/>
                    <a:gd name="connsiteY22" fmla="*/ 115253 h 676494"/>
                    <a:gd name="connsiteX23" fmla="*/ 380048 w 557213"/>
                    <a:gd name="connsiteY23" fmla="*/ 116205 h 676494"/>
                    <a:gd name="connsiteX24" fmla="*/ 429578 w 557213"/>
                    <a:gd name="connsiteY24" fmla="*/ 66675 h 676494"/>
                    <a:gd name="connsiteX25" fmla="*/ 441008 w 557213"/>
                    <a:gd name="connsiteY25" fmla="*/ 0 h 676494"/>
                    <a:gd name="connsiteX26" fmla="*/ 337185 w 557213"/>
                    <a:gd name="connsiteY26" fmla="*/ 42863 h 676494"/>
                    <a:gd name="connsiteX27" fmla="*/ 337185 w 557213"/>
                    <a:gd name="connsiteY27" fmla="*/ 42863 h 676494"/>
                    <a:gd name="connsiteX28" fmla="*/ 330518 w 557213"/>
                    <a:gd name="connsiteY28" fmla="*/ 67628 h 676494"/>
                    <a:gd name="connsiteX29" fmla="*/ 339090 w 557213"/>
                    <a:gd name="connsiteY29" fmla="*/ 95250 h 676494"/>
                    <a:gd name="connsiteX30" fmla="*/ 307658 w 557213"/>
                    <a:gd name="connsiteY30" fmla="*/ 146685 h 676494"/>
                    <a:gd name="connsiteX31" fmla="*/ 295275 w 557213"/>
                    <a:gd name="connsiteY31" fmla="*/ 133350 h 676494"/>
                    <a:gd name="connsiteX32" fmla="*/ 296228 w 557213"/>
                    <a:gd name="connsiteY32" fmla="*/ 127635 h 676494"/>
                    <a:gd name="connsiteX33" fmla="*/ 246698 w 557213"/>
                    <a:gd name="connsiteY33" fmla="*/ 78105 h 676494"/>
                    <a:gd name="connsiteX34" fmla="*/ 179070 w 557213"/>
                    <a:gd name="connsiteY34" fmla="*/ 67628 h 676494"/>
                    <a:gd name="connsiteX35" fmla="*/ 221933 w 557213"/>
                    <a:gd name="connsiteY35" fmla="*/ 171450 h 676494"/>
                    <a:gd name="connsiteX36" fmla="*/ 221933 w 557213"/>
                    <a:gd name="connsiteY36" fmla="*/ 171450 h 676494"/>
                    <a:gd name="connsiteX37" fmla="*/ 246698 w 557213"/>
                    <a:gd name="connsiteY37" fmla="*/ 178118 h 676494"/>
                    <a:gd name="connsiteX38" fmla="*/ 276225 w 557213"/>
                    <a:gd name="connsiteY38" fmla="*/ 168593 h 676494"/>
                    <a:gd name="connsiteX39" fmla="*/ 289560 w 557213"/>
                    <a:gd name="connsiteY39" fmla="*/ 186690 h 676494"/>
                    <a:gd name="connsiteX40" fmla="*/ 256223 w 557213"/>
                    <a:gd name="connsiteY40" fmla="*/ 386715 h 676494"/>
                    <a:gd name="connsiteX41" fmla="*/ 252413 w 557213"/>
                    <a:gd name="connsiteY41" fmla="*/ 384810 h 676494"/>
                    <a:gd name="connsiteX42" fmla="*/ 233363 w 557213"/>
                    <a:gd name="connsiteY42" fmla="*/ 375285 h 676494"/>
                    <a:gd name="connsiteX43" fmla="*/ 234315 w 557213"/>
                    <a:gd name="connsiteY43" fmla="*/ 359093 h 676494"/>
                    <a:gd name="connsiteX44" fmla="*/ 134303 w 557213"/>
                    <a:gd name="connsiteY44" fmla="*/ 259080 h 676494"/>
                    <a:gd name="connsiteX45" fmla="*/ 0 w 557213"/>
                    <a:gd name="connsiteY45" fmla="*/ 238125 h 676494"/>
                    <a:gd name="connsiteX46" fmla="*/ 86678 w 557213"/>
                    <a:gd name="connsiteY46" fmla="*/ 446723 h 676494"/>
                    <a:gd name="connsiteX47" fmla="*/ 86678 w 557213"/>
                    <a:gd name="connsiteY47" fmla="*/ 446723 h 676494"/>
                    <a:gd name="connsiteX48" fmla="*/ 136208 w 557213"/>
                    <a:gd name="connsiteY48" fmla="*/ 460058 h 676494"/>
                    <a:gd name="connsiteX49" fmla="*/ 221933 w 557213"/>
                    <a:gd name="connsiteY49" fmla="*/ 412433 h 676494"/>
                    <a:gd name="connsiteX50" fmla="*/ 237173 w 557213"/>
                    <a:gd name="connsiteY50" fmla="*/ 420053 h 676494"/>
                    <a:gd name="connsiteX51" fmla="*/ 261938 w 557213"/>
                    <a:gd name="connsiteY51" fmla="*/ 431483 h 676494"/>
                    <a:gd name="connsiteX52" fmla="*/ 274320 w 557213"/>
                    <a:gd name="connsiteY52" fmla="*/ 512445 h 676494"/>
                    <a:gd name="connsiteX53" fmla="*/ 287655 w 557213"/>
                    <a:gd name="connsiteY53" fmla="*/ 667703 h 676494"/>
                    <a:gd name="connsiteX0" fmla="*/ 287655 w 557213"/>
                    <a:gd name="connsiteY0" fmla="*/ 667703 h 681941"/>
                    <a:gd name="connsiteX1" fmla="*/ 340043 w 557213"/>
                    <a:gd name="connsiteY1" fmla="*/ 657225 h 681941"/>
                    <a:gd name="connsiteX2" fmla="*/ 311468 w 557213"/>
                    <a:gd name="connsiteY2" fmla="*/ 511493 h 681941"/>
                    <a:gd name="connsiteX3" fmla="*/ 329565 w 557213"/>
                    <a:gd name="connsiteY3" fmla="*/ 493395 h 681941"/>
                    <a:gd name="connsiteX4" fmla="*/ 421005 w 557213"/>
                    <a:gd name="connsiteY4" fmla="*/ 552450 h 681941"/>
                    <a:gd name="connsiteX5" fmla="*/ 470535 w 557213"/>
                    <a:gd name="connsiteY5" fmla="*/ 539115 h 681941"/>
                    <a:gd name="connsiteX6" fmla="*/ 470535 w 557213"/>
                    <a:gd name="connsiteY6" fmla="*/ 539115 h 681941"/>
                    <a:gd name="connsiteX7" fmla="*/ 557213 w 557213"/>
                    <a:gd name="connsiteY7" fmla="*/ 330518 h 681941"/>
                    <a:gd name="connsiteX8" fmla="*/ 421958 w 557213"/>
                    <a:gd name="connsiteY8" fmla="*/ 351473 h 681941"/>
                    <a:gd name="connsiteX9" fmla="*/ 321945 w 557213"/>
                    <a:gd name="connsiteY9" fmla="*/ 451485 h 681941"/>
                    <a:gd name="connsiteX10" fmla="*/ 321945 w 557213"/>
                    <a:gd name="connsiteY10" fmla="*/ 453390 h 681941"/>
                    <a:gd name="connsiteX11" fmla="*/ 304800 w 557213"/>
                    <a:gd name="connsiteY11" fmla="*/ 464820 h 681941"/>
                    <a:gd name="connsiteX12" fmla="*/ 309563 w 557213"/>
                    <a:gd name="connsiteY12" fmla="*/ 242888 h 681941"/>
                    <a:gd name="connsiteX13" fmla="*/ 340995 w 557213"/>
                    <a:gd name="connsiteY13" fmla="*/ 235268 h 681941"/>
                    <a:gd name="connsiteX14" fmla="*/ 360045 w 557213"/>
                    <a:gd name="connsiteY14" fmla="*/ 269558 h 681941"/>
                    <a:gd name="connsiteX15" fmla="*/ 383858 w 557213"/>
                    <a:gd name="connsiteY15" fmla="*/ 279083 h 681941"/>
                    <a:gd name="connsiteX16" fmla="*/ 383858 w 557213"/>
                    <a:gd name="connsiteY16" fmla="*/ 279083 h 681941"/>
                    <a:gd name="connsiteX17" fmla="*/ 481013 w 557213"/>
                    <a:gd name="connsiteY17" fmla="*/ 221933 h 681941"/>
                    <a:gd name="connsiteX18" fmla="*/ 420053 w 557213"/>
                    <a:gd name="connsiteY18" fmla="*/ 189548 h 681941"/>
                    <a:gd name="connsiteX19" fmla="*/ 353378 w 557213"/>
                    <a:gd name="connsiteY19" fmla="*/ 195263 h 681941"/>
                    <a:gd name="connsiteX20" fmla="*/ 323850 w 557213"/>
                    <a:gd name="connsiteY20" fmla="*/ 198120 h 681941"/>
                    <a:gd name="connsiteX21" fmla="*/ 369570 w 557213"/>
                    <a:gd name="connsiteY21" fmla="*/ 115253 h 681941"/>
                    <a:gd name="connsiteX22" fmla="*/ 380048 w 557213"/>
                    <a:gd name="connsiteY22" fmla="*/ 116205 h 681941"/>
                    <a:gd name="connsiteX23" fmla="*/ 429578 w 557213"/>
                    <a:gd name="connsiteY23" fmla="*/ 66675 h 681941"/>
                    <a:gd name="connsiteX24" fmla="*/ 441008 w 557213"/>
                    <a:gd name="connsiteY24" fmla="*/ 0 h 681941"/>
                    <a:gd name="connsiteX25" fmla="*/ 337185 w 557213"/>
                    <a:gd name="connsiteY25" fmla="*/ 42863 h 681941"/>
                    <a:gd name="connsiteX26" fmla="*/ 337185 w 557213"/>
                    <a:gd name="connsiteY26" fmla="*/ 42863 h 681941"/>
                    <a:gd name="connsiteX27" fmla="*/ 330518 w 557213"/>
                    <a:gd name="connsiteY27" fmla="*/ 67628 h 681941"/>
                    <a:gd name="connsiteX28" fmla="*/ 339090 w 557213"/>
                    <a:gd name="connsiteY28" fmla="*/ 95250 h 681941"/>
                    <a:gd name="connsiteX29" fmla="*/ 307658 w 557213"/>
                    <a:gd name="connsiteY29" fmla="*/ 146685 h 681941"/>
                    <a:gd name="connsiteX30" fmla="*/ 295275 w 557213"/>
                    <a:gd name="connsiteY30" fmla="*/ 133350 h 681941"/>
                    <a:gd name="connsiteX31" fmla="*/ 296228 w 557213"/>
                    <a:gd name="connsiteY31" fmla="*/ 127635 h 681941"/>
                    <a:gd name="connsiteX32" fmla="*/ 246698 w 557213"/>
                    <a:gd name="connsiteY32" fmla="*/ 78105 h 681941"/>
                    <a:gd name="connsiteX33" fmla="*/ 179070 w 557213"/>
                    <a:gd name="connsiteY33" fmla="*/ 67628 h 681941"/>
                    <a:gd name="connsiteX34" fmla="*/ 221933 w 557213"/>
                    <a:gd name="connsiteY34" fmla="*/ 171450 h 681941"/>
                    <a:gd name="connsiteX35" fmla="*/ 221933 w 557213"/>
                    <a:gd name="connsiteY35" fmla="*/ 171450 h 681941"/>
                    <a:gd name="connsiteX36" fmla="*/ 246698 w 557213"/>
                    <a:gd name="connsiteY36" fmla="*/ 178118 h 681941"/>
                    <a:gd name="connsiteX37" fmla="*/ 276225 w 557213"/>
                    <a:gd name="connsiteY37" fmla="*/ 168593 h 681941"/>
                    <a:gd name="connsiteX38" fmla="*/ 289560 w 557213"/>
                    <a:gd name="connsiteY38" fmla="*/ 186690 h 681941"/>
                    <a:gd name="connsiteX39" fmla="*/ 256223 w 557213"/>
                    <a:gd name="connsiteY39" fmla="*/ 386715 h 681941"/>
                    <a:gd name="connsiteX40" fmla="*/ 252413 w 557213"/>
                    <a:gd name="connsiteY40" fmla="*/ 384810 h 681941"/>
                    <a:gd name="connsiteX41" fmla="*/ 233363 w 557213"/>
                    <a:gd name="connsiteY41" fmla="*/ 375285 h 681941"/>
                    <a:gd name="connsiteX42" fmla="*/ 234315 w 557213"/>
                    <a:gd name="connsiteY42" fmla="*/ 359093 h 681941"/>
                    <a:gd name="connsiteX43" fmla="*/ 134303 w 557213"/>
                    <a:gd name="connsiteY43" fmla="*/ 259080 h 681941"/>
                    <a:gd name="connsiteX44" fmla="*/ 0 w 557213"/>
                    <a:gd name="connsiteY44" fmla="*/ 238125 h 681941"/>
                    <a:gd name="connsiteX45" fmla="*/ 86678 w 557213"/>
                    <a:gd name="connsiteY45" fmla="*/ 446723 h 681941"/>
                    <a:gd name="connsiteX46" fmla="*/ 86678 w 557213"/>
                    <a:gd name="connsiteY46" fmla="*/ 446723 h 681941"/>
                    <a:gd name="connsiteX47" fmla="*/ 136208 w 557213"/>
                    <a:gd name="connsiteY47" fmla="*/ 460058 h 681941"/>
                    <a:gd name="connsiteX48" fmla="*/ 221933 w 557213"/>
                    <a:gd name="connsiteY48" fmla="*/ 412433 h 681941"/>
                    <a:gd name="connsiteX49" fmla="*/ 237173 w 557213"/>
                    <a:gd name="connsiteY49" fmla="*/ 420053 h 681941"/>
                    <a:gd name="connsiteX50" fmla="*/ 261938 w 557213"/>
                    <a:gd name="connsiteY50" fmla="*/ 431483 h 681941"/>
                    <a:gd name="connsiteX51" fmla="*/ 274320 w 557213"/>
                    <a:gd name="connsiteY51" fmla="*/ 512445 h 681941"/>
                    <a:gd name="connsiteX52" fmla="*/ 287655 w 557213"/>
                    <a:gd name="connsiteY52" fmla="*/ 667703 h 6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57213" h="681941">
                      <a:moveTo>
                        <a:pt x="287655" y="667703"/>
                      </a:moveTo>
                      <a:cubicBezTo>
                        <a:pt x="298609" y="691833"/>
                        <a:pt x="336074" y="683260"/>
                        <a:pt x="340043" y="657225"/>
                      </a:cubicBezTo>
                      <a:cubicBezTo>
                        <a:pt x="344012" y="631190"/>
                        <a:pt x="313214" y="538798"/>
                        <a:pt x="311468" y="511493"/>
                      </a:cubicBezTo>
                      <a:cubicBezTo>
                        <a:pt x="314325" y="505778"/>
                        <a:pt x="320993" y="499110"/>
                        <a:pt x="329565" y="493395"/>
                      </a:cubicBezTo>
                      <a:cubicBezTo>
                        <a:pt x="345758" y="527685"/>
                        <a:pt x="380048" y="552450"/>
                        <a:pt x="421005" y="552450"/>
                      </a:cubicBezTo>
                      <a:cubicBezTo>
                        <a:pt x="439103" y="552450"/>
                        <a:pt x="456247" y="547688"/>
                        <a:pt x="470535" y="539115"/>
                      </a:cubicBezTo>
                      <a:lnTo>
                        <a:pt x="470535" y="539115"/>
                      </a:lnTo>
                      <a:cubicBezTo>
                        <a:pt x="547688" y="497205"/>
                        <a:pt x="557213" y="418148"/>
                        <a:pt x="557213" y="330518"/>
                      </a:cubicBezTo>
                      <a:cubicBezTo>
                        <a:pt x="557213" y="330518"/>
                        <a:pt x="474345" y="353378"/>
                        <a:pt x="421958" y="351473"/>
                      </a:cubicBezTo>
                      <a:cubicBezTo>
                        <a:pt x="366713" y="351473"/>
                        <a:pt x="321945" y="396240"/>
                        <a:pt x="321945" y="451485"/>
                      </a:cubicBezTo>
                      <a:lnTo>
                        <a:pt x="321945" y="453390"/>
                      </a:lnTo>
                      <a:cubicBezTo>
                        <a:pt x="316230" y="456248"/>
                        <a:pt x="310515" y="460058"/>
                        <a:pt x="304800" y="464820"/>
                      </a:cubicBezTo>
                      <a:cubicBezTo>
                        <a:pt x="293370" y="394335"/>
                        <a:pt x="286703" y="321945"/>
                        <a:pt x="309563" y="242888"/>
                      </a:cubicBezTo>
                      <a:cubicBezTo>
                        <a:pt x="319088" y="239077"/>
                        <a:pt x="330518" y="236220"/>
                        <a:pt x="340995" y="235268"/>
                      </a:cubicBezTo>
                      <a:cubicBezTo>
                        <a:pt x="341948" y="248602"/>
                        <a:pt x="348615" y="260985"/>
                        <a:pt x="360045" y="269558"/>
                      </a:cubicBezTo>
                      <a:cubicBezTo>
                        <a:pt x="367665" y="275273"/>
                        <a:pt x="375285" y="278130"/>
                        <a:pt x="383858" y="279083"/>
                      </a:cubicBezTo>
                      <a:lnTo>
                        <a:pt x="383858" y="279083"/>
                      </a:lnTo>
                      <a:cubicBezTo>
                        <a:pt x="426720" y="285750"/>
                        <a:pt x="454343" y="257175"/>
                        <a:pt x="481013" y="221933"/>
                      </a:cubicBezTo>
                      <a:cubicBezTo>
                        <a:pt x="481013" y="221933"/>
                        <a:pt x="441008" y="205740"/>
                        <a:pt x="420053" y="189548"/>
                      </a:cubicBezTo>
                      <a:cubicBezTo>
                        <a:pt x="399098" y="173355"/>
                        <a:pt x="370523" y="177165"/>
                        <a:pt x="353378" y="195263"/>
                      </a:cubicBezTo>
                      <a:cubicBezTo>
                        <a:pt x="343853" y="195263"/>
                        <a:pt x="333375" y="196215"/>
                        <a:pt x="323850" y="198120"/>
                      </a:cubicBezTo>
                      <a:cubicBezTo>
                        <a:pt x="335280" y="171450"/>
                        <a:pt x="350520" y="143828"/>
                        <a:pt x="369570" y="115253"/>
                      </a:cubicBezTo>
                      <a:cubicBezTo>
                        <a:pt x="373380" y="116205"/>
                        <a:pt x="376238" y="116205"/>
                        <a:pt x="380048" y="116205"/>
                      </a:cubicBezTo>
                      <a:cubicBezTo>
                        <a:pt x="407670" y="116205"/>
                        <a:pt x="429578" y="93345"/>
                        <a:pt x="429578" y="66675"/>
                      </a:cubicBezTo>
                      <a:cubicBezTo>
                        <a:pt x="429578" y="41910"/>
                        <a:pt x="441008" y="0"/>
                        <a:pt x="441008" y="0"/>
                      </a:cubicBezTo>
                      <a:cubicBezTo>
                        <a:pt x="397193" y="0"/>
                        <a:pt x="358140" y="4763"/>
                        <a:pt x="337185" y="42863"/>
                      </a:cubicBezTo>
                      <a:lnTo>
                        <a:pt x="337185" y="42863"/>
                      </a:lnTo>
                      <a:cubicBezTo>
                        <a:pt x="333375" y="50483"/>
                        <a:pt x="330518" y="59055"/>
                        <a:pt x="330518" y="67628"/>
                      </a:cubicBezTo>
                      <a:cubicBezTo>
                        <a:pt x="330518" y="78105"/>
                        <a:pt x="333375" y="86678"/>
                        <a:pt x="339090" y="95250"/>
                      </a:cubicBezTo>
                      <a:cubicBezTo>
                        <a:pt x="327660" y="112395"/>
                        <a:pt x="317183" y="129540"/>
                        <a:pt x="307658" y="146685"/>
                      </a:cubicBezTo>
                      <a:cubicBezTo>
                        <a:pt x="303848" y="141923"/>
                        <a:pt x="300038" y="138113"/>
                        <a:pt x="295275" y="133350"/>
                      </a:cubicBezTo>
                      <a:cubicBezTo>
                        <a:pt x="295275" y="131445"/>
                        <a:pt x="296228" y="129540"/>
                        <a:pt x="296228" y="127635"/>
                      </a:cubicBezTo>
                      <a:cubicBezTo>
                        <a:pt x="296228" y="100013"/>
                        <a:pt x="273368" y="78105"/>
                        <a:pt x="246698" y="78105"/>
                      </a:cubicBezTo>
                      <a:cubicBezTo>
                        <a:pt x="220028" y="79057"/>
                        <a:pt x="179070" y="67628"/>
                        <a:pt x="179070" y="67628"/>
                      </a:cubicBezTo>
                      <a:cubicBezTo>
                        <a:pt x="179070" y="111443"/>
                        <a:pt x="183833" y="150495"/>
                        <a:pt x="221933" y="171450"/>
                      </a:cubicBezTo>
                      <a:lnTo>
                        <a:pt x="221933" y="171450"/>
                      </a:lnTo>
                      <a:cubicBezTo>
                        <a:pt x="229553" y="175260"/>
                        <a:pt x="238125" y="178118"/>
                        <a:pt x="246698" y="178118"/>
                      </a:cubicBezTo>
                      <a:cubicBezTo>
                        <a:pt x="258128" y="178118"/>
                        <a:pt x="267653" y="174308"/>
                        <a:pt x="276225" y="168593"/>
                      </a:cubicBezTo>
                      <a:cubicBezTo>
                        <a:pt x="281940" y="174308"/>
                        <a:pt x="285750" y="180023"/>
                        <a:pt x="289560" y="186690"/>
                      </a:cubicBezTo>
                      <a:cubicBezTo>
                        <a:pt x="259080" y="257175"/>
                        <a:pt x="252413" y="323850"/>
                        <a:pt x="256223" y="386715"/>
                      </a:cubicBezTo>
                      <a:cubicBezTo>
                        <a:pt x="255270" y="385763"/>
                        <a:pt x="254318" y="385763"/>
                        <a:pt x="252413" y="384810"/>
                      </a:cubicBezTo>
                      <a:cubicBezTo>
                        <a:pt x="245745" y="381953"/>
                        <a:pt x="240030" y="378143"/>
                        <a:pt x="233363" y="375285"/>
                      </a:cubicBezTo>
                      <a:cubicBezTo>
                        <a:pt x="234315" y="369570"/>
                        <a:pt x="234315" y="364808"/>
                        <a:pt x="234315" y="359093"/>
                      </a:cubicBezTo>
                      <a:cubicBezTo>
                        <a:pt x="234315" y="303848"/>
                        <a:pt x="189548" y="259080"/>
                        <a:pt x="134303" y="259080"/>
                      </a:cubicBezTo>
                      <a:cubicBezTo>
                        <a:pt x="82868" y="260985"/>
                        <a:pt x="0" y="238125"/>
                        <a:pt x="0" y="238125"/>
                      </a:cubicBezTo>
                      <a:cubicBezTo>
                        <a:pt x="0" y="325755"/>
                        <a:pt x="9525" y="403860"/>
                        <a:pt x="86678" y="446723"/>
                      </a:cubicBezTo>
                      <a:lnTo>
                        <a:pt x="86678" y="446723"/>
                      </a:lnTo>
                      <a:cubicBezTo>
                        <a:pt x="100965" y="455295"/>
                        <a:pt x="118110" y="460058"/>
                        <a:pt x="136208" y="460058"/>
                      </a:cubicBezTo>
                      <a:cubicBezTo>
                        <a:pt x="172403" y="460058"/>
                        <a:pt x="203835" y="441008"/>
                        <a:pt x="221933" y="412433"/>
                      </a:cubicBezTo>
                      <a:cubicBezTo>
                        <a:pt x="226695" y="415290"/>
                        <a:pt x="232410" y="417195"/>
                        <a:pt x="237173" y="420053"/>
                      </a:cubicBezTo>
                      <a:cubicBezTo>
                        <a:pt x="244793" y="423863"/>
                        <a:pt x="253365" y="427673"/>
                        <a:pt x="261938" y="431483"/>
                      </a:cubicBezTo>
                      <a:cubicBezTo>
                        <a:pt x="265748" y="459105"/>
                        <a:pt x="270510" y="486728"/>
                        <a:pt x="274320" y="512445"/>
                      </a:cubicBezTo>
                      <a:cubicBezTo>
                        <a:pt x="283845" y="566738"/>
                        <a:pt x="293370" y="619125"/>
                        <a:pt x="287655" y="6677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23" name="Freihandform: Form 1022">
                  <a:extLst>
                    <a:ext uri="{FF2B5EF4-FFF2-40B4-BE49-F238E27FC236}">
                      <a16:creationId xmlns:a16="http://schemas.microsoft.com/office/drawing/2014/main" id="{C1D0CB50-8869-D04B-7066-FDB27C6C0912}"/>
                    </a:ext>
                  </a:extLst>
                </p:cNvPr>
                <p:cNvSpPr/>
                <p:nvPr/>
              </p:nvSpPr>
              <p:spPr>
                <a:xfrm>
                  <a:off x="5215879" y="1753539"/>
                  <a:ext cx="720000" cy="45719"/>
                </a:xfrm>
                <a:custGeom>
                  <a:avLst/>
                  <a:gdLst>
                    <a:gd name="connsiteX0" fmla="*/ 577183 w 577183"/>
                    <a:gd name="connsiteY0" fmla="*/ 173155 h 288591"/>
                    <a:gd name="connsiteX1" fmla="*/ 577183 w 577183"/>
                    <a:gd name="connsiteY1" fmla="*/ 115437 h 288591"/>
                    <a:gd name="connsiteX2" fmla="*/ 461747 w 577183"/>
                    <a:gd name="connsiteY2" fmla="*/ 0 h 288591"/>
                    <a:gd name="connsiteX3" fmla="*/ 0 w 577183"/>
                    <a:gd name="connsiteY3" fmla="*/ 0 h 288591"/>
                    <a:gd name="connsiteX4" fmla="*/ 0 w 577183"/>
                    <a:gd name="connsiteY4" fmla="*/ 173155 h 288591"/>
                    <a:gd name="connsiteX5" fmla="*/ 115437 w 577183"/>
                    <a:gd name="connsiteY5" fmla="*/ 288592 h 288591"/>
                    <a:gd name="connsiteX6" fmla="*/ 461747 w 577183"/>
                    <a:gd name="connsiteY6" fmla="*/ 288592 h 288591"/>
                    <a:gd name="connsiteX7" fmla="*/ 577183 w 577183"/>
                    <a:gd name="connsiteY7" fmla="*/ 173155 h 288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183" h="288591">
                      <a:moveTo>
                        <a:pt x="577183" y="173155"/>
                      </a:moveTo>
                      <a:lnTo>
                        <a:pt x="577183" y="115437"/>
                      </a:lnTo>
                      <a:cubicBezTo>
                        <a:pt x="577183" y="51946"/>
                        <a:pt x="525237" y="0"/>
                        <a:pt x="461747" y="0"/>
                      </a:cubicBezTo>
                      <a:lnTo>
                        <a:pt x="0" y="0"/>
                      </a:lnTo>
                      <a:lnTo>
                        <a:pt x="0" y="173155"/>
                      </a:lnTo>
                      <a:cubicBezTo>
                        <a:pt x="0" y="236645"/>
                        <a:pt x="51946" y="288592"/>
                        <a:pt x="115437" y="288592"/>
                      </a:cubicBezTo>
                      <a:lnTo>
                        <a:pt x="461747" y="288592"/>
                      </a:lnTo>
                      <a:cubicBezTo>
                        <a:pt x="525237" y="288592"/>
                        <a:pt x="577183" y="236645"/>
                        <a:pt x="577183" y="173155"/>
                      </a:cubicBezTo>
                    </a:path>
                  </a:pathLst>
                </a:custGeom>
                <a:solidFill>
                  <a:schemeClr val="tx1"/>
                </a:solidFill>
                <a:ln w="28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1024" name="Gruppieren 1023">
                  <a:extLst>
                    <a:ext uri="{FF2B5EF4-FFF2-40B4-BE49-F238E27FC236}">
                      <a16:creationId xmlns:a16="http://schemas.microsoft.com/office/drawing/2014/main" id="{871AA282-D9E1-C1E1-A67A-28E8AF356861}"/>
                    </a:ext>
                  </a:extLst>
                </p:cNvPr>
                <p:cNvGrpSpPr/>
                <p:nvPr/>
              </p:nvGrpSpPr>
              <p:grpSpPr>
                <a:xfrm>
                  <a:off x="4998178" y="2403745"/>
                  <a:ext cx="1224000" cy="611438"/>
                  <a:chOff x="5005322" y="1751158"/>
                  <a:chExt cx="1224000" cy="611438"/>
                </a:xfrm>
              </p:grpSpPr>
              <p:sp>
                <p:nvSpPr>
                  <p:cNvPr id="1049" name="Trapezoid 139">
                    <a:extLst>
                      <a:ext uri="{FF2B5EF4-FFF2-40B4-BE49-F238E27FC236}">
                        <a16:creationId xmlns:a16="http://schemas.microsoft.com/office/drawing/2014/main" id="{1A0924B1-65A5-C10E-7B90-D60636F14BCC}"/>
                      </a:ext>
                    </a:extLst>
                  </p:cNvPr>
                  <p:cNvSpPr/>
                  <p:nvPr/>
                </p:nvSpPr>
                <p:spPr>
                  <a:xfrm>
                    <a:off x="5005322" y="1786315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50" name="Grafik 28" descr="Pflanze">
                    <a:extLst>
                      <a:ext uri="{FF2B5EF4-FFF2-40B4-BE49-F238E27FC236}">
                        <a16:creationId xmlns:a16="http://schemas.microsoft.com/office/drawing/2014/main" id="{6A292ACF-D372-E8BA-58EB-39E9D1AC8C43}"/>
                      </a:ext>
                    </a:extLst>
                  </p:cNvPr>
                  <p:cNvSpPr/>
                  <p:nvPr/>
                </p:nvSpPr>
                <p:spPr>
                  <a:xfrm>
                    <a:off x="514992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51" name="Grafik 28" descr="Pflanze">
                    <a:extLst>
                      <a:ext uri="{FF2B5EF4-FFF2-40B4-BE49-F238E27FC236}">
                        <a16:creationId xmlns:a16="http://schemas.microsoft.com/office/drawing/2014/main" id="{CF880481-7559-1B31-A84C-69928BE4EC96}"/>
                      </a:ext>
                    </a:extLst>
                  </p:cNvPr>
                  <p:cNvSpPr/>
                  <p:nvPr/>
                </p:nvSpPr>
                <p:spPr>
                  <a:xfrm>
                    <a:off x="546488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52" name="Grafik 28" descr="Pflanze">
                    <a:extLst>
                      <a:ext uri="{FF2B5EF4-FFF2-40B4-BE49-F238E27FC236}">
                        <a16:creationId xmlns:a16="http://schemas.microsoft.com/office/drawing/2014/main" id="{752F1FC4-DF7C-285E-1223-18D859F8DE56}"/>
                      </a:ext>
                    </a:extLst>
                  </p:cNvPr>
                  <p:cNvSpPr/>
                  <p:nvPr/>
                </p:nvSpPr>
                <p:spPr>
                  <a:xfrm>
                    <a:off x="577984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53" name="Freihandform: Form 1052">
                    <a:extLst>
                      <a:ext uri="{FF2B5EF4-FFF2-40B4-BE49-F238E27FC236}">
                        <a16:creationId xmlns:a16="http://schemas.microsoft.com/office/drawing/2014/main" id="{ABB90C0B-FC21-3C8B-0825-2EB9D5B477E0}"/>
                      </a:ext>
                    </a:extLst>
                  </p:cNvPr>
                  <p:cNvSpPr/>
                  <p:nvPr/>
                </p:nvSpPr>
                <p:spPr>
                  <a:xfrm>
                    <a:off x="5223023" y="1751158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25" name="Gruppieren 1024">
                  <a:extLst>
                    <a:ext uri="{FF2B5EF4-FFF2-40B4-BE49-F238E27FC236}">
                      <a16:creationId xmlns:a16="http://schemas.microsoft.com/office/drawing/2014/main" id="{1E254D8E-010E-D48A-67D0-E312940934A1}"/>
                    </a:ext>
                  </a:extLst>
                </p:cNvPr>
                <p:cNvGrpSpPr/>
                <p:nvPr/>
              </p:nvGrpSpPr>
              <p:grpSpPr>
                <a:xfrm>
                  <a:off x="4998178" y="3066446"/>
                  <a:ext cx="1224000" cy="611438"/>
                  <a:chOff x="5005322" y="1751158"/>
                  <a:chExt cx="1224000" cy="611438"/>
                </a:xfrm>
              </p:grpSpPr>
              <p:sp>
                <p:nvSpPr>
                  <p:cNvPr id="1044" name="Trapezoid 139">
                    <a:extLst>
                      <a:ext uri="{FF2B5EF4-FFF2-40B4-BE49-F238E27FC236}">
                        <a16:creationId xmlns:a16="http://schemas.microsoft.com/office/drawing/2014/main" id="{EFD9AC51-7D5D-ECB0-0FA8-1F2FB86A342F}"/>
                      </a:ext>
                    </a:extLst>
                  </p:cNvPr>
                  <p:cNvSpPr/>
                  <p:nvPr/>
                </p:nvSpPr>
                <p:spPr>
                  <a:xfrm>
                    <a:off x="5005322" y="1786315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045" name="Grafik 28" descr="Pflanze">
                    <a:extLst>
                      <a:ext uri="{FF2B5EF4-FFF2-40B4-BE49-F238E27FC236}">
                        <a16:creationId xmlns:a16="http://schemas.microsoft.com/office/drawing/2014/main" id="{43686EA3-CFEE-A5D7-7B25-DB742674BDD2}"/>
                      </a:ext>
                    </a:extLst>
                  </p:cNvPr>
                  <p:cNvSpPr/>
                  <p:nvPr/>
                </p:nvSpPr>
                <p:spPr>
                  <a:xfrm>
                    <a:off x="514992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6" name="Grafik 28" descr="Pflanze">
                    <a:extLst>
                      <a:ext uri="{FF2B5EF4-FFF2-40B4-BE49-F238E27FC236}">
                        <a16:creationId xmlns:a16="http://schemas.microsoft.com/office/drawing/2014/main" id="{2BA81531-127B-8F39-B5B0-A62A8E502483}"/>
                      </a:ext>
                    </a:extLst>
                  </p:cNvPr>
                  <p:cNvSpPr/>
                  <p:nvPr/>
                </p:nvSpPr>
                <p:spPr>
                  <a:xfrm>
                    <a:off x="546488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7" name="Grafik 28" descr="Pflanze">
                    <a:extLst>
                      <a:ext uri="{FF2B5EF4-FFF2-40B4-BE49-F238E27FC236}">
                        <a16:creationId xmlns:a16="http://schemas.microsoft.com/office/drawing/2014/main" id="{D5167761-85E6-1E08-532F-A2106EB4B559}"/>
                      </a:ext>
                    </a:extLst>
                  </p:cNvPr>
                  <p:cNvSpPr/>
                  <p:nvPr/>
                </p:nvSpPr>
                <p:spPr>
                  <a:xfrm>
                    <a:off x="577984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8" name="Freihandform: Form 1047">
                    <a:extLst>
                      <a:ext uri="{FF2B5EF4-FFF2-40B4-BE49-F238E27FC236}">
                        <a16:creationId xmlns:a16="http://schemas.microsoft.com/office/drawing/2014/main" id="{EEF81E5A-B4D6-85EB-991A-647C07E901A8}"/>
                      </a:ext>
                    </a:extLst>
                  </p:cNvPr>
                  <p:cNvSpPr/>
                  <p:nvPr/>
                </p:nvSpPr>
                <p:spPr>
                  <a:xfrm>
                    <a:off x="5223023" y="1751158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26" name="Gruppieren 1025">
                  <a:extLst>
                    <a:ext uri="{FF2B5EF4-FFF2-40B4-BE49-F238E27FC236}">
                      <a16:creationId xmlns:a16="http://schemas.microsoft.com/office/drawing/2014/main" id="{483A0971-4545-8B3B-703B-13C6EEE3991A}"/>
                    </a:ext>
                  </a:extLst>
                </p:cNvPr>
                <p:cNvGrpSpPr/>
                <p:nvPr/>
              </p:nvGrpSpPr>
              <p:grpSpPr>
                <a:xfrm>
                  <a:off x="4998178" y="3714531"/>
                  <a:ext cx="1224000" cy="611438"/>
                  <a:chOff x="5005322" y="1751158"/>
                  <a:chExt cx="1224000" cy="611438"/>
                </a:xfrm>
              </p:grpSpPr>
              <p:sp>
                <p:nvSpPr>
                  <p:cNvPr id="1039" name="Trapezoid 139">
                    <a:extLst>
                      <a:ext uri="{FF2B5EF4-FFF2-40B4-BE49-F238E27FC236}">
                        <a16:creationId xmlns:a16="http://schemas.microsoft.com/office/drawing/2014/main" id="{B03FB4B9-B4E3-6D41-8241-12568EA1FBCC}"/>
                      </a:ext>
                    </a:extLst>
                  </p:cNvPr>
                  <p:cNvSpPr/>
                  <p:nvPr/>
                </p:nvSpPr>
                <p:spPr>
                  <a:xfrm>
                    <a:off x="5005322" y="1786315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40" name="Grafik 28" descr="Pflanze">
                    <a:extLst>
                      <a:ext uri="{FF2B5EF4-FFF2-40B4-BE49-F238E27FC236}">
                        <a16:creationId xmlns:a16="http://schemas.microsoft.com/office/drawing/2014/main" id="{3E6A196B-53E4-99D4-1726-59B8B5E095A5}"/>
                      </a:ext>
                    </a:extLst>
                  </p:cNvPr>
                  <p:cNvSpPr/>
                  <p:nvPr/>
                </p:nvSpPr>
                <p:spPr>
                  <a:xfrm>
                    <a:off x="514992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1" name="Grafik 28" descr="Pflanze">
                    <a:extLst>
                      <a:ext uri="{FF2B5EF4-FFF2-40B4-BE49-F238E27FC236}">
                        <a16:creationId xmlns:a16="http://schemas.microsoft.com/office/drawing/2014/main" id="{9A2E3906-969F-83C9-427D-D2A49E013523}"/>
                      </a:ext>
                    </a:extLst>
                  </p:cNvPr>
                  <p:cNvSpPr/>
                  <p:nvPr/>
                </p:nvSpPr>
                <p:spPr>
                  <a:xfrm>
                    <a:off x="546488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2" name="Grafik 28" descr="Pflanze">
                    <a:extLst>
                      <a:ext uri="{FF2B5EF4-FFF2-40B4-BE49-F238E27FC236}">
                        <a16:creationId xmlns:a16="http://schemas.microsoft.com/office/drawing/2014/main" id="{8AC913A4-9A96-C7B5-A0A4-BAB7FF07BD69}"/>
                      </a:ext>
                    </a:extLst>
                  </p:cNvPr>
                  <p:cNvSpPr/>
                  <p:nvPr/>
                </p:nvSpPr>
                <p:spPr>
                  <a:xfrm>
                    <a:off x="577984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3" name="Freihandform: Form 1042">
                    <a:extLst>
                      <a:ext uri="{FF2B5EF4-FFF2-40B4-BE49-F238E27FC236}">
                        <a16:creationId xmlns:a16="http://schemas.microsoft.com/office/drawing/2014/main" id="{1EFC5FDC-6A76-FB9E-846F-FDB3F8BA4A48}"/>
                      </a:ext>
                    </a:extLst>
                  </p:cNvPr>
                  <p:cNvSpPr/>
                  <p:nvPr/>
                </p:nvSpPr>
                <p:spPr>
                  <a:xfrm>
                    <a:off x="5223023" y="1751158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27" name="Gruppieren 1026">
                  <a:extLst>
                    <a:ext uri="{FF2B5EF4-FFF2-40B4-BE49-F238E27FC236}">
                      <a16:creationId xmlns:a16="http://schemas.microsoft.com/office/drawing/2014/main" id="{2A3108E1-75BF-DFE4-2AFA-FD55A66C98D4}"/>
                    </a:ext>
                  </a:extLst>
                </p:cNvPr>
                <p:cNvGrpSpPr/>
                <p:nvPr/>
              </p:nvGrpSpPr>
              <p:grpSpPr>
                <a:xfrm>
                  <a:off x="4998178" y="4360409"/>
                  <a:ext cx="1224000" cy="611438"/>
                  <a:chOff x="5005322" y="1751158"/>
                  <a:chExt cx="1224000" cy="611438"/>
                </a:xfrm>
              </p:grpSpPr>
              <p:sp>
                <p:nvSpPr>
                  <p:cNvPr id="1034" name="Trapezoid 139">
                    <a:extLst>
                      <a:ext uri="{FF2B5EF4-FFF2-40B4-BE49-F238E27FC236}">
                        <a16:creationId xmlns:a16="http://schemas.microsoft.com/office/drawing/2014/main" id="{DAA2C03F-322D-3A60-D89E-514A61C905C8}"/>
                      </a:ext>
                    </a:extLst>
                  </p:cNvPr>
                  <p:cNvSpPr/>
                  <p:nvPr/>
                </p:nvSpPr>
                <p:spPr>
                  <a:xfrm>
                    <a:off x="5005322" y="1786315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  <a:alpha val="44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35" name="Grafik 28" descr="Pflanze">
                    <a:extLst>
                      <a:ext uri="{FF2B5EF4-FFF2-40B4-BE49-F238E27FC236}">
                        <a16:creationId xmlns:a16="http://schemas.microsoft.com/office/drawing/2014/main" id="{E9C12EF1-CA29-CE5B-724D-B63ABCCBC5EA}"/>
                      </a:ext>
                    </a:extLst>
                  </p:cNvPr>
                  <p:cNvSpPr/>
                  <p:nvPr/>
                </p:nvSpPr>
                <p:spPr>
                  <a:xfrm>
                    <a:off x="514992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6" name="Grafik 28" descr="Pflanze">
                    <a:extLst>
                      <a:ext uri="{FF2B5EF4-FFF2-40B4-BE49-F238E27FC236}">
                        <a16:creationId xmlns:a16="http://schemas.microsoft.com/office/drawing/2014/main" id="{C67DE307-3A96-2693-17DF-6A0339932ECA}"/>
                      </a:ext>
                    </a:extLst>
                  </p:cNvPr>
                  <p:cNvSpPr/>
                  <p:nvPr/>
                </p:nvSpPr>
                <p:spPr>
                  <a:xfrm>
                    <a:off x="546488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7" name="Grafik 28" descr="Pflanze">
                    <a:extLst>
                      <a:ext uri="{FF2B5EF4-FFF2-40B4-BE49-F238E27FC236}">
                        <a16:creationId xmlns:a16="http://schemas.microsoft.com/office/drawing/2014/main" id="{F847F5B4-AC44-783F-B713-F21C880FBEF7}"/>
                      </a:ext>
                    </a:extLst>
                  </p:cNvPr>
                  <p:cNvSpPr/>
                  <p:nvPr/>
                </p:nvSpPr>
                <p:spPr>
                  <a:xfrm>
                    <a:off x="577984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8" name="Freihandform: Form 1037">
                    <a:extLst>
                      <a:ext uri="{FF2B5EF4-FFF2-40B4-BE49-F238E27FC236}">
                        <a16:creationId xmlns:a16="http://schemas.microsoft.com/office/drawing/2014/main" id="{7FFC5A14-3A8B-6B17-79CE-2A3CE131B15C}"/>
                      </a:ext>
                    </a:extLst>
                  </p:cNvPr>
                  <p:cNvSpPr/>
                  <p:nvPr/>
                </p:nvSpPr>
                <p:spPr>
                  <a:xfrm>
                    <a:off x="5223023" y="1751158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28" name="Gruppieren 1027">
                  <a:extLst>
                    <a:ext uri="{FF2B5EF4-FFF2-40B4-BE49-F238E27FC236}">
                      <a16:creationId xmlns:a16="http://schemas.microsoft.com/office/drawing/2014/main" id="{23D5E494-5E86-085B-D7FA-D239AA13F43F}"/>
                    </a:ext>
                  </a:extLst>
                </p:cNvPr>
                <p:cNvGrpSpPr/>
                <p:nvPr/>
              </p:nvGrpSpPr>
              <p:grpSpPr>
                <a:xfrm>
                  <a:off x="4998178" y="5024658"/>
                  <a:ext cx="1224000" cy="611438"/>
                  <a:chOff x="5005322" y="1751158"/>
                  <a:chExt cx="1224000" cy="611438"/>
                </a:xfrm>
              </p:grpSpPr>
              <p:sp>
                <p:nvSpPr>
                  <p:cNvPr id="1029" name="Trapezoid 139">
                    <a:extLst>
                      <a:ext uri="{FF2B5EF4-FFF2-40B4-BE49-F238E27FC236}">
                        <a16:creationId xmlns:a16="http://schemas.microsoft.com/office/drawing/2014/main" id="{726043B0-6C46-1A2D-1FF4-8942BB14ACCF}"/>
                      </a:ext>
                    </a:extLst>
                  </p:cNvPr>
                  <p:cNvSpPr/>
                  <p:nvPr/>
                </p:nvSpPr>
                <p:spPr>
                  <a:xfrm>
                    <a:off x="5005322" y="1786315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30" name="Grafik 28" descr="Pflanze">
                    <a:extLst>
                      <a:ext uri="{FF2B5EF4-FFF2-40B4-BE49-F238E27FC236}">
                        <a16:creationId xmlns:a16="http://schemas.microsoft.com/office/drawing/2014/main" id="{3CD40529-7EE9-CC4A-492E-9E27585CF617}"/>
                      </a:ext>
                    </a:extLst>
                  </p:cNvPr>
                  <p:cNvSpPr/>
                  <p:nvPr/>
                </p:nvSpPr>
                <p:spPr>
                  <a:xfrm>
                    <a:off x="514992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1" name="Grafik 28" descr="Pflanze">
                    <a:extLst>
                      <a:ext uri="{FF2B5EF4-FFF2-40B4-BE49-F238E27FC236}">
                        <a16:creationId xmlns:a16="http://schemas.microsoft.com/office/drawing/2014/main" id="{6F6F45EF-91A7-8918-6C15-211E271042CF}"/>
                      </a:ext>
                    </a:extLst>
                  </p:cNvPr>
                  <p:cNvSpPr/>
                  <p:nvPr/>
                </p:nvSpPr>
                <p:spPr>
                  <a:xfrm>
                    <a:off x="546488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2" name="Grafik 28" descr="Pflanze">
                    <a:extLst>
                      <a:ext uri="{FF2B5EF4-FFF2-40B4-BE49-F238E27FC236}">
                        <a16:creationId xmlns:a16="http://schemas.microsoft.com/office/drawing/2014/main" id="{E1C3B448-67AA-6AFD-0332-73F22FFB5EE6}"/>
                      </a:ext>
                    </a:extLst>
                  </p:cNvPr>
                  <p:cNvSpPr/>
                  <p:nvPr/>
                </p:nvSpPr>
                <p:spPr>
                  <a:xfrm>
                    <a:off x="5779842" y="1964329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3" name="Freihandform: Form 1032">
                    <a:extLst>
                      <a:ext uri="{FF2B5EF4-FFF2-40B4-BE49-F238E27FC236}">
                        <a16:creationId xmlns:a16="http://schemas.microsoft.com/office/drawing/2014/main" id="{765F1808-F533-5506-930E-1457869801D7}"/>
                      </a:ext>
                    </a:extLst>
                  </p:cNvPr>
                  <p:cNvSpPr/>
                  <p:nvPr/>
                </p:nvSpPr>
                <p:spPr>
                  <a:xfrm>
                    <a:off x="5223023" y="1751158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974" name="Rechteck 973">
              <a:extLst>
                <a:ext uri="{FF2B5EF4-FFF2-40B4-BE49-F238E27FC236}">
                  <a16:creationId xmlns:a16="http://schemas.microsoft.com/office/drawing/2014/main" id="{D2230290-297D-6C05-0EC0-E465B40BB82E}"/>
                </a:ext>
              </a:extLst>
            </p:cNvPr>
            <p:cNvSpPr/>
            <p:nvPr/>
          </p:nvSpPr>
          <p:spPr>
            <a:xfrm>
              <a:off x="2357562" y="1941713"/>
              <a:ext cx="1468338" cy="1708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/>
                <a:t>mineralstoffreiches Wasser</a:t>
              </a:r>
            </a:p>
          </p:txBody>
        </p:sp>
        <p:sp>
          <p:nvSpPr>
            <p:cNvPr id="975" name="Rechteck 974">
              <a:extLst>
                <a:ext uri="{FF2B5EF4-FFF2-40B4-BE49-F238E27FC236}">
                  <a16:creationId xmlns:a16="http://schemas.microsoft.com/office/drawing/2014/main" id="{A057590A-281D-3DDF-30CB-58F64E23FDE5}"/>
                </a:ext>
              </a:extLst>
            </p:cNvPr>
            <p:cNvSpPr/>
            <p:nvPr/>
          </p:nvSpPr>
          <p:spPr>
            <a:xfrm>
              <a:off x="1222090" y="2866186"/>
              <a:ext cx="1392555" cy="7456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Mineralstoffe</a:t>
              </a:r>
              <a:r>
                <a:rPr lang="de-DE" dirty="0"/>
                <a:t> </a:t>
              </a:r>
              <a:r>
                <a:rPr lang="de-DE" sz="1050" dirty="0"/>
                <a:t>(z.B. auf der Basis von Stickstoff, Phosphor, Kalium usw.)</a:t>
              </a:r>
              <a:endParaRPr lang="de-DE" dirty="0"/>
            </a:p>
          </p:txBody>
        </p:sp>
        <p:sp>
          <p:nvSpPr>
            <p:cNvPr id="976" name="Rechteck 975">
              <a:extLst>
                <a:ext uri="{FF2B5EF4-FFF2-40B4-BE49-F238E27FC236}">
                  <a16:creationId xmlns:a16="http://schemas.microsoft.com/office/drawing/2014/main" id="{5915FD6D-E492-0585-DBF2-20CC946CE0BF}"/>
                </a:ext>
              </a:extLst>
            </p:cNvPr>
            <p:cNvSpPr/>
            <p:nvPr/>
          </p:nvSpPr>
          <p:spPr>
            <a:xfrm>
              <a:off x="8703613" y="4195945"/>
              <a:ext cx="1776020" cy="4985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b="1" dirty="0"/>
                <a:t>Biogasanlage</a:t>
              </a:r>
              <a:r>
                <a:rPr lang="de-DE" sz="1000" dirty="0"/>
                <a:t> </a:t>
              </a:r>
            </a:p>
            <a:p>
              <a:pPr algn="ctr"/>
              <a:r>
                <a:rPr lang="de-DE" sz="1000" dirty="0"/>
                <a:t>produziert u.a. Methan (CH</a:t>
              </a:r>
              <a:r>
                <a:rPr lang="de-DE" sz="1000" baseline="-25000" dirty="0"/>
                <a:t>4</a:t>
              </a:r>
              <a:r>
                <a:rPr lang="de-DE" sz="1000" dirty="0"/>
                <a:t>), </a:t>
              </a:r>
            </a:p>
            <a:p>
              <a:pPr algn="ctr"/>
              <a:r>
                <a:rPr lang="de-DE" sz="1000" dirty="0"/>
                <a:t>CO</a:t>
              </a:r>
              <a:r>
                <a:rPr lang="de-DE" sz="1000" baseline="-25000" dirty="0"/>
                <a:t>2</a:t>
              </a:r>
              <a:r>
                <a:rPr lang="de-DE" sz="1000" dirty="0"/>
                <a:t>  und Wärme</a:t>
              </a:r>
            </a:p>
          </p:txBody>
        </p:sp>
        <p:sp>
          <p:nvSpPr>
            <p:cNvPr id="977" name="Rechteck 976">
              <a:extLst>
                <a:ext uri="{FF2B5EF4-FFF2-40B4-BE49-F238E27FC236}">
                  <a16:creationId xmlns:a16="http://schemas.microsoft.com/office/drawing/2014/main" id="{F9348538-DD39-769B-EEDC-019B9E8ED0E9}"/>
                </a:ext>
              </a:extLst>
            </p:cNvPr>
            <p:cNvSpPr/>
            <p:nvPr/>
          </p:nvSpPr>
          <p:spPr>
            <a:xfrm rot="10800000">
              <a:off x="8813555" y="1304699"/>
              <a:ext cx="17104" cy="36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78" name="Gruppieren 977">
              <a:extLst>
                <a:ext uri="{FF2B5EF4-FFF2-40B4-BE49-F238E27FC236}">
                  <a16:creationId xmlns:a16="http://schemas.microsoft.com/office/drawing/2014/main" id="{F279CD21-7BF2-53BB-4B6D-828B93C6FF20}"/>
                </a:ext>
              </a:extLst>
            </p:cNvPr>
            <p:cNvGrpSpPr/>
            <p:nvPr/>
          </p:nvGrpSpPr>
          <p:grpSpPr>
            <a:xfrm>
              <a:off x="8745833" y="1585281"/>
              <a:ext cx="167787" cy="279814"/>
              <a:chOff x="9181963" y="2058167"/>
              <a:chExt cx="167787" cy="279814"/>
            </a:xfrm>
          </p:grpSpPr>
          <p:sp>
            <p:nvSpPr>
              <p:cNvPr id="1004" name="Ellipse 1003">
                <a:extLst>
                  <a:ext uri="{FF2B5EF4-FFF2-40B4-BE49-F238E27FC236}">
                    <a16:creationId xmlns:a16="http://schemas.microsoft.com/office/drawing/2014/main" id="{17D7BF7F-90FA-F5C3-7265-8268FA1E2E03}"/>
                  </a:ext>
                </a:extLst>
              </p:cNvPr>
              <p:cNvSpPr/>
              <p:nvPr/>
            </p:nvSpPr>
            <p:spPr>
              <a:xfrm rot="16200000">
                <a:off x="9180335" y="2059795"/>
                <a:ext cx="171044" cy="1677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5" name="Rechteck 1004">
                <a:extLst>
                  <a:ext uri="{FF2B5EF4-FFF2-40B4-BE49-F238E27FC236}">
                    <a16:creationId xmlns:a16="http://schemas.microsoft.com/office/drawing/2014/main" id="{3C8F6B2D-8A90-ED58-293C-1FEB5D7F5947}"/>
                  </a:ext>
                </a:extLst>
              </p:cNvPr>
              <p:cNvSpPr/>
              <p:nvPr/>
            </p:nvSpPr>
            <p:spPr>
              <a:xfrm rot="16200000">
                <a:off x="9201500" y="2115102"/>
                <a:ext cx="130196" cy="16630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6" name="Rechteck: abgerundete Ecken 1005">
                <a:extLst>
                  <a:ext uri="{FF2B5EF4-FFF2-40B4-BE49-F238E27FC236}">
                    <a16:creationId xmlns:a16="http://schemas.microsoft.com/office/drawing/2014/main" id="{243287D8-959A-C041-4552-22DA1DFCA838}"/>
                  </a:ext>
                </a:extLst>
              </p:cNvPr>
              <p:cNvSpPr/>
              <p:nvPr/>
            </p:nvSpPr>
            <p:spPr>
              <a:xfrm rot="16200000">
                <a:off x="9161136" y="2257370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7" name="Rechteck: abgerundete Ecken 1006">
                <a:extLst>
                  <a:ext uri="{FF2B5EF4-FFF2-40B4-BE49-F238E27FC236}">
                    <a16:creationId xmlns:a16="http://schemas.microsoft.com/office/drawing/2014/main" id="{97850144-65F9-56C8-D335-3493BC521D4B}"/>
                  </a:ext>
                </a:extLst>
              </p:cNvPr>
              <p:cNvSpPr/>
              <p:nvPr/>
            </p:nvSpPr>
            <p:spPr>
              <a:xfrm rot="16200000">
                <a:off x="9222472" y="2257819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79" name="Flussdiagramm: Magnetplattenspeicher 3">
              <a:extLst>
                <a:ext uri="{FF2B5EF4-FFF2-40B4-BE49-F238E27FC236}">
                  <a16:creationId xmlns:a16="http://schemas.microsoft.com/office/drawing/2014/main" id="{9C35EFDB-5191-F8C4-8BA5-472E60E586B8}"/>
                </a:ext>
              </a:extLst>
            </p:cNvPr>
            <p:cNvSpPr/>
            <p:nvPr/>
          </p:nvSpPr>
          <p:spPr>
            <a:xfrm>
              <a:off x="9204491" y="3285949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0" name="Flussdiagramm: Magnetplattenspeicher 3">
              <a:extLst>
                <a:ext uri="{FF2B5EF4-FFF2-40B4-BE49-F238E27FC236}">
                  <a16:creationId xmlns:a16="http://schemas.microsoft.com/office/drawing/2014/main" id="{87AA01A1-5409-75DA-5A48-23CD5E2F386B}"/>
                </a:ext>
              </a:extLst>
            </p:cNvPr>
            <p:cNvSpPr/>
            <p:nvPr/>
          </p:nvSpPr>
          <p:spPr>
            <a:xfrm>
              <a:off x="8675909" y="3413807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1" name="Rechteck 980">
              <a:extLst>
                <a:ext uri="{FF2B5EF4-FFF2-40B4-BE49-F238E27FC236}">
                  <a16:creationId xmlns:a16="http://schemas.microsoft.com/office/drawing/2014/main" id="{4C2150A2-1DB3-F87B-095A-79624B29753C}"/>
                </a:ext>
              </a:extLst>
            </p:cNvPr>
            <p:cNvSpPr/>
            <p:nvPr/>
          </p:nvSpPr>
          <p:spPr>
            <a:xfrm rot="10800000">
              <a:off x="9250435" y="2529000"/>
              <a:ext cx="17104" cy="9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82" name="Gruppieren 981">
              <a:extLst>
                <a:ext uri="{FF2B5EF4-FFF2-40B4-BE49-F238E27FC236}">
                  <a16:creationId xmlns:a16="http://schemas.microsoft.com/office/drawing/2014/main" id="{43816E66-E38B-F19C-3590-4C162F9E72A5}"/>
                </a:ext>
              </a:extLst>
            </p:cNvPr>
            <p:cNvGrpSpPr/>
            <p:nvPr/>
          </p:nvGrpSpPr>
          <p:grpSpPr>
            <a:xfrm>
              <a:off x="8623932" y="1883742"/>
              <a:ext cx="784920" cy="670374"/>
              <a:chOff x="8625839" y="1973585"/>
              <a:chExt cx="784920" cy="670374"/>
            </a:xfrm>
          </p:grpSpPr>
          <p:sp>
            <p:nvSpPr>
              <p:cNvPr id="990" name="Rechteck 989">
                <a:extLst>
                  <a:ext uri="{FF2B5EF4-FFF2-40B4-BE49-F238E27FC236}">
                    <a16:creationId xmlns:a16="http://schemas.microsoft.com/office/drawing/2014/main" id="{242541EA-5DC6-7476-E027-8C11526DCA66}"/>
                  </a:ext>
                </a:extLst>
              </p:cNvPr>
              <p:cNvSpPr/>
              <p:nvPr/>
            </p:nvSpPr>
            <p:spPr>
              <a:xfrm>
                <a:off x="8625839" y="1973585"/>
                <a:ext cx="781839" cy="51941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991" name="Gruppieren 990">
                <a:extLst>
                  <a:ext uri="{FF2B5EF4-FFF2-40B4-BE49-F238E27FC236}">
                    <a16:creationId xmlns:a16="http://schemas.microsoft.com/office/drawing/2014/main" id="{73A17E1B-0EEE-CC98-DE9F-40D3FC45E1C1}"/>
                  </a:ext>
                </a:extLst>
              </p:cNvPr>
              <p:cNvGrpSpPr/>
              <p:nvPr/>
            </p:nvGrpSpPr>
            <p:grpSpPr>
              <a:xfrm>
                <a:off x="8673737" y="2289404"/>
                <a:ext cx="222370" cy="112831"/>
                <a:chOff x="6982932" y="2521116"/>
                <a:chExt cx="222370" cy="112831"/>
              </a:xfrm>
            </p:grpSpPr>
            <p:sp>
              <p:nvSpPr>
                <p:cNvPr id="1001" name="Rechteck 1000">
                  <a:extLst>
                    <a:ext uri="{FF2B5EF4-FFF2-40B4-BE49-F238E27FC236}">
                      <a16:creationId xmlns:a16="http://schemas.microsoft.com/office/drawing/2014/main" id="{756A0674-5AD5-05AB-5B4A-03075257727A}"/>
                    </a:ext>
                  </a:extLst>
                </p:cNvPr>
                <p:cNvSpPr/>
                <p:nvPr/>
              </p:nvSpPr>
              <p:spPr>
                <a:xfrm>
                  <a:off x="6982932" y="2521116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2" name="Rechteck 1001">
                  <a:extLst>
                    <a:ext uri="{FF2B5EF4-FFF2-40B4-BE49-F238E27FC236}">
                      <a16:creationId xmlns:a16="http://schemas.microsoft.com/office/drawing/2014/main" id="{F39BB51A-0882-5E66-179F-A50F56A11100}"/>
                    </a:ext>
                  </a:extLst>
                </p:cNvPr>
                <p:cNvSpPr/>
                <p:nvPr/>
              </p:nvSpPr>
              <p:spPr>
                <a:xfrm>
                  <a:off x="6982932" y="2564933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03" name="Rechteck 1002">
                  <a:extLst>
                    <a:ext uri="{FF2B5EF4-FFF2-40B4-BE49-F238E27FC236}">
                      <a16:creationId xmlns:a16="http://schemas.microsoft.com/office/drawing/2014/main" id="{638FDC53-8402-0DA5-F308-836790585EF9}"/>
                    </a:ext>
                  </a:extLst>
                </p:cNvPr>
                <p:cNvSpPr/>
                <p:nvPr/>
              </p:nvSpPr>
              <p:spPr>
                <a:xfrm>
                  <a:off x="6982932" y="2608747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2" name="Gruppieren 991">
                <a:extLst>
                  <a:ext uri="{FF2B5EF4-FFF2-40B4-BE49-F238E27FC236}">
                    <a16:creationId xmlns:a16="http://schemas.microsoft.com/office/drawing/2014/main" id="{456110FD-7557-8366-E5F9-95325D5771A3}"/>
                  </a:ext>
                </a:extLst>
              </p:cNvPr>
              <p:cNvGrpSpPr/>
              <p:nvPr/>
            </p:nvGrpSpPr>
            <p:grpSpPr>
              <a:xfrm>
                <a:off x="8673737" y="2037832"/>
                <a:ext cx="222370" cy="156651"/>
                <a:chOff x="6982932" y="2066448"/>
                <a:chExt cx="222370" cy="156651"/>
              </a:xfrm>
            </p:grpSpPr>
            <p:sp>
              <p:nvSpPr>
                <p:cNvPr id="997" name="Rechteck 996">
                  <a:extLst>
                    <a:ext uri="{FF2B5EF4-FFF2-40B4-BE49-F238E27FC236}">
                      <a16:creationId xmlns:a16="http://schemas.microsoft.com/office/drawing/2014/main" id="{826A538D-1913-90F1-2F9D-0E35322B3A12}"/>
                    </a:ext>
                  </a:extLst>
                </p:cNvPr>
                <p:cNvSpPr/>
                <p:nvPr/>
              </p:nvSpPr>
              <p:spPr>
                <a:xfrm>
                  <a:off x="6982932" y="2066448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8" name="Rechteck 997">
                  <a:extLst>
                    <a:ext uri="{FF2B5EF4-FFF2-40B4-BE49-F238E27FC236}">
                      <a16:creationId xmlns:a16="http://schemas.microsoft.com/office/drawing/2014/main" id="{15066764-CA4E-12EB-9E37-2713ECAFFED2}"/>
                    </a:ext>
                  </a:extLst>
                </p:cNvPr>
                <p:cNvSpPr/>
                <p:nvPr/>
              </p:nvSpPr>
              <p:spPr>
                <a:xfrm>
                  <a:off x="6982932" y="2110265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9" name="Rechteck 998">
                  <a:extLst>
                    <a:ext uri="{FF2B5EF4-FFF2-40B4-BE49-F238E27FC236}">
                      <a16:creationId xmlns:a16="http://schemas.microsoft.com/office/drawing/2014/main" id="{6386F44F-4D87-919C-FEBA-3F1A81855F2B}"/>
                    </a:ext>
                  </a:extLst>
                </p:cNvPr>
                <p:cNvSpPr/>
                <p:nvPr/>
              </p:nvSpPr>
              <p:spPr>
                <a:xfrm>
                  <a:off x="6982932" y="2154082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0" name="Rechteck 999">
                  <a:extLst>
                    <a:ext uri="{FF2B5EF4-FFF2-40B4-BE49-F238E27FC236}">
                      <a16:creationId xmlns:a16="http://schemas.microsoft.com/office/drawing/2014/main" id="{1CF0A4E8-81FC-98D4-8E6B-8E5889C9B835}"/>
                    </a:ext>
                  </a:extLst>
                </p:cNvPr>
                <p:cNvSpPr/>
                <p:nvPr/>
              </p:nvSpPr>
              <p:spPr>
                <a:xfrm>
                  <a:off x="6982932" y="2197899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3" name="Gruppieren 992">
                <a:extLst>
                  <a:ext uri="{FF2B5EF4-FFF2-40B4-BE49-F238E27FC236}">
                    <a16:creationId xmlns:a16="http://schemas.microsoft.com/office/drawing/2014/main" id="{483F80FB-D6BF-D6E0-7AD2-B6EF70283B12}"/>
                  </a:ext>
                </a:extLst>
              </p:cNvPr>
              <p:cNvGrpSpPr/>
              <p:nvPr/>
            </p:nvGrpSpPr>
            <p:grpSpPr>
              <a:xfrm>
                <a:off x="8963252" y="2047147"/>
                <a:ext cx="417260" cy="409314"/>
                <a:chOff x="7412585" y="1995424"/>
                <a:chExt cx="273130" cy="267929"/>
              </a:xfrm>
            </p:grpSpPr>
            <p:sp>
              <p:nvSpPr>
                <p:cNvPr id="995" name="Ellipse 994">
                  <a:extLst>
                    <a:ext uri="{FF2B5EF4-FFF2-40B4-BE49-F238E27FC236}">
                      <a16:creationId xmlns:a16="http://schemas.microsoft.com/office/drawing/2014/main" id="{F91D2051-2C76-F3E2-3A7B-BF4159005AC5}"/>
                    </a:ext>
                  </a:extLst>
                </p:cNvPr>
                <p:cNvSpPr/>
                <p:nvPr/>
              </p:nvSpPr>
              <p:spPr>
                <a:xfrm>
                  <a:off x="7412585" y="1995424"/>
                  <a:ext cx="273130" cy="267929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pic>
              <p:nvPicPr>
                <p:cNvPr id="996" name="Grafik 995" descr="Blitzschlag">
                  <a:extLst>
                    <a:ext uri="{FF2B5EF4-FFF2-40B4-BE49-F238E27FC236}">
                      <a16:creationId xmlns:a16="http://schemas.microsoft.com/office/drawing/2014/main" id="{8C464C8B-F027-69EC-9DD5-6A9C9C1194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9979" y="2041302"/>
                  <a:ext cx="209796" cy="205801"/>
                </a:xfrm>
                <a:prstGeom prst="rect">
                  <a:avLst/>
                </a:prstGeom>
              </p:spPr>
            </p:pic>
          </p:grpSp>
          <p:sp>
            <p:nvSpPr>
              <p:cNvPr id="994" name="Rechteck 993">
                <a:extLst>
                  <a:ext uri="{FF2B5EF4-FFF2-40B4-BE49-F238E27FC236}">
                    <a16:creationId xmlns:a16="http://schemas.microsoft.com/office/drawing/2014/main" id="{24142843-2D8F-6D1E-4328-564AB85D96B7}"/>
                  </a:ext>
                </a:extLst>
              </p:cNvPr>
              <p:cNvSpPr/>
              <p:nvPr/>
            </p:nvSpPr>
            <p:spPr>
              <a:xfrm>
                <a:off x="8628920" y="2497730"/>
                <a:ext cx="781839" cy="14622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800" b="1" dirty="0"/>
                  <a:t>Stromerzeugung</a:t>
                </a:r>
              </a:p>
            </p:txBody>
          </p:sp>
        </p:grpSp>
        <p:sp>
          <p:nvSpPr>
            <p:cNvPr id="983" name="Gleichschenkliges Dreieck 982">
              <a:extLst>
                <a:ext uri="{FF2B5EF4-FFF2-40B4-BE49-F238E27FC236}">
                  <a16:creationId xmlns:a16="http://schemas.microsoft.com/office/drawing/2014/main" id="{E241B4B3-160F-5EE4-12E4-25EE2C068297}"/>
                </a:ext>
              </a:extLst>
            </p:cNvPr>
            <p:cNvSpPr/>
            <p:nvPr/>
          </p:nvSpPr>
          <p:spPr>
            <a:xfrm flipH="1">
              <a:off x="9425874" y="2710323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4" name="Gleichschenkliges Dreieck 983">
              <a:extLst>
                <a:ext uri="{FF2B5EF4-FFF2-40B4-BE49-F238E27FC236}">
                  <a16:creationId xmlns:a16="http://schemas.microsoft.com/office/drawing/2014/main" id="{749CF8A7-65FD-3853-E1CA-0FEF664282E5}"/>
                </a:ext>
              </a:extLst>
            </p:cNvPr>
            <p:cNvSpPr/>
            <p:nvPr/>
          </p:nvSpPr>
          <p:spPr>
            <a:xfrm flipH="1">
              <a:off x="9190569" y="3116600"/>
              <a:ext cx="136835" cy="13423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5" name="Rechteck 984">
              <a:extLst>
                <a:ext uri="{FF2B5EF4-FFF2-40B4-BE49-F238E27FC236}">
                  <a16:creationId xmlns:a16="http://schemas.microsoft.com/office/drawing/2014/main" id="{6A86A0D4-7F7F-0A31-166D-45D11EEC9061}"/>
                </a:ext>
              </a:extLst>
            </p:cNvPr>
            <p:cNvSpPr/>
            <p:nvPr/>
          </p:nvSpPr>
          <p:spPr>
            <a:xfrm rot="10800000">
              <a:off x="8957580" y="800311"/>
              <a:ext cx="25200" cy="10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86" name="Gleichschenkliges Dreieck 985">
              <a:extLst>
                <a:ext uri="{FF2B5EF4-FFF2-40B4-BE49-F238E27FC236}">
                  <a16:creationId xmlns:a16="http://schemas.microsoft.com/office/drawing/2014/main" id="{F23F074A-A40F-45E6-FB34-C428CE25EC29}"/>
                </a:ext>
              </a:extLst>
            </p:cNvPr>
            <p:cNvSpPr/>
            <p:nvPr/>
          </p:nvSpPr>
          <p:spPr>
            <a:xfrm flipH="1">
              <a:off x="890169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7" name="Gleichschenkliges Dreieck 986">
              <a:extLst>
                <a:ext uri="{FF2B5EF4-FFF2-40B4-BE49-F238E27FC236}">
                  <a16:creationId xmlns:a16="http://schemas.microsoft.com/office/drawing/2014/main" id="{B4AED359-1F11-BD4B-5299-61C699A4BFD0}"/>
                </a:ext>
              </a:extLst>
            </p:cNvPr>
            <p:cNvSpPr/>
            <p:nvPr/>
          </p:nvSpPr>
          <p:spPr>
            <a:xfrm flipH="1">
              <a:off x="942496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8" name="Ellipse 987">
              <a:extLst>
                <a:ext uri="{FF2B5EF4-FFF2-40B4-BE49-F238E27FC236}">
                  <a16:creationId xmlns:a16="http://schemas.microsoft.com/office/drawing/2014/main" id="{97BBEAAD-5C9E-D063-FC84-2EE7DC457DE1}"/>
                </a:ext>
              </a:extLst>
            </p:cNvPr>
            <p:cNvSpPr/>
            <p:nvPr/>
          </p:nvSpPr>
          <p:spPr>
            <a:xfrm>
              <a:off x="9041915" y="909621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CO</a:t>
              </a:r>
              <a:r>
                <a:rPr lang="de-DE" sz="1300" baseline="-25000" dirty="0"/>
                <a:t>2</a:t>
              </a:r>
              <a:endParaRPr lang="de-DE" sz="1300" dirty="0"/>
            </a:p>
          </p:txBody>
        </p:sp>
        <p:sp>
          <p:nvSpPr>
            <p:cNvPr id="989" name="Ellipse 988">
              <a:extLst>
                <a:ext uri="{FF2B5EF4-FFF2-40B4-BE49-F238E27FC236}">
                  <a16:creationId xmlns:a16="http://schemas.microsoft.com/office/drawing/2014/main" id="{8FD9D472-F519-908D-06DF-CDDADFB482B9}"/>
                </a:ext>
              </a:extLst>
            </p:cNvPr>
            <p:cNvSpPr/>
            <p:nvPr/>
          </p:nvSpPr>
          <p:spPr>
            <a:xfrm>
              <a:off x="8852713" y="2743502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CH</a:t>
              </a:r>
              <a:r>
                <a:rPr lang="de-DE" sz="1300" baseline="-25000" dirty="0"/>
                <a:t>4</a:t>
              </a:r>
              <a:endParaRPr lang="de-DE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65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0EEB26F-7844-B5D0-A6E2-5B5F123ABF81}"/>
              </a:ext>
            </a:extLst>
          </p:cNvPr>
          <p:cNvSpPr/>
          <p:nvPr/>
        </p:nvSpPr>
        <p:spPr>
          <a:xfrm>
            <a:off x="552819" y="329729"/>
            <a:ext cx="3761725" cy="1467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just"/>
            <a:r>
              <a:rPr lang="de-DE" sz="1400" dirty="0">
                <a:solidFill>
                  <a:schemeClr val="tx1"/>
                </a:solidFill>
                <a:latin typeface="Bahnschrift" panose="020B0502040204020203" pitchFamily="34" charset="0"/>
              </a:rPr>
              <a:t>Am Montagmorgen fällt Frau </a:t>
            </a:r>
            <a:r>
              <a:rPr lang="de-DE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Güting</a:t>
            </a:r>
            <a:r>
              <a:rPr lang="de-DE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der Betreiberin der vertikalen Farm, auf, dass die Anlage zur CO</a:t>
            </a:r>
            <a:r>
              <a:rPr lang="de-DE" sz="1400" baseline="-25000" dirty="0">
                <a:solidFill>
                  <a:schemeClr val="tx1"/>
                </a:solidFill>
                <a:latin typeface="Bahnschrift" panose="020B0502040204020203" pitchFamily="34" charset="0"/>
              </a:rPr>
              <a:t>2</a:t>
            </a:r>
            <a:r>
              <a:rPr lang="de-DE" sz="1400" dirty="0">
                <a:solidFill>
                  <a:schemeClr val="tx1"/>
                </a:solidFill>
                <a:latin typeface="Bahnschrift" panose="020B0502040204020203" pitchFamily="34" charset="0"/>
              </a:rPr>
              <a:t>-Begasung ausgefallen ist. </a:t>
            </a:r>
          </a:p>
          <a:p>
            <a:pPr algn="just"/>
            <a:r>
              <a:rPr lang="de-DE" sz="1400" dirty="0">
                <a:solidFill>
                  <a:schemeClr val="tx1"/>
                </a:solidFill>
                <a:latin typeface="Bahnschrift" panose="020B0502040204020203" pitchFamily="34" charset="0"/>
              </a:rPr>
              <a:t>Sie fragt sich nun, ob bei einem längerem Ausfall Umsatzeinbußen drohen und möchte dazu Expertinnen oder Experten kontaktieren.</a:t>
            </a:r>
            <a:endParaRPr lang="de-DE" sz="1400" baseline="-25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42" name="Foliennummernplatzhalter 341">
            <a:extLst>
              <a:ext uri="{FF2B5EF4-FFF2-40B4-BE49-F238E27FC236}">
                <a16:creationId xmlns:a16="http://schemas.microsoft.com/office/drawing/2014/main" id="{6993A7C1-71EF-0D34-B6DE-C6FD862240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1CEF98-602B-C77E-333B-2817848E2C2D}"/>
              </a:ext>
            </a:extLst>
          </p:cNvPr>
          <p:cNvSpPr txBox="1"/>
          <p:nvPr/>
        </p:nvSpPr>
        <p:spPr>
          <a:xfrm rot="16200000">
            <a:off x="9473050" y="3386699"/>
            <a:ext cx="5210081" cy="19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dirty="0">
                <a:solidFill>
                  <a:schemeClr val="bg1">
                    <a:lumMod val="85000"/>
                  </a:schemeClr>
                </a:solidFill>
              </a:rPr>
              <a:t>Abb. 1: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Schematische Darstellung des 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 Farmings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Dr. Kevin Mielich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Wie wird Glucose aus Kohlenstoffdioxid gebildet?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30535F0F-4CBC-8B80-C97B-4829A3E10E12}"/>
              </a:ext>
            </a:extLst>
          </p:cNvPr>
          <p:cNvGrpSpPr/>
          <p:nvPr/>
        </p:nvGrpSpPr>
        <p:grpSpPr>
          <a:xfrm>
            <a:off x="1222090" y="482027"/>
            <a:ext cx="9257543" cy="5798853"/>
            <a:chOff x="1222090" y="482027"/>
            <a:chExt cx="9257543" cy="5798853"/>
          </a:xfrm>
        </p:grpSpPr>
        <p:sp>
          <p:nvSpPr>
            <p:cNvPr id="689" name="Rechteck 688">
              <a:extLst>
                <a:ext uri="{FF2B5EF4-FFF2-40B4-BE49-F238E27FC236}">
                  <a16:creationId xmlns:a16="http://schemas.microsoft.com/office/drawing/2014/main" id="{AEF356ED-F051-36F0-6D21-C055BB3B6FF1}"/>
                </a:ext>
              </a:extLst>
            </p:cNvPr>
            <p:cNvSpPr/>
            <p:nvPr/>
          </p:nvSpPr>
          <p:spPr>
            <a:xfrm rot="5400000">
              <a:off x="7456224" y="-38648"/>
              <a:ext cx="16779" cy="27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Rechteck 689">
              <a:extLst>
                <a:ext uri="{FF2B5EF4-FFF2-40B4-BE49-F238E27FC236}">
                  <a16:creationId xmlns:a16="http://schemas.microsoft.com/office/drawing/2014/main" id="{05E87D8E-A01B-BF38-4EFA-8119C2EE9FD9}"/>
                </a:ext>
              </a:extLst>
            </p:cNvPr>
            <p:cNvSpPr/>
            <p:nvPr/>
          </p:nvSpPr>
          <p:spPr>
            <a:xfrm rot="10800000">
              <a:off x="9474822" y="789603"/>
              <a:ext cx="36000" cy="262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91" name="Gruppieren 690">
              <a:extLst>
                <a:ext uri="{FF2B5EF4-FFF2-40B4-BE49-F238E27FC236}">
                  <a16:creationId xmlns:a16="http://schemas.microsoft.com/office/drawing/2014/main" id="{728CE675-B97A-D44D-12BB-49935B3F465A}"/>
                </a:ext>
              </a:extLst>
            </p:cNvPr>
            <p:cNvGrpSpPr/>
            <p:nvPr/>
          </p:nvGrpSpPr>
          <p:grpSpPr>
            <a:xfrm>
              <a:off x="1223070" y="482027"/>
              <a:ext cx="8352591" cy="5798853"/>
              <a:chOff x="1223070" y="482027"/>
              <a:chExt cx="8352591" cy="5798853"/>
            </a:xfrm>
          </p:grpSpPr>
          <p:grpSp>
            <p:nvGrpSpPr>
              <p:cNvPr id="726" name="Gruppieren 725">
                <a:extLst>
                  <a:ext uri="{FF2B5EF4-FFF2-40B4-BE49-F238E27FC236}">
                    <a16:creationId xmlns:a16="http://schemas.microsoft.com/office/drawing/2014/main" id="{2C589F81-A798-9666-601F-B0CD2AB95B46}"/>
                  </a:ext>
                </a:extLst>
              </p:cNvPr>
              <p:cNvGrpSpPr/>
              <p:nvPr/>
            </p:nvGrpSpPr>
            <p:grpSpPr>
              <a:xfrm>
                <a:off x="1223070" y="482027"/>
                <a:ext cx="8352591" cy="5798853"/>
                <a:chOff x="1223121" y="601947"/>
                <a:chExt cx="8789955" cy="6220942"/>
              </a:xfrm>
            </p:grpSpPr>
            <p:grpSp>
              <p:nvGrpSpPr>
                <p:cNvPr id="729" name="Gruppieren 728">
                  <a:extLst>
                    <a:ext uri="{FF2B5EF4-FFF2-40B4-BE49-F238E27FC236}">
                      <a16:creationId xmlns:a16="http://schemas.microsoft.com/office/drawing/2014/main" id="{D6EB844D-DE36-1995-97AF-A9A31AA5BBF5}"/>
                    </a:ext>
                  </a:extLst>
                </p:cNvPr>
                <p:cNvGrpSpPr/>
                <p:nvPr/>
              </p:nvGrpSpPr>
              <p:grpSpPr>
                <a:xfrm>
                  <a:off x="1223121" y="601947"/>
                  <a:ext cx="8789955" cy="6220942"/>
                  <a:chOff x="1223121" y="601947"/>
                  <a:chExt cx="8789955" cy="6220942"/>
                </a:xfrm>
              </p:grpSpPr>
              <p:grpSp>
                <p:nvGrpSpPr>
                  <p:cNvPr id="775" name="Gruppieren 774">
                    <a:extLst>
                      <a:ext uri="{FF2B5EF4-FFF2-40B4-BE49-F238E27FC236}">
                        <a16:creationId xmlns:a16="http://schemas.microsoft.com/office/drawing/2014/main" id="{6CFD3CD3-A41B-E819-2618-13859B4650FC}"/>
                      </a:ext>
                    </a:extLst>
                  </p:cNvPr>
                  <p:cNvGrpSpPr/>
                  <p:nvPr/>
                </p:nvGrpSpPr>
                <p:grpSpPr>
                  <a:xfrm>
                    <a:off x="1860137" y="601947"/>
                    <a:ext cx="8152939" cy="6220942"/>
                    <a:chOff x="1860137" y="601947"/>
                    <a:chExt cx="8152939" cy="6220942"/>
                  </a:xfrm>
                </p:grpSpPr>
                <p:sp>
                  <p:nvSpPr>
                    <p:cNvPr id="777" name="Rechteck 776">
                      <a:extLst>
                        <a:ext uri="{FF2B5EF4-FFF2-40B4-BE49-F238E27FC236}">
                          <a16:creationId xmlns:a16="http://schemas.microsoft.com/office/drawing/2014/main" id="{AC643519-0F8F-6EDD-9CB5-4444DB8DA72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38468" y="-1210942"/>
                      <a:ext cx="36000" cy="43200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8" name="Rechteck 777">
                      <a:extLst>
                        <a:ext uri="{FF2B5EF4-FFF2-40B4-BE49-F238E27FC236}">
                          <a16:creationId xmlns:a16="http://schemas.microsoft.com/office/drawing/2014/main" id="{F7F2FF38-9642-2E16-E7C2-00C82B7F5D0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92149" y="935358"/>
                      <a:ext cx="36000" cy="4680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9" name="Rechteck: abgerundete Ecken 778">
                      <a:extLst>
                        <a:ext uri="{FF2B5EF4-FFF2-40B4-BE49-F238E27FC236}">
                          <a16:creationId xmlns:a16="http://schemas.microsoft.com/office/drawing/2014/main" id="{DBFED6B0-8150-9E43-8F8F-B90069FC4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0609" y="601947"/>
                      <a:ext cx="1326096" cy="7090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0" name="Grafik 779">
                      <a:extLst>
                        <a:ext uri="{FF2B5EF4-FFF2-40B4-BE49-F238E27FC236}">
                          <a16:creationId xmlns:a16="http://schemas.microsoft.com/office/drawing/2014/main" id="{81178010-3A34-B678-6195-BA7A53CB24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97859" y="650000"/>
                      <a:ext cx="591596" cy="5915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81" name="Gleichschenkliges Dreieck 780">
                      <a:extLst>
                        <a:ext uri="{FF2B5EF4-FFF2-40B4-BE49-F238E27FC236}">
                          <a16:creationId xmlns:a16="http://schemas.microsoft.com/office/drawing/2014/main" id="{08333CDC-B5F4-97FA-BB28-8A99269E77C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065101" y="883356"/>
                      <a:ext cx="144000" cy="144000"/>
                    </a:xfrm>
                    <a:prstGeom prst="triangl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82" name="Trapezoid 781">
                      <a:extLst>
                        <a:ext uri="{FF2B5EF4-FFF2-40B4-BE49-F238E27FC236}">
                          <a16:creationId xmlns:a16="http://schemas.microsoft.com/office/drawing/2014/main" id="{E34E97FB-5CEF-17CB-D9D7-492039244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2459" y="1180394"/>
                      <a:ext cx="855178" cy="289327"/>
                    </a:xfrm>
                    <a:prstGeom prst="trapezoid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83" name="Gleichschenkliges Dreieck 782">
                      <a:extLst>
                        <a:ext uri="{FF2B5EF4-FFF2-40B4-BE49-F238E27FC236}">
                          <a16:creationId xmlns:a16="http://schemas.microsoft.com/office/drawing/2014/main" id="{70759B5B-DF92-CCCB-ADFC-AD34ABE12D6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007311" y="876690"/>
                      <a:ext cx="144000" cy="144000"/>
                    </a:xfrm>
                    <a:prstGeom prst="triangl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84" name="Rechteck 783">
                      <a:extLst>
                        <a:ext uri="{FF2B5EF4-FFF2-40B4-BE49-F238E27FC236}">
                          <a16:creationId xmlns:a16="http://schemas.microsoft.com/office/drawing/2014/main" id="{4D11750B-B6CA-48F4-6C55-304180019B44}"/>
                        </a:ext>
                      </a:extLst>
                    </p:cNvPr>
                    <p:cNvSpPr/>
                    <p:nvPr/>
                  </p:nvSpPr>
                  <p:spPr>
                    <a:xfrm rot="19855476">
                      <a:off x="5280570" y="1458635"/>
                      <a:ext cx="278184" cy="153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de-DE" sz="11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785" name="Rechteck 784">
                      <a:extLst>
                        <a:ext uri="{FF2B5EF4-FFF2-40B4-BE49-F238E27FC236}">
                          <a16:creationId xmlns:a16="http://schemas.microsoft.com/office/drawing/2014/main" id="{6A94A844-86EF-C966-4286-6C70E8D4C4B7}"/>
                        </a:ext>
                      </a:extLst>
                    </p:cNvPr>
                    <p:cNvSpPr/>
                    <p:nvPr/>
                  </p:nvSpPr>
                  <p:spPr>
                    <a:xfrm rot="1347109">
                      <a:off x="5670590" y="1483696"/>
                      <a:ext cx="278184" cy="153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de-DE" sz="11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786" name="Rechteck 785">
                      <a:extLst>
                        <a:ext uri="{FF2B5EF4-FFF2-40B4-BE49-F238E27FC236}">
                          <a16:creationId xmlns:a16="http://schemas.microsoft.com/office/drawing/2014/main" id="{84D14271-751F-3B7F-0B1A-45FE683AF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6589" y="1200326"/>
                      <a:ext cx="629395" cy="229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400 ppm</a:t>
                      </a:r>
                      <a:endParaRPr lang="de-DE" sz="1100" b="1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87" name="Gruppieren 786">
                      <a:extLst>
                        <a:ext uri="{FF2B5EF4-FFF2-40B4-BE49-F238E27FC236}">
                          <a16:creationId xmlns:a16="http://schemas.microsoft.com/office/drawing/2014/main" id="{683989F8-196E-96B3-0CC1-2992E25BC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0137" y="2025023"/>
                      <a:ext cx="8152939" cy="4797866"/>
                      <a:chOff x="1860137" y="2025023"/>
                      <a:chExt cx="8152939" cy="4797866"/>
                    </a:xfrm>
                  </p:grpSpPr>
                  <p:sp>
                    <p:nvSpPr>
                      <p:cNvPr id="788" name="Rechteck 787">
                        <a:extLst>
                          <a:ext uri="{FF2B5EF4-FFF2-40B4-BE49-F238E27FC236}">
                            <a16:creationId xmlns:a16="http://schemas.microsoft.com/office/drawing/2014/main" id="{79C61E5F-7B33-8D67-8A73-A857EDCF91B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9923437" y="3830467"/>
                        <a:ext cx="36000" cy="28192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89" name="Rechteck 788">
                        <a:extLst>
                          <a:ext uri="{FF2B5EF4-FFF2-40B4-BE49-F238E27FC236}">
                            <a16:creationId xmlns:a16="http://schemas.microsoft.com/office/drawing/2014/main" id="{2F70470C-DF2B-45F2-FC49-F0F77CFAFFE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5565872" y="5749755"/>
                        <a:ext cx="36000" cy="900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90" name="Rechteck 789">
                        <a:extLst>
                          <a:ext uri="{FF2B5EF4-FFF2-40B4-BE49-F238E27FC236}">
                            <a16:creationId xmlns:a16="http://schemas.microsoft.com/office/drawing/2014/main" id="{571FFD26-2B59-0CA1-E460-376C75104BE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451714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1" name="Rechteck 790">
                        <a:extLst>
                          <a:ext uri="{FF2B5EF4-FFF2-40B4-BE49-F238E27FC236}">
                            <a16:creationId xmlns:a16="http://schemas.microsoft.com/office/drawing/2014/main" id="{C0124BF6-B5B1-1986-9924-4FC65662A6A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190306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2" name="Rechteck 791">
                        <a:extLst>
                          <a:ext uri="{FF2B5EF4-FFF2-40B4-BE49-F238E27FC236}">
                            <a16:creationId xmlns:a16="http://schemas.microsoft.com/office/drawing/2014/main" id="{57458F24-1E08-1580-98E9-93EB1A83C3D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2556530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793" name="Rechteck 792">
                        <a:extLst>
                          <a:ext uri="{FF2B5EF4-FFF2-40B4-BE49-F238E27FC236}">
                            <a16:creationId xmlns:a16="http://schemas.microsoft.com/office/drawing/2014/main" id="{C7D5E783-E76C-36E5-2712-B6DBE20665E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321370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794" name="Rechteck 793">
                        <a:extLst>
                          <a:ext uri="{FF2B5EF4-FFF2-40B4-BE49-F238E27FC236}">
                            <a16:creationId xmlns:a16="http://schemas.microsoft.com/office/drawing/2014/main" id="{477FD3A8-A625-8739-6B7E-9090D00C19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387622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5" name="Rechteck 794">
                        <a:extLst>
                          <a:ext uri="{FF2B5EF4-FFF2-40B4-BE49-F238E27FC236}">
                            <a16:creationId xmlns:a16="http://schemas.microsoft.com/office/drawing/2014/main" id="{E4EF1B61-7E4D-8698-5FFF-D5F9B50421F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124774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6" name="Rechteck 795">
                        <a:extLst>
                          <a:ext uri="{FF2B5EF4-FFF2-40B4-BE49-F238E27FC236}">
                            <a16:creationId xmlns:a16="http://schemas.microsoft.com/office/drawing/2014/main" id="{B7098A6E-7CBA-026E-D2B6-E670655E3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03069" y="2065294"/>
                        <a:ext cx="36000" cy="3592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7" name="Rechteck 796">
                        <a:extLst>
                          <a:ext uri="{FF2B5EF4-FFF2-40B4-BE49-F238E27FC236}">
                            <a16:creationId xmlns:a16="http://schemas.microsoft.com/office/drawing/2014/main" id="{EDF7259C-49A2-A2DD-F373-F2C509F18E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482" y="2068469"/>
                        <a:ext cx="36000" cy="40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8" name="Rechteck 797">
                        <a:extLst>
                          <a:ext uri="{FF2B5EF4-FFF2-40B4-BE49-F238E27FC236}">
                            <a16:creationId xmlns:a16="http://schemas.microsoft.com/office/drawing/2014/main" id="{E1184A16-86A2-7B09-86C8-FBCD0F412DF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147486" y="821706"/>
                        <a:ext cx="36000" cy="252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9" name="Rechteck 798">
                        <a:extLst>
                          <a:ext uri="{FF2B5EF4-FFF2-40B4-BE49-F238E27FC236}">
                            <a16:creationId xmlns:a16="http://schemas.microsoft.com/office/drawing/2014/main" id="{B4997FA3-B08E-9AA5-76FD-4FCF0455C2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88850" y="2374380"/>
                        <a:ext cx="36000" cy="3772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00" name="Rechteck 799">
                        <a:extLst>
                          <a:ext uri="{FF2B5EF4-FFF2-40B4-BE49-F238E27FC236}">
                            <a16:creationId xmlns:a16="http://schemas.microsoft.com/office/drawing/2014/main" id="{0524D5F5-39E5-0A35-0F9D-F27C95F868D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294200" y="3723058"/>
                        <a:ext cx="36000" cy="481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grpSp>
                    <p:nvGrpSpPr>
                      <p:cNvPr id="801" name="Gruppieren 800">
                        <a:extLst>
                          <a:ext uri="{FF2B5EF4-FFF2-40B4-BE49-F238E27FC236}">
                            <a16:creationId xmlns:a16="http://schemas.microsoft.com/office/drawing/2014/main" id="{14C8F6B7-219A-C66A-B841-1EFE76799D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2080" y="328448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69" name="Gerader Verbinder 868">
                          <a:extLst>
                            <a:ext uri="{FF2B5EF4-FFF2-40B4-BE49-F238E27FC236}">
                              <a16:creationId xmlns:a16="http://schemas.microsoft.com/office/drawing/2014/main" id="{CC7EAC84-A934-9123-7786-92FFE3B4A0A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" name="Gerader Verbinder 869">
                          <a:extLst>
                            <a:ext uri="{FF2B5EF4-FFF2-40B4-BE49-F238E27FC236}">
                              <a16:creationId xmlns:a16="http://schemas.microsoft.com/office/drawing/2014/main" id="{4DE3AEEA-5345-52FA-9134-7DA4CE6090A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2" name="Gruppieren 801">
                        <a:extLst>
                          <a:ext uri="{FF2B5EF4-FFF2-40B4-BE49-F238E27FC236}">
                            <a16:creationId xmlns:a16="http://schemas.microsoft.com/office/drawing/2014/main" id="{117D7699-DEDF-5899-559F-2F1ACF6F37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59697" y="2580477"/>
                        <a:ext cx="120508" cy="125962"/>
                        <a:chOff x="4359697" y="2404308"/>
                        <a:chExt cx="120508" cy="125962"/>
                      </a:xfrm>
                    </p:grpSpPr>
                    <p:cxnSp>
                      <p:nvCxnSpPr>
                        <p:cNvPr id="867" name="Gerader Verbinder 866">
                          <a:extLst>
                            <a:ext uri="{FF2B5EF4-FFF2-40B4-BE49-F238E27FC236}">
                              <a16:creationId xmlns:a16="http://schemas.microsoft.com/office/drawing/2014/main" id="{C5AD9D67-68BE-8B1F-BD21-8A467D328BF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92744" y="2442808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8" name="Gerader Verbinder 867">
                          <a:extLst>
                            <a:ext uri="{FF2B5EF4-FFF2-40B4-BE49-F238E27FC236}">
                              <a16:creationId xmlns:a16="http://schemas.microsoft.com/office/drawing/2014/main" id="{DF94FEDB-94E9-0B8B-DB8C-5B016AA51AF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3829" y="2440176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3" name="Gruppieren 802">
                        <a:extLst>
                          <a:ext uri="{FF2B5EF4-FFF2-40B4-BE49-F238E27FC236}">
                            <a16:creationId xmlns:a16="http://schemas.microsoft.com/office/drawing/2014/main" id="{040E1933-FF81-D44D-3573-97FEDAA43B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4387" y="3995585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65" name="Gerader Verbinder 864">
                          <a:extLst>
                            <a:ext uri="{FF2B5EF4-FFF2-40B4-BE49-F238E27FC236}">
                              <a16:creationId xmlns:a16="http://schemas.microsoft.com/office/drawing/2014/main" id="{409F1BFF-2F7D-9D2C-B65B-2C2C73F7C0E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" name="Gerader Verbinder 865">
                          <a:extLst>
                            <a:ext uri="{FF2B5EF4-FFF2-40B4-BE49-F238E27FC236}">
                              <a16:creationId xmlns:a16="http://schemas.microsoft.com/office/drawing/2014/main" id="{EA056389-40CD-B1AF-C10C-2CAC7AB020F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4" name="Gruppieren 803">
                        <a:extLst>
                          <a:ext uri="{FF2B5EF4-FFF2-40B4-BE49-F238E27FC236}">
                            <a16:creationId xmlns:a16="http://schemas.microsoft.com/office/drawing/2014/main" id="{E50BEB53-8192-BD16-F511-1D6B586596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2080" y="4606429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63" name="Gerader Verbinder 862">
                          <a:extLst>
                            <a:ext uri="{FF2B5EF4-FFF2-40B4-BE49-F238E27FC236}">
                              <a16:creationId xmlns:a16="http://schemas.microsoft.com/office/drawing/2014/main" id="{01B9027C-9B54-591F-94AF-048DA219386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" name="Gerader Verbinder 863">
                          <a:extLst>
                            <a:ext uri="{FF2B5EF4-FFF2-40B4-BE49-F238E27FC236}">
                              <a16:creationId xmlns:a16="http://schemas.microsoft.com/office/drawing/2014/main" id="{B8C93C10-B774-FF7D-66B7-74110A60F2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5" name="Gruppieren 804">
                        <a:extLst>
                          <a:ext uri="{FF2B5EF4-FFF2-40B4-BE49-F238E27FC236}">
                            <a16:creationId xmlns:a16="http://schemas.microsoft.com/office/drawing/2014/main" id="{B7E16367-D25C-2F3F-3C78-EB9047C95C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4388" y="5245472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61" name="Gerader Verbinder 860">
                          <a:extLst>
                            <a:ext uri="{FF2B5EF4-FFF2-40B4-BE49-F238E27FC236}">
                              <a16:creationId xmlns:a16="http://schemas.microsoft.com/office/drawing/2014/main" id="{6E205428-9915-A6E6-5928-DAD87B69059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" name="Gerader Verbinder 861">
                          <a:extLst>
                            <a:ext uri="{FF2B5EF4-FFF2-40B4-BE49-F238E27FC236}">
                              <a16:creationId xmlns:a16="http://schemas.microsoft.com/office/drawing/2014/main" id="{48426772-78B8-2B67-8DCF-816A600CB3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6" name="Gruppieren 805">
                        <a:extLst>
                          <a:ext uri="{FF2B5EF4-FFF2-40B4-BE49-F238E27FC236}">
                            <a16:creationId xmlns:a16="http://schemas.microsoft.com/office/drawing/2014/main" id="{9B319D80-4699-E70A-0C7E-B5FFD82F4C0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2956324" y="201872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59" name="Gerader Verbinder 858">
                          <a:extLst>
                            <a:ext uri="{FF2B5EF4-FFF2-40B4-BE49-F238E27FC236}">
                              <a16:creationId xmlns:a16="http://schemas.microsoft.com/office/drawing/2014/main" id="{2B80875F-A7F8-6F42-9827-3AF758DDF56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0" name="Gerader Verbinder 859">
                          <a:extLst>
                            <a:ext uri="{FF2B5EF4-FFF2-40B4-BE49-F238E27FC236}">
                              <a16:creationId xmlns:a16="http://schemas.microsoft.com/office/drawing/2014/main" id="{6CB3449D-DE71-D3AE-85D3-85C2C8DECC1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7" name="Gruppieren 806">
                        <a:extLst>
                          <a:ext uri="{FF2B5EF4-FFF2-40B4-BE49-F238E27FC236}">
                            <a16:creationId xmlns:a16="http://schemas.microsoft.com/office/drawing/2014/main" id="{6750D42E-5959-2988-FE2A-0A026B72C62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3319898" y="6062353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57" name="Gerader Verbinder 856">
                          <a:extLst>
                            <a:ext uri="{FF2B5EF4-FFF2-40B4-BE49-F238E27FC236}">
                              <a16:creationId xmlns:a16="http://schemas.microsoft.com/office/drawing/2014/main" id="{3FE27243-6F07-8C96-71F9-242DC4A7EAF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" name="Gerader Verbinder 857">
                          <a:extLst>
                            <a:ext uri="{FF2B5EF4-FFF2-40B4-BE49-F238E27FC236}">
                              <a16:creationId xmlns:a16="http://schemas.microsoft.com/office/drawing/2014/main" id="{0B5DE2D0-9341-E0AB-082C-F9662875847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8" name="Gruppieren 807">
                        <a:extLst>
                          <a:ext uri="{FF2B5EF4-FFF2-40B4-BE49-F238E27FC236}">
                            <a16:creationId xmlns:a16="http://schemas.microsoft.com/office/drawing/2014/main" id="{651B0A6F-4840-144B-C887-B14A98C43D6A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1860137" y="409239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55" name="Gerader Verbinder 854">
                          <a:extLst>
                            <a:ext uri="{FF2B5EF4-FFF2-40B4-BE49-F238E27FC236}">
                              <a16:creationId xmlns:a16="http://schemas.microsoft.com/office/drawing/2014/main" id="{64E830D7-EF68-4FB9-5BD1-40BF73500F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6" name="Gerader Verbinder 855">
                          <a:extLst>
                            <a:ext uri="{FF2B5EF4-FFF2-40B4-BE49-F238E27FC236}">
                              <a16:creationId xmlns:a16="http://schemas.microsoft.com/office/drawing/2014/main" id="{0BE67082-40C3-7BD2-DB8D-3CDE456412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09" name="Gruppieren 808">
                        <a:extLst>
                          <a:ext uri="{FF2B5EF4-FFF2-40B4-BE49-F238E27FC236}">
                            <a16:creationId xmlns:a16="http://schemas.microsoft.com/office/drawing/2014/main" id="{1E6C5061-9921-4005-820C-7697DC326B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345329"/>
                        <a:ext cx="100196" cy="3337969"/>
                        <a:chOff x="4478948" y="2169160"/>
                        <a:chExt cx="100196" cy="3337969"/>
                      </a:xfrm>
                    </p:grpSpPr>
                    <p:grpSp>
                      <p:nvGrpSpPr>
                        <p:cNvPr id="837" name="Gruppieren 836">
                          <a:extLst>
                            <a:ext uri="{FF2B5EF4-FFF2-40B4-BE49-F238E27FC236}">
                              <a16:creationId xmlns:a16="http://schemas.microsoft.com/office/drawing/2014/main" id="{B03A6140-343C-A175-219F-0F49745DFB4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169160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53" name="Gerader Verbinder 852">
                            <a:extLst>
                              <a:ext uri="{FF2B5EF4-FFF2-40B4-BE49-F238E27FC236}">
                                <a16:creationId xmlns:a16="http://schemas.microsoft.com/office/drawing/2014/main" id="{C4429259-8A5F-DF7B-71FA-DA04B74D0C9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4" name="Gerader Verbinder 853">
                            <a:extLst>
                              <a:ext uri="{FF2B5EF4-FFF2-40B4-BE49-F238E27FC236}">
                                <a16:creationId xmlns:a16="http://schemas.microsoft.com/office/drawing/2014/main" id="{A73FD59B-50B2-0C5E-F448-9C790779F26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38" name="Gruppieren 837">
                          <a:extLst>
                            <a:ext uri="{FF2B5EF4-FFF2-40B4-BE49-F238E27FC236}">
                              <a16:creationId xmlns:a16="http://schemas.microsoft.com/office/drawing/2014/main" id="{84913BA5-D050-F9D6-0778-BD95CD3812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822983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51" name="Gerader Verbinder 850">
                            <a:extLst>
                              <a:ext uri="{FF2B5EF4-FFF2-40B4-BE49-F238E27FC236}">
                                <a16:creationId xmlns:a16="http://schemas.microsoft.com/office/drawing/2014/main" id="{BC8AB6DF-83D1-558B-E7D8-EA40E74CD0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2" name="Gerader Verbinder 851">
                            <a:extLst>
                              <a:ext uri="{FF2B5EF4-FFF2-40B4-BE49-F238E27FC236}">
                                <a16:creationId xmlns:a16="http://schemas.microsoft.com/office/drawing/2014/main" id="{9F1126B3-F27C-BEAA-092F-3603BE264BB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39" name="Gruppieren 838">
                          <a:extLst>
                            <a:ext uri="{FF2B5EF4-FFF2-40B4-BE49-F238E27FC236}">
                              <a16:creationId xmlns:a16="http://schemas.microsoft.com/office/drawing/2014/main" id="{4CCC2049-17E5-84AA-5AC2-A5D1626CEDF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3478666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49" name="Gerader Verbinder 848">
                            <a:extLst>
                              <a:ext uri="{FF2B5EF4-FFF2-40B4-BE49-F238E27FC236}">
                                <a16:creationId xmlns:a16="http://schemas.microsoft.com/office/drawing/2014/main" id="{7CFAEB64-3B76-2F45-7614-F63DE181DDD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0" name="Gerader Verbinder 849">
                            <a:extLst>
                              <a:ext uri="{FF2B5EF4-FFF2-40B4-BE49-F238E27FC236}">
                                <a16:creationId xmlns:a16="http://schemas.microsoft.com/office/drawing/2014/main" id="{20D75047-F0DB-2699-68B5-9DD0113EBB6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40" name="Gruppieren 839">
                          <a:extLst>
                            <a:ext uri="{FF2B5EF4-FFF2-40B4-BE49-F238E27FC236}">
                              <a16:creationId xmlns:a16="http://schemas.microsoft.com/office/drawing/2014/main" id="{55E7AFA2-5908-2B92-D27E-A44B348E3D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13368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47" name="Gerader Verbinder 846">
                            <a:extLst>
                              <a:ext uri="{FF2B5EF4-FFF2-40B4-BE49-F238E27FC236}">
                                <a16:creationId xmlns:a16="http://schemas.microsoft.com/office/drawing/2014/main" id="{1AA75FC8-025B-0A3F-B946-7CF1A971C1A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8" name="Gerader Verbinder 847">
                            <a:extLst>
                              <a:ext uri="{FF2B5EF4-FFF2-40B4-BE49-F238E27FC236}">
                                <a16:creationId xmlns:a16="http://schemas.microsoft.com/office/drawing/2014/main" id="{CD27EE13-0A49-71D5-663E-C759D33C0BE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41" name="Gruppieren 840">
                          <a:extLst>
                            <a:ext uri="{FF2B5EF4-FFF2-40B4-BE49-F238E27FC236}">
                              <a16:creationId xmlns:a16="http://schemas.microsoft.com/office/drawing/2014/main" id="{09D8EEDA-713E-685D-F535-1AAA531040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798425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45" name="Gerader Verbinder 844">
                            <a:extLst>
                              <a:ext uri="{FF2B5EF4-FFF2-40B4-BE49-F238E27FC236}">
                                <a16:creationId xmlns:a16="http://schemas.microsoft.com/office/drawing/2014/main" id="{B438A077-3815-8E42-C288-0F2F283C15E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6" name="Gerader Verbinder 845">
                            <a:extLst>
                              <a:ext uri="{FF2B5EF4-FFF2-40B4-BE49-F238E27FC236}">
                                <a16:creationId xmlns:a16="http://schemas.microsoft.com/office/drawing/2014/main" id="{AD78C741-7A0D-0DDB-CD1E-F44BE12770E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42" name="Gruppieren 841">
                          <a:extLst>
                            <a:ext uri="{FF2B5EF4-FFF2-40B4-BE49-F238E27FC236}">
                              <a16:creationId xmlns:a16="http://schemas.microsoft.com/office/drawing/2014/main" id="{8808BF5E-13E5-403E-D319-0ED425E2DB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543549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43" name="Gerader Verbinder 842">
                            <a:extLst>
                              <a:ext uri="{FF2B5EF4-FFF2-40B4-BE49-F238E27FC236}">
                                <a16:creationId xmlns:a16="http://schemas.microsoft.com/office/drawing/2014/main" id="{DB6BC3D2-C2E4-CAF2-D1EE-8F2AB1AA07B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4" name="Gerader Verbinder 843">
                            <a:extLst>
                              <a:ext uri="{FF2B5EF4-FFF2-40B4-BE49-F238E27FC236}">
                                <a16:creationId xmlns:a16="http://schemas.microsoft.com/office/drawing/2014/main" id="{502171E5-5BC5-DE00-F158-41D4868FF35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810" name="Gruppieren 809">
                        <a:extLst>
                          <a:ext uri="{FF2B5EF4-FFF2-40B4-BE49-F238E27FC236}">
                            <a16:creationId xmlns:a16="http://schemas.microsoft.com/office/drawing/2014/main" id="{ACDBFCE9-E4C3-85A6-C62F-D0104F50CD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60159" y="2345329"/>
                        <a:ext cx="100196" cy="3337969"/>
                        <a:chOff x="4478948" y="2169160"/>
                        <a:chExt cx="100196" cy="3337969"/>
                      </a:xfrm>
                    </p:grpSpPr>
                    <p:grpSp>
                      <p:nvGrpSpPr>
                        <p:cNvPr id="819" name="Gruppieren 818">
                          <a:extLst>
                            <a:ext uri="{FF2B5EF4-FFF2-40B4-BE49-F238E27FC236}">
                              <a16:creationId xmlns:a16="http://schemas.microsoft.com/office/drawing/2014/main" id="{7E8FFA51-E2B8-8B6C-A658-FD37F13660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169160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35" name="Gerader Verbinder 834">
                            <a:extLst>
                              <a:ext uri="{FF2B5EF4-FFF2-40B4-BE49-F238E27FC236}">
                                <a16:creationId xmlns:a16="http://schemas.microsoft.com/office/drawing/2014/main" id="{2EAC0665-C85A-8295-7172-A737DB522EF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6" name="Gerader Verbinder 835">
                            <a:extLst>
                              <a:ext uri="{FF2B5EF4-FFF2-40B4-BE49-F238E27FC236}">
                                <a16:creationId xmlns:a16="http://schemas.microsoft.com/office/drawing/2014/main" id="{C4D14EC5-5BA3-9C33-E815-626B8732950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20" name="Gruppieren 819">
                          <a:extLst>
                            <a:ext uri="{FF2B5EF4-FFF2-40B4-BE49-F238E27FC236}">
                              <a16:creationId xmlns:a16="http://schemas.microsoft.com/office/drawing/2014/main" id="{39B899E0-A7A1-F683-FF04-F812B15A331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822983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33" name="Gerader Verbinder 832">
                            <a:extLst>
                              <a:ext uri="{FF2B5EF4-FFF2-40B4-BE49-F238E27FC236}">
                                <a16:creationId xmlns:a16="http://schemas.microsoft.com/office/drawing/2014/main" id="{7034A338-6353-39BC-083F-341AA8C719E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4" name="Gerader Verbinder 833">
                            <a:extLst>
                              <a:ext uri="{FF2B5EF4-FFF2-40B4-BE49-F238E27FC236}">
                                <a16:creationId xmlns:a16="http://schemas.microsoft.com/office/drawing/2014/main" id="{6458F910-FA42-144A-641E-03E7E8D4E33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21" name="Gruppieren 820">
                          <a:extLst>
                            <a:ext uri="{FF2B5EF4-FFF2-40B4-BE49-F238E27FC236}">
                              <a16:creationId xmlns:a16="http://schemas.microsoft.com/office/drawing/2014/main" id="{5515758B-78D9-2FCE-E44B-33A81D3E0D0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3478666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31" name="Gerader Verbinder 830">
                            <a:extLst>
                              <a:ext uri="{FF2B5EF4-FFF2-40B4-BE49-F238E27FC236}">
                                <a16:creationId xmlns:a16="http://schemas.microsoft.com/office/drawing/2014/main" id="{6C5B16A7-E257-1057-161E-2919959826C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2" name="Gerader Verbinder 831">
                            <a:extLst>
                              <a:ext uri="{FF2B5EF4-FFF2-40B4-BE49-F238E27FC236}">
                                <a16:creationId xmlns:a16="http://schemas.microsoft.com/office/drawing/2014/main" id="{3A7CC0A7-78A1-C5B0-7E65-06301CC1E8F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22" name="Gruppieren 821">
                          <a:extLst>
                            <a:ext uri="{FF2B5EF4-FFF2-40B4-BE49-F238E27FC236}">
                              <a16:creationId xmlns:a16="http://schemas.microsoft.com/office/drawing/2014/main" id="{7CD6B8EB-D729-873B-3CFD-5550732D52E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13368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29" name="Gerader Verbinder 828">
                            <a:extLst>
                              <a:ext uri="{FF2B5EF4-FFF2-40B4-BE49-F238E27FC236}">
                                <a16:creationId xmlns:a16="http://schemas.microsoft.com/office/drawing/2014/main" id="{C3CA6574-D598-8587-92FF-D272387A2C7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0" name="Gerader Verbinder 829">
                            <a:extLst>
                              <a:ext uri="{FF2B5EF4-FFF2-40B4-BE49-F238E27FC236}">
                                <a16:creationId xmlns:a16="http://schemas.microsoft.com/office/drawing/2014/main" id="{076C9460-8E8B-3758-FE6D-BD59ABC8142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23" name="Gruppieren 822">
                          <a:extLst>
                            <a:ext uri="{FF2B5EF4-FFF2-40B4-BE49-F238E27FC236}">
                              <a16:creationId xmlns:a16="http://schemas.microsoft.com/office/drawing/2014/main" id="{F89611C7-EAEE-6849-435A-F146E00643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798425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27" name="Gerader Verbinder 826">
                            <a:extLst>
                              <a:ext uri="{FF2B5EF4-FFF2-40B4-BE49-F238E27FC236}">
                                <a16:creationId xmlns:a16="http://schemas.microsoft.com/office/drawing/2014/main" id="{E82C2AB4-57AF-C1FA-6210-7861520B71C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28" name="Gerader Verbinder 827">
                            <a:extLst>
                              <a:ext uri="{FF2B5EF4-FFF2-40B4-BE49-F238E27FC236}">
                                <a16:creationId xmlns:a16="http://schemas.microsoft.com/office/drawing/2014/main" id="{900E3B0A-7FF6-BBC0-3160-189BF0B6C5E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24" name="Gruppieren 823">
                          <a:extLst>
                            <a:ext uri="{FF2B5EF4-FFF2-40B4-BE49-F238E27FC236}">
                              <a16:creationId xmlns:a16="http://schemas.microsoft.com/office/drawing/2014/main" id="{68C837CE-7350-ACCD-EE97-D3FD01F247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543549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825" name="Gerader Verbinder 824">
                            <a:extLst>
                              <a:ext uri="{FF2B5EF4-FFF2-40B4-BE49-F238E27FC236}">
                                <a16:creationId xmlns:a16="http://schemas.microsoft.com/office/drawing/2014/main" id="{403D9220-33F0-1565-72EF-8FE8131590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26" name="Gerader Verbinder 825">
                            <a:extLst>
                              <a:ext uri="{FF2B5EF4-FFF2-40B4-BE49-F238E27FC236}">
                                <a16:creationId xmlns:a16="http://schemas.microsoft.com/office/drawing/2014/main" id="{72342ACF-45C7-02C3-4DE9-EB2BFB398D7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811" name="Gruppieren 810">
                        <a:extLst>
                          <a:ext uri="{FF2B5EF4-FFF2-40B4-BE49-F238E27FC236}">
                            <a16:creationId xmlns:a16="http://schemas.microsoft.com/office/drawing/2014/main" id="{C65BB6A9-15FC-4E4D-1E5A-16E04445A1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2723" y="5798600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817" name="Gerader Verbinder 816">
                          <a:extLst>
                            <a:ext uri="{FF2B5EF4-FFF2-40B4-BE49-F238E27FC236}">
                              <a16:creationId xmlns:a16="http://schemas.microsoft.com/office/drawing/2014/main" id="{D53F2613-FC63-B937-18CB-DC133FF8B95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" name="Gerader Verbinder 817">
                          <a:extLst>
                            <a:ext uri="{FF2B5EF4-FFF2-40B4-BE49-F238E27FC236}">
                              <a16:creationId xmlns:a16="http://schemas.microsoft.com/office/drawing/2014/main" id="{B1EE6617-7E55-0016-F67D-F5FA3ACB3A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12" name="Rechteck 811">
                        <a:extLst>
                          <a:ext uri="{FF2B5EF4-FFF2-40B4-BE49-F238E27FC236}">
                            <a16:creationId xmlns:a16="http://schemas.microsoft.com/office/drawing/2014/main" id="{7C4CDB09-0D24-648A-DB7E-0A5E5232B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4609" y="6181646"/>
                        <a:ext cx="936000" cy="12070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de-DE" sz="1000" dirty="0"/>
                          <a:t>Brauchwasser</a:t>
                        </a:r>
                        <a:endParaRPr lang="de-DE" sz="800" dirty="0"/>
                      </a:p>
                    </p:txBody>
                  </p:sp>
                  <p:sp>
                    <p:nvSpPr>
                      <p:cNvPr id="813" name="Rechteck 812">
                        <a:extLst>
                          <a:ext uri="{FF2B5EF4-FFF2-40B4-BE49-F238E27FC236}">
                            <a16:creationId xmlns:a16="http://schemas.microsoft.com/office/drawing/2014/main" id="{9B2D4D31-785A-9B99-0E27-C7C07E6E506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7744532" y="4441241"/>
                        <a:ext cx="36000" cy="4392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14" name="Rechteck 813">
                        <a:extLst>
                          <a:ext uri="{FF2B5EF4-FFF2-40B4-BE49-F238E27FC236}">
                            <a16:creationId xmlns:a16="http://schemas.microsoft.com/office/drawing/2014/main" id="{19FA01E3-466E-97DA-7E32-5E45E0885D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7835" y="6702181"/>
                        <a:ext cx="936000" cy="12070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de-DE" sz="1000" dirty="0"/>
                          <a:t>Pflanzenabfälle</a:t>
                        </a:r>
                        <a:endParaRPr lang="de-DE" sz="800" dirty="0"/>
                      </a:p>
                    </p:txBody>
                  </p:sp>
                  <p:sp>
                    <p:nvSpPr>
                      <p:cNvPr id="815" name="Gleichschenkliges Dreieck 814">
                        <a:extLst>
                          <a:ext uri="{FF2B5EF4-FFF2-40B4-BE49-F238E27FC236}">
                            <a16:creationId xmlns:a16="http://schemas.microsoft.com/office/drawing/2014/main" id="{79960058-7C5D-4235-7D99-A0BF0381BDB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7142017" y="6565095"/>
                        <a:ext cx="144000" cy="144000"/>
                      </a:xfrm>
                      <a:prstGeom prst="triangle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16" name="Gleichschenkliges Dreieck 815">
                        <a:extLst>
                          <a:ext uri="{FF2B5EF4-FFF2-40B4-BE49-F238E27FC236}">
                            <a16:creationId xmlns:a16="http://schemas.microsoft.com/office/drawing/2014/main" id="{5BEA9230-6D52-9AC4-F17A-ED3E2E3C85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9076" y="5326704"/>
                        <a:ext cx="144000" cy="144000"/>
                      </a:xfrm>
                      <a:prstGeom prst="triangle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776" name="Rechteck 775">
                    <a:extLst>
                      <a:ext uri="{FF2B5EF4-FFF2-40B4-BE49-F238E27FC236}">
                        <a16:creationId xmlns:a16="http://schemas.microsoft.com/office/drawing/2014/main" id="{EA9645C2-6AFF-5597-40A9-EB33A498BFB4}"/>
                      </a:ext>
                    </a:extLst>
                  </p:cNvPr>
                  <p:cNvSpPr/>
                  <p:nvPr/>
                </p:nvSpPr>
                <p:spPr>
                  <a:xfrm>
                    <a:off x="1223121" y="4772659"/>
                    <a:ext cx="1412333" cy="42608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36000" bIns="0" rtlCol="0" anchor="ctr"/>
                  <a:lstStyle/>
                  <a:p>
                    <a:pPr algn="ctr"/>
                    <a:r>
                      <a:rPr lang="de-DE" sz="1200" dirty="0"/>
                      <a:t>Wasseraufbereitung</a:t>
                    </a:r>
                  </a:p>
                </p:txBody>
              </p:sp>
            </p:grpSp>
            <p:grpSp>
              <p:nvGrpSpPr>
                <p:cNvPr id="730" name="Gruppieren 729">
                  <a:extLst>
                    <a:ext uri="{FF2B5EF4-FFF2-40B4-BE49-F238E27FC236}">
                      <a16:creationId xmlns:a16="http://schemas.microsoft.com/office/drawing/2014/main" id="{E4F9ACB4-335D-C696-EEEF-9ABE149BD9D1}"/>
                    </a:ext>
                  </a:extLst>
                </p:cNvPr>
                <p:cNvGrpSpPr/>
                <p:nvPr/>
              </p:nvGrpSpPr>
              <p:grpSpPr>
                <a:xfrm>
                  <a:off x="4612175" y="1396639"/>
                  <a:ext cx="1927860" cy="4533900"/>
                  <a:chOff x="4600805" y="1410450"/>
                  <a:chExt cx="1927860" cy="4533900"/>
                </a:xfrm>
              </p:grpSpPr>
              <p:sp>
                <p:nvSpPr>
                  <p:cNvPr id="731" name="Rechteck 730">
                    <a:extLst>
                      <a:ext uri="{FF2B5EF4-FFF2-40B4-BE49-F238E27FC236}">
                        <a16:creationId xmlns:a16="http://schemas.microsoft.com/office/drawing/2014/main" id="{35934B57-6D9A-F0C0-8BEC-0A9F75631AFE}"/>
                      </a:ext>
                    </a:extLst>
                  </p:cNvPr>
                  <p:cNvSpPr/>
                  <p:nvPr/>
                </p:nvSpPr>
                <p:spPr>
                  <a:xfrm>
                    <a:off x="4600805" y="235533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2" name="Rechteck 731">
                    <a:extLst>
                      <a:ext uri="{FF2B5EF4-FFF2-40B4-BE49-F238E27FC236}">
                        <a16:creationId xmlns:a16="http://schemas.microsoft.com/office/drawing/2014/main" id="{735EDA60-4C85-AE0D-589F-E0FAA39D812D}"/>
                      </a:ext>
                    </a:extLst>
                  </p:cNvPr>
                  <p:cNvSpPr/>
                  <p:nvPr/>
                </p:nvSpPr>
                <p:spPr>
                  <a:xfrm>
                    <a:off x="4844645" y="1410450"/>
                    <a:ext cx="113665" cy="45339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3" name="Rechteck 732">
                    <a:extLst>
                      <a:ext uri="{FF2B5EF4-FFF2-40B4-BE49-F238E27FC236}">
                        <a16:creationId xmlns:a16="http://schemas.microsoft.com/office/drawing/2014/main" id="{9A9777DC-CA0D-FAF5-D066-9114EF4CEE6B}"/>
                      </a:ext>
                    </a:extLst>
                  </p:cNvPr>
                  <p:cNvSpPr/>
                  <p:nvPr/>
                </p:nvSpPr>
                <p:spPr>
                  <a:xfrm>
                    <a:off x="6239105" y="1410450"/>
                    <a:ext cx="113665" cy="45339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4" name="Rechteck 733">
                    <a:extLst>
                      <a:ext uri="{FF2B5EF4-FFF2-40B4-BE49-F238E27FC236}">
                        <a16:creationId xmlns:a16="http://schemas.microsoft.com/office/drawing/2014/main" id="{712F2414-E1D5-B4E8-1C10-0257B2E05067}"/>
                      </a:ext>
                    </a:extLst>
                  </p:cNvPr>
                  <p:cNvSpPr/>
                  <p:nvPr/>
                </p:nvSpPr>
                <p:spPr>
                  <a:xfrm>
                    <a:off x="4600805" y="170001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5" name="Rechteck 734">
                    <a:extLst>
                      <a:ext uri="{FF2B5EF4-FFF2-40B4-BE49-F238E27FC236}">
                        <a16:creationId xmlns:a16="http://schemas.microsoft.com/office/drawing/2014/main" id="{90D91F52-5BCB-479C-6ED7-69295C2D3807}"/>
                      </a:ext>
                    </a:extLst>
                  </p:cNvPr>
                  <p:cNvSpPr/>
                  <p:nvPr/>
                </p:nvSpPr>
                <p:spPr>
                  <a:xfrm>
                    <a:off x="4600805" y="301065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6" name="Rechteck 735">
                    <a:extLst>
                      <a:ext uri="{FF2B5EF4-FFF2-40B4-BE49-F238E27FC236}">
                        <a16:creationId xmlns:a16="http://schemas.microsoft.com/office/drawing/2014/main" id="{DD6AF8F8-EB2F-0935-F1E0-2FBE903AF1FA}"/>
                      </a:ext>
                    </a:extLst>
                  </p:cNvPr>
                  <p:cNvSpPr/>
                  <p:nvPr/>
                </p:nvSpPr>
                <p:spPr>
                  <a:xfrm>
                    <a:off x="4600805" y="366597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7" name="Rechteck 736">
                    <a:extLst>
                      <a:ext uri="{FF2B5EF4-FFF2-40B4-BE49-F238E27FC236}">
                        <a16:creationId xmlns:a16="http://schemas.microsoft.com/office/drawing/2014/main" id="{B76EC32B-89DA-6AC2-26CB-162A9FD6AE21}"/>
                      </a:ext>
                    </a:extLst>
                  </p:cNvPr>
                  <p:cNvSpPr/>
                  <p:nvPr/>
                </p:nvSpPr>
                <p:spPr>
                  <a:xfrm>
                    <a:off x="4600805" y="432129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8" name="Rechteck 737">
                    <a:extLst>
                      <a:ext uri="{FF2B5EF4-FFF2-40B4-BE49-F238E27FC236}">
                        <a16:creationId xmlns:a16="http://schemas.microsoft.com/office/drawing/2014/main" id="{63B48870-F294-CE89-7354-8B6BA3767F94}"/>
                      </a:ext>
                    </a:extLst>
                  </p:cNvPr>
                  <p:cNvSpPr/>
                  <p:nvPr/>
                </p:nvSpPr>
                <p:spPr>
                  <a:xfrm>
                    <a:off x="4600805" y="497661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39" name="Rechteck 738">
                    <a:extLst>
                      <a:ext uri="{FF2B5EF4-FFF2-40B4-BE49-F238E27FC236}">
                        <a16:creationId xmlns:a16="http://schemas.microsoft.com/office/drawing/2014/main" id="{9B2583D0-7178-0504-54FB-8B0A9B1D63C3}"/>
                      </a:ext>
                    </a:extLst>
                  </p:cNvPr>
                  <p:cNvSpPr/>
                  <p:nvPr/>
                </p:nvSpPr>
                <p:spPr>
                  <a:xfrm>
                    <a:off x="4600805" y="563193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0" name="Trapezoid 139">
                    <a:extLst>
                      <a:ext uri="{FF2B5EF4-FFF2-40B4-BE49-F238E27FC236}">
                        <a16:creationId xmlns:a16="http://schemas.microsoft.com/office/drawing/2014/main" id="{F9758FE8-7784-3AF4-A350-F5078C1BB288}"/>
                      </a:ext>
                    </a:extLst>
                  </p:cNvPr>
                  <p:cNvSpPr/>
                  <p:nvPr/>
                </p:nvSpPr>
                <p:spPr>
                  <a:xfrm>
                    <a:off x="4998178" y="1788696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1" name="Grafik 28" descr="Pflanze">
                    <a:extLst>
                      <a:ext uri="{FF2B5EF4-FFF2-40B4-BE49-F238E27FC236}">
                        <a16:creationId xmlns:a16="http://schemas.microsoft.com/office/drawing/2014/main" id="{B70F120C-5C6B-7AD5-0A87-8E39E09C7875}"/>
                      </a:ext>
                    </a:extLst>
                  </p:cNvPr>
                  <p:cNvSpPr/>
                  <p:nvPr/>
                </p:nvSpPr>
                <p:spPr>
                  <a:xfrm>
                    <a:off x="514277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742" name="Grafik 28" descr="Pflanze">
                    <a:extLst>
                      <a:ext uri="{FF2B5EF4-FFF2-40B4-BE49-F238E27FC236}">
                        <a16:creationId xmlns:a16="http://schemas.microsoft.com/office/drawing/2014/main" id="{F7AC843B-BD64-9CEB-4F6A-0E64304C4FA1}"/>
                      </a:ext>
                    </a:extLst>
                  </p:cNvPr>
                  <p:cNvSpPr/>
                  <p:nvPr/>
                </p:nvSpPr>
                <p:spPr>
                  <a:xfrm>
                    <a:off x="545773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743" name="Grafik 28" descr="Pflanze">
                    <a:extLst>
                      <a:ext uri="{FF2B5EF4-FFF2-40B4-BE49-F238E27FC236}">
                        <a16:creationId xmlns:a16="http://schemas.microsoft.com/office/drawing/2014/main" id="{FCFEB451-AF7D-DA3F-217B-55D07BD2F2E2}"/>
                      </a:ext>
                    </a:extLst>
                  </p:cNvPr>
                  <p:cNvSpPr/>
                  <p:nvPr/>
                </p:nvSpPr>
                <p:spPr>
                  <a:xfrm>
                    <a:off x="577269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744" name="Freihandform: Form 743">
                    <a:extLst>
                      <a:ext uri="{FF2B5EF4-FFF2-40B4-BE49-F238E27FC236}">
                        <a16:creationId xmlns:a16="http://schemas.microsoft.com/office/drawing/2014/main" id="{E8DB9FD2-2F82-E26F-56B5-9B14393146F9}"/>
                      </a:ext>
                    </a:extLst>
                  </p:cNvPr>
                  <p:cNvSpPr/>
                  <p:nvPr/>
                </p:nvSpPr>
                <p:spPr>
                  <a:xfrm>
                    <a:off x="5215879" y="1753539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745" name="Gruppieren 744">
                    <a:extLst>
                      <a:ext uri="{FF2B5EF4-FFF2-40B4-BE49-F238E27FC236}">
                        <a16:creationId xmlns:a16="http://schemas.microsoft.com/office/drawing/2014/main" id="{0C7492A6-1C2C-6441-C9B4-47E4FFF2306E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2403745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770" name="Trapezoid 139">
                      <a:extLst>
                        <a:ext uri="{FF2B5EF4-FFF2-40B4-BE49-F238E27FC236}">
                          <a16:creationId xmlns:a16="http://schemas.microsoft.com/office/drawing/2014/main" id="{D926F9D6-E124-CEF9-D264-453BAECAC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71" name="Grafik 28" descr="Pflanze">
                      <a:extLst>
                        <a:ext uri="{FF2B5EF4-FFF2-40B4-BE49-F238E27FC236}">
                          <a16:creationId xmlns:a16="http://schemas.microsoft.com/office/drawing/2014/main" id="{0F312CFC-7FEF-9043-E2AF-DA0D7E78E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2" name="Grafik 28" descr="Pflanze">
                      <a:extLst>
                        <a:ext uri="{FF2B5EF4-FFF2-40B4-BE49-F238E27FC236}">
                          <a16:creationId xmlns:a16="http://schemas.microsoft.com/office/drawing/2014/main" id="{582010F7-097B-E80E-DE2C-A156C9E895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3" name="Grafik 28" descr="Pflanze">
                      <a:extLst>
                        <a:ext uri="{FF2B5EF4-FFF2-40B4-BE49-F238E27FC236}">
                          <a16:creationId xmlns:a16="http://schemas.microsoft.com/office/drawing/2014/main" id="{27CBCD92-68FF-0EE9-72BB-FA9E77281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4" name="Freihandform: Form 773">
                      <a:extLst>
                        <a:ext uri="{FF2B5EF4-FFF2-40B4-BE49-F238E27FC236}">
                          <a16:creationId xmlns:a16="http://schemas.microsoft.com/office/drawing/2014/main" id="{55AC31E7-1777-E1EA-FBD0-99085629C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6" name="Gruppieren 745">
                    <a:extLst>
                      <a:ext uri="{FF2B5EF4-FFF2-40B4-BE49-F238E27FC236}">
                        <a16:creationId xmlns:a16="http://schemas.microsoft.com/office/drawing/2014/main" id="{4BE74CCE-24BD-206F-702C-75CA6BD2A66A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3066446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765" name="Trapezoid 139">
                      <a:extLst>
                        <a:ext uri="{FF2B5EF4-FFF2-40B4-BE49-F238E27FC236}">
                          <a16:creationId xmlns:a16="http://schemas.microsoft.com/office/drawing/2014/main" id="{2F185C30-62B9-67DD-9DED-EB2F5B0EC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766" name="Grafik 28" descr="Pflanze">
                      <a:extLst>
                        <a:ext uri="{FF2B5EF4-FFF2-40B4-BE49-F238E27FC236}">
                          <a16:creationId xmlns:a16="http://schemas.microsoft.com/office/drawing/2014/main" id="{0D25B714-F2BA-6500-E0DC-581CFD264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7" name="Grafik 28" descr="Pflanze">
                      <a:extLst>
                        <a:ext uri="{FF2B5EF4-FFF2-40B4-BE49-F238E27FC236}">
                          <a16:creationId xmlns:a16="http://schemas.microsoft.com/office/drawing/2014/main" id="{93B1AFD0-52E1-91CF-4846-FA5DEDCB5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" name="Grafik 28" descr="Pflanze">
                      <a:extLst>
                        <a:ext uri="{FF2B5EF4-FFF2-40B4-BE49-F238E27FC236}">
                          <a16:creationId xmlns:a16="http://schemas.microsoft.com/office/drawing/2014/main" id="{1220E714-1148-F84E-4FC7-72B45F4C7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9" name="Freihandform: Form 768">
                      <a:extLst>
                        <a:ext uri="{FF2B5EF4-FFF2-40B4-BE49-F238E27FC236}">
                          <a16:creationId xmlns:a16="http://schemas.microsoft.com/office/drawing/2014/main" id="{0DFFA82C-050D-00FE-AF38-29F91389D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7" name="Gruppieren 746">
                    <a:extLst>
                      <a:ext uri="{FF2B5EF4-FFF2-40B4-BE49-F238E27FC236}">
                        <a16:creationId xmlns:a16="http://schemas.microsoft.com/office/drawing/2014/main" id="{ED50820F-8BAA-85CE-C53C-13720CC944A3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3714531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760" name="Trapezoid 139">
                      <a:extLst>
                        <a:ext uri="{FF2B5EF4-FFF2-40B4-BE49-F238E27FC236}">
                          <a16:creationId xmlns:a16="http://schemas.microsoft.com/office/drawing/2014/main" id="{89FE3316-CB82-3509-778D-520B7F8F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61" name="Grafik 28" descr="Pflanze">
                      <a:extLst>
                        <a:ext uri="{FF2B5EF4-FFF2-40B4-BE49-F238E27FC236}">
                          <a16:creationId xmlns:a16="http://schemas.microsoft.com/office/drawing/2014/main" id="{03810942-866D-1CC9-7E96-D8A1E69B29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2" name="Grafik 28" descr="Pflanze">
                      <a:extLst>
                        <a:ext uri="{FF2B5EF4-FFF2-40B4-BE49-F238E27FC236}">
                          <a16:creationId xmlns:a16="http://schemas.microsoft.com/office/drawing/2014/main" id="{900CF363-CF3E-3CD2-C0E0-701636022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3" name="Grafik 28" descr="Pflanze">
                      <a:extLst>
                        <a:ext uri="{FF2B5EF4-FFF2-40B4-BE49-F238E27FC236}">
                          <a16:creationId xmlns:a16="http://schemas.microsoft.com/office/drawing/2014/main" id="{E4639500-F808-7589-D98E-AA1485BF2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4" name="Freihandform: Form 763">
                      <a:extLst>
                        <a:ext uri="{FF2B5EF4-FFF2-40B4-BE49-F238E27FC236}">
                          <a16:creationId xmlns:a16="http://schemas.microsoft.com/office/drawing/2014/main" id="{B0A1016B-5340-C7F8-5657-5F1A55E49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8" name="Gruppieren 747">
                    <a:extLst>
                      <a:ext uri="{FF2B5EF4-FFF2-40B4-BE49-F238E27FC236}">
                        <a16:creationId xmlns:a16="http://schemas.microsoft.com/office/drawing/2014/main" id="{F8B9125E-47C5-4408-38AA-B578BA25A71E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4360409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755" name="Trapezoid 139">
                      <a:extLst>
                        <a:ext uri="{FF2B5EF4-FFF2-40B4-BE49-F238E27FC236}">
                          <a16:creationId xmlns:a16="http://schemas.microsoft.com/office/drawing/2014/main" id="{D11525D8-3134-2409-CD59-FDDAA30D6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  <a:alpha val="44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56" name="Grafik 28" descr="Pflanze">
                      <a:extLst>
                        <a:ext uri="{FF2B5EF4-FFF2-40B4-BE49-F238E27FC236}">
                          <a16:creationId xmlns:a16="http://schemas.microsoft.com/office/drawing/2014/main" id="{4B1B06E9-9694-C773-EB56-079812317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7" name="Grafik 28" descr="Pflanze">
                      <a:extLst>
                        <a:ext uri="{FF2B5EF4-FFF2-40B4-BE49-F238E27FC236}">
                          <a16:creationId xmlns:a16="http://schemas.microsoft.com/office/drawing/2014/main" id="{9C19915D-E8AF-3415-2BE2-121DE83E5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" name="Grafik 28" descr="Pflanze">
                      <a:extLst>
                        <a:ext uri="{FF2B5EF4-FFF2-40B4-BE49-F238E27FC236}">
                          <a16:creationId xmlns:a16="http://schemas.microsoft.com/office/drawing/2014/main" id="{27794DA2-F9BF-9107-5B83-6D3D417CA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9" name="Freihandform: Form 758">
                      <a:extLst>
                        <a:ext uri="{FF2B5EF4-FFF2-40B4-BE49-F238E27FC236}">
                          <a16:creationId xmlns:a16="http://schemas.microsoft.com/office/drawing/2014/main" id="{FD835D13-44BC-063E-62C7-D183132DF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9" name="Gruppieren 748">
                    <a:extLst>
                      <a:ext uri="{FF2B5EF4-FFF2-40B4-BE49-F238E27FC236}">
                        <a16:creationId xmlns:a16="http://schemas.microsoft.com/office/drawing/2014/main" id="{CBC52767-99B8-AD73-EB76-1CF4A8AF5743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5024658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750" name="Trapezoid 139">
                      <a:extLst>
                        <a:ext uri="{FF2B5EF4-FFF2-40B4-BE49-F238E27FC236}">
                          <a16:creationId xmlns:a16="http://schemas.microsoft.com/office/drawing/2014/main" id="{42E1E7AD-CF9D-4C19-C926-61A14FA07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51" name="Grafik 28" descr="Pflanze">
                      <a:extLst>
                        <a:ext uri="{FF2B5EF4-FFF2-40B4-BE49-F238E27FC236}">
                          <a16:creationId xmlns:a16="http://schemas.microsoft.com/office/drawing/2014/main" id="{F4E78A0D-C3AA-F0CD-9EB6-719681DBB9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2" name="Grafik 28" descr="Pflanze">
                      <a:extLst>
                        <a:ext uri="{FF2B5EF4-FFF2-40B4-BE49-F238E27FC236}">
                          <a16:creationId xmlns:a16="http://schemas.microsoft.com/office/drawing/2014/main" id="{314E525E-8202-9636-69BC-E61735A3B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3" name="Grafik 28" descr="Pflanze">
                      <a:extLst>
                        <a:ext uri="{FF2B5EF4-FFF2-40B4-BE49-F238E27FC236}">
                          <a16:creationId xmlns:a16="http://schemas.microsoft.com/office/drawing/2014/main" id="{31F2E6B6-5B4B-B1FE-E8F2-35F4EBF17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4" name="Freihandform: Form 753">
                      <a:extLst>
                        <a:ext uri="{FF2B5EF4-FFF2-40B4-BE49-F238E27FC236}">
                          <a16:creationId xmlns:a16="http://schemas.microsoft.com/office/drawing/2014/main" id="{3CE345E8-AEE2-E606-D51E-DF2CA6BE9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cxnSp>
            <p:nvCxnSpPr>
              <p:cNvPr id="727" name="Gerader Verbinder 726">
                <a:extLst>
                  <a:ext uri="{FF2B5EF4-FFF2-40B4-BE49-F238E27FC236}">
                    <a16:creationId xmlns:a16="http://schemas.microsoft.com/office/drawing/2014/main" id="{61E1DC78-2595-ADEC-2785-6661D2D64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9050" y="497017"/>
                <a:ext cx="591596" cy="59811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Gerader Verbinder 727">
                <a:extLst>
                  <a:ext uri="{FF2B5EF4-FFF2-40B4-BE49-F238E27FC236}">
                    <a16:creationId xmlns:a16="http://schemas.microsoft.com/office/drawing/2014/main" id="{ABBC445B-6B19-3DF7-0B29-613018308D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699724" y="493758"/>
                <a:ext cx="591596" cy="59811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2" name="Rechteck 691">
              <a:extLst>
                <a:ext uri="{FF2B5EF4-FFF2-40B4-BE49-F238E27FC236}">
                  <a16:creationId xmlns:a16="http://schemas.microsoft.com/office/drawing/2014/main" id="{840D125B-6C6C-6D6E-4967-9709F51C1491}"/>
                </a:ext>
              </a:extLst>
            </p:cNvPr>
            <p:cNvSpPr/>
            <p:nvPr/>
          </p:nvSpPr>
          <p:spPr>
            <a:xfrm>
              <a:off x="2357562" y="1941713"/>
              <a:ext cx="1468338" cy="1708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/>
                <a:t>mineralstoffreiches Wasser</a:t>
              </a:r>
            </a:p>
          </p:txBody>
        </p:sp>
        <p:sp>
          <p:nvSpPr>
            <p:cNvPr id="693" name="Rechteck 692">
              <a:extLst>
                <a:ext uri="{FF2B5EF4-FFF2-40B4-BE49-F238E27FC236}">
                  <a16:creationId xmlns:a16="http://schemas.microsoft.com/office/drawing/2014/main" id="{A108F41C-9EC4-5AC9-0783-926B9A42C4EC}"/>
                </a:ext>
              </a:extLst>
            </p:cNvPr>
            <p:cNvSpPr/>
            <p:nvPr/>
          </p:nvSpPr>
          <p:spPr>
            <a:xfrm>
              <a:off x="1222090" y="2866186"/>
              <a:ext cx="1392555" cy="7456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Mineralstoffe</a:t>
              </a:r>
              <a:r>
                <a:rPr lang="de-DE" dirty="0"/>
                <a:t> </a:t>
              </a:r>
              <a:r>
                <a:rPr lang="de-DE" sz="1050" dirty="0"/>
                <a:t>(z.B. auf der Basis von Stickstoff, Phosphor, Kalium usw.)</a:t>
              </a:r>
              <a:endParaRPr lang="de-DE" dirty="0"/>
            </a:p>
          </p:txBody>
        </p:sp>
        <p:sp>
          <p:nvSpPr>
            <p:cNvPr id="694" name="Rechteck 693">
              <a:extLst>
                <a:ext uri="{FF2B5EF4-FFF2-40B4-BE49-F238E27FC236}">
                  <a16:creationId xmlns:a16="http://schemas.microsoft.com/office/drawing/2014/main" id="{FB5AF9C1-DE10-3455-48AA-18356898CDD5}"/>
                </a:ext>
              </a:extLst>
            </p:cNvPr>
            <p:cNvSpPr/>
            <p:nvPr/>
          </p:nvSpPr>
          <p:spPr>
            <a:xfrm>
              <a:off x="8703613" y="4195945"/>
              <a:ext cx="1776020" cy="4985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b="1" dirty="0"/>
                <a:t>Biogasanlage</a:t>
              </a:r>
              <a:r>
                <a:rPr lang="de-DE" sz="1000" dirty="0"/>
                <a:t> </a:t>
              </a:r>
            </a:p>
            <a:p>
              <a:pPr algn="ctr"/>
              <a:r>
                <a:rPr lang="de-DE" sz="1000" dirty="0"/>
                <a:t>produziert u.a. Methan (CH</a:t>
              </a:r>
              <a:r>
                <a:rPr lang="de-DE" sz="1000" baseline="-25000" dirty="0"/>
                <a:t>4</a:t>
              </a:r>
              <a:r>
                <a:rPr lang="de-DE" sz="1000" dirty="0"/>
                <a:t>), </a:t>
              </a:r>
            </a:p>
            <a:p>
              <a:pPr algn="ctr"/>
              <a:r>
                <a:rPr lang="de-DE" sz="1000" dirty="0"/>
                <a:t>CO</a:t>
              </a:r>
              <a:r>
                <a:rPr lang="de-DE" sz="1000" baseline="-25000" dirty="0"/>
                <a:t>2</a:t>
              </a:r>
              <a:r>
                <a:rPr lang="de-DE" sz="1000" dirty="0"/>
                <a:t>  und Wärme</a:t>
              </a:r>
            </a:p>
          </p:txBody>
        </p:sp>
        <p:sp>
          <p:nvSpPr>
            <p:cNvPr id="695" name="Rechteck 694">
              <a:extLst>
                <a:ext uri="{FF2B5EF4-FFF2-40B4-BE49-F238E27FC236}">
                  <a16:creationId xmlns:a16="http://schemas.microsoft.com/office/drawing/2014/main" id="{6FD95CC8-F4CE-0EF9-B8B2-A24F8961A34D}"/>
                </a:ext>
              </a:extLst>
            </p:cNvPr>
            <p:cNvSpPr/>
            <p:nvPr/>
          </p:nvSpPr>
          <p:spPr>
            <a:xfrm rot="10800000">
              <a:off x="8813555" y="1304699"/>
              <a:ext cx="17104" cy="36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96" name="Gruppieren 695">
              <a:extLst>
                <a:ext uri="{FF2B5EF4-FFF2-40B4-BE49-F238E27FC236}">
                  <a16:creationId xmlns:a16="http://schemas.microsoft.com/office/drawing/2014/main" id="{09BAB438-11CE-1D0F-E51A-BCDBBFF96A7D}"/>
                </a:ext>
              </a:extLst>
            </p:cNvPr>
            <p:cNvGrpSpPr/>
            <p:nvPr/>
          </p:nvGrpSpPr>
          <p:grpSpPr>
            <a:xfrm>
              <a:off x="8745833" y="1585281"/>
              <a:ext cx="167787" cy="279814"/>
              <a:chOff x="9181963" y="2058167"/>
              <a:chExt cx="167787" cy="279814"/>
            </a:xfrm>
          </p:grpSpPr>
          <p:sp>
            <p:nvSpPr>
              <p:cNvPr id="722" name="Ellipse 721">
                <a:extLst>
                  <a:ext uri="{FF2B5EF4-FFF2-40B4-BE49-F238E27FC236}">
                    <a16:creationId xmlns:a16="http://schemas.microsoft.com/office/drawing/2014/main" id="{D9000977-A4D0-2645-FF6D-80EED28397FB}"/>
                  </a:ext>
                </a:extLst>
              </p:cNvPr>
              <p:cNvSpPr/>
              <p:nvPr/>
            </p:nvSpPr>
            <p:spPr>
              <a:xfrm rot="16200000">
                <a:off x="9180335" y="2059795"/>
                <a:ext cx="171044" cy="1677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3" name="Rechteck 722">
                <a:extLst>
                  <a:ext uri="{FF2B5EF4-FFF2-40B4-BE49-F238E27FC236}">
                    <a16:creationId xmlns:a16="http://schemas.microsoft.com/office/drawing/2014/main" id="{D5595343-94DA-C003-21F3-68203094EC55}"/>
                  </a:ext>
                </a:extLst>
              </p:cNvPr>
              <p:cNvSpPr/>
              <p:nvPr/>
            </p:nvSpPr>
            <p:spPr>
              <a:xfrm rot="16200000">
                <a:off x="9201500" y="2115102"/>
                <a:ext cx="130196" cy="16630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Rechteck: abgerundete Ecken 723">
                <a:extLst>
                  <a:ext uri="{FF2B5EF4-FFF2-40B4-BE49-F238E27FC236}">
                    <a16:creationId xmlns:a16="http://schemas.microsoft.com/office/drawing/2014/main" id="{F6EE4261-504F-C7E4-2818-A173F66EB6C2}"/>
                  </a:ext>
                </a:extLst>
              </p:cNvPr>
              <p:cNvSpPr/>
              <p:nvPr/>
            </p:nvSpPr>
            <p:spPr>
              <a:xfrm rot="16200000">
                <a:off x="9161136" y="2257370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5" name="Rechteck: abgerundete Ecken 724">
                <a:extLst>
                  <a:ext uri="{FF2B5EF4-FFF2-40B4-BE49-F238E27FC236}">
                    <a16:creationId xmlns:a16="http://schemas.microsoft.com/office/drawing/2014/main" id="{492475A8-0FD1-3252-BFC6-ECCDAEFC9CA0}"/>
                  </a:ext>
                </a:extLst>
              </p:cNvPr>
              <p:cNvSpPr/>
              <p:nvPr/>
            </p:nvSpPr>
            <p:spPr>
              <a:xfrm rot="16200000">
                <a:off x="9222472" y="2257819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97" name="Flussdiagramm: Magnetplattenspeicher 3">
              <a:extLst>
                <a:ext uri="{FF2B5EF4-FFF2-40B4-BE49-F238E27FC236}">
                  <a16:creationId xmlns:a16="http://schemas.microsoft.com/office/drawing/2014/main" id="{02B0D5AA-E3B3-8BA5-9A15-B318E65F3F72}"/>
                </a:ext>
              </a:extLst>
            </p:cNvPr>
            <p:cNvSpPr/>
            <p:nvPr/>
          </p:nvSpPr>
          <p:spPr>
            <a:xfrm>
              <a:off x="9204491" y="3285949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8" name="Flussdiagramm: Magnetplattenspeicher 3">
              <a:extLst>
                <a:ext uri="{FF2B5EF4-FFF2-40B4-BE49-F238E27FC236}">
                  <a16:creationId xmlns:a16="http://schemas.microsoft.com/office/drawing/2014/main" id="{30487E13-657D-E823-1918-BF9A88854505}"/>
                </a:ext>
              </a:extLst>
            </p:cNvPr>
            <p:cNvSpPr/>
            <p:nvPr/>
          </p:nvSpPr>
          <p:spPr>
            <a:xfrm>
              <a:off x="8675909" y="3413807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9" name="Rechteck 698">
              <a:extLst>
                <a:ext uri="{FF2B5EF4-FFF2-40B4-BE49-F238E27FC236}">
                  <a16:creationId xmlns:a16="http://schemas.microsoft.com/office/drawing/2014/main" id="{134BF763-0636-CA08-0145-4DAFDB256C94}"/>
                </a:ext>
              </a:extLst>
            </p:cNvPr>
            <p:cNvSpPr/>
            <p:nvPr/>
          </p:nvSpPr>
          <p:spPr>
            <a:xfrm rot="10800000">
              <a:off x="9250435" y="2529000"/>
              <a:ext cx="17104" cy="9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00" name="Gruppieren 699">
              <a:extLst>
                <a:ext uri="{FF2B5EF4-FFF2-40B4-BE49-F238E27FC236}">
                  <a16:creationId xmlns:a16="http://schemas.microsoft.com/office/drawing/2014/main" id="{5A3469D3-4F69-4582-7D05-054EF1C67BD0}"/>
                </a:ext>
              </a:extLst>
            </p:cNvPr>
            <p:cNvGrpSpPr/>
            <p:nvPr/>
          </p:nvGrpSpPr>
          <p:grpSpPr>
            <a:xfrm>
              <a:off x="8623932" y="1883742"/>
              <a:ext cx="784920" cy="670374"/>
              <a:chOff x="8625839" y="1973585"/>
              <a:chExt cx="784920" cy="670374"/>
            </a:xfrm>
          </p:grpSpPr>
          <p:sp>
            <p:nvSpPr>
              <p:cNvPr id="708" name="Rechteck 707">
                <a:extLst>
                  <a:ext uri="{FF2B5EF4-FFF2-40B4-BE49-F238E27FC236}">
                    <a16:creationId xmlns:a16="http://schemas.microsoft.com/office/drawing/2014/main" id="{DF60C3F0-60DA-E5D7-C238-DD92E1F2A7F7}"/>
                  </a:ext>
                </a:extLst>
              </p:cNvPr>
              <p:cNvSpPr/>
              <p:nvPr/>
            </p:nvSpPr>
            <p:spPr>
              <a:xfrm>
                <a:off x="8625839" y="1973585"/>
                <a:ext cx="781839" cy="51941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709" name="Gruppieren 708">
                <a:extLst>
                  <a:ext uri="{FF2B5EF4-FFF2-40B4-BE49-F238E27FC236}">
                    <a16:creationId xmlns:a16="http://schemas.microsoft.com/office/drawing/2014/main" id="{8CBB74E1-200E-4F88-28C1-17432176077A}"/>
                  </a:ext>
                </a:extLst>
              </p:cNvPr>
              <p:cNvGrpSpPr/>
              <p:nvPr/>
            </p:nvGrpSpPr>
            <p:grpSpPr>
              <a:xfrm>
                <a:off x="8673737" y="2289404"/>
                <a:ext cx="222370" cy="112831"/>
                <a:chOff x="6982932" y="2521116"/>
                <a:chExt cx="222370" cy="112831"/>
              </a:xfrm>
            </p:grpSpPr>
            <p:sp>
              <p:nvSpPr>
                <p:cNvPr id="719" name="Rechteck 718">
                  <a:extLst>
                    <a:ext uri="{FF2B5EF4-FFF2-40B4-BE49-F238E27FC236}">
                      <a16:creationId xmlns:a16="http://schemas.microsoft.com/office/drawing/2014/main" id="{8E73FAC4-67C8-0A6D-D97F-41B263BA884E}"/>
                    </a:ext>
                  </a:extLst>
                </p:cNvPr>
                <p:cNvSpPr/>
                <p:nvPr/>
              </p:nvSpPr>
              <p:spPr>
                <a:xfrm>
                  <a:off x="6982932" y="2521116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0" name="Rechteck 719">
                  <a:extLst>
                    <a:ext uri="{FF2B5EF4-FFF2-40B4-BE49-F238E27FC236}">
                      <a16:creationId xmlns:a16="http://schemas.microsoft.com/office/drawing/2014/main" id="{C8B3D5F6-2685-8263-1933-16F8D101F88C}"/>
                    </a:ext>
                  </a:extLst>
                </p:cNvPr>
                <p:cNvSpPr/>
                <p:nvPr/>
              </p:nvSpPr>
              <p:spPr>
                <a:xfrm>
                  <a:off x="6982932" y="2564933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21" name="Rechteck 720">
                  <a:extLst>
                    <a:ext uri="{FF2B5EF4-FFF2-40B4-BE49-F238E27FC236}">
                      <a16:creationId xmlns:a16="http://schemas.microsoft.com/office/drawing/2014/main" id="{C87A6E97-EF85-5B4F-B557-AE30F3285307}"/>
                    </a:ext>
                  </a:extLst>
                </p:cNvPr>
                <p:cNvSpPr/>
                <p:nvPr/>
              </p:nvSpPr>
              <p:spPr>
                <a:xfrm>
                  <a:off x="6982932" y="2608747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10" name="Gruppieren 709">
                <a:extLst>
                  <a:ext uri="{FF2B5EF4-FFF2-40B4-BE49-F238E27FC236}">
                    <a16:creationId xmlns:a16="http://schemas.microsoft.com/office/drawing/2014/main" id="{8B2ACA9A-5415-03DF-B06E-0A1103C88F57}"/>
                  </a:ext>
                </a:extLst>
              </p:cNvPr>
              <p:cNvGrpSpPr/>
              <p:nvPr/>
            </p:nvGrpSpPr>
            <p:grpSpPr>
              <a:xfrm>
                <a:off x="8673737" y="2037832"/>
                <a:ext cx="222370" cy="156651"/>
                <a:chOff x="6982932" y="2066448"/>
                <a:chExt cx="222370" cy="156651"/>
              </a:xfrm>
            </p:grpSpPr>
            <p:sp>
              <p:nvSpPr>
                <p:cNvPr id="715" name="Rechteck 714">
                  <a:extLst>
                    <a:ext uri="{FF2B5EF4-FFF2-40B4-BE49-F238E27FC236}">
                      <a16:creationId xmlns:a16="http://schemas.microsoft.com/office/drawing/2014/main" id="{87AE4ACA-8C2B-A17C-83A9-CE32F2A33464}"/>
                    </a:ext>
                  </a:extLst>
                </p:cNvPr>
                <p:cNvSpPr/>
                <p:nvPr/>
              </p:nvSpPr>
              <p:spPr>
                <a:xfrm>
                  <a:off x="6982932" y="2066448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6" name="Rechteck 715">
                  <a:extLst>
                    <a:ext uri="{FF2B5EF4-FFF2-40B4-BE49-F238E27FC236}">
                      <a16:creationId xmlns:a16="http://schemas.microsoft.com/office/drawing/2014/main" id="{92C8B2C6-398F-81E6-2B80-5E7F1C103DAD}"/>
                    </a:ext>
                  </a:extLst>
                </p:cNvPr>
                <p:cNvSpPr/>
                <p:nvPr/>
              </p:nvSpPr>
              <p:spPr>
                <a:xfrm>
                  <a:off x="6982932" y="2110265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7" name="Rechteck 716">
                  <a:extLst>
                    <a:ext uri="{FF2B5EF4-FFF2-40B4-BE49-F238E27FC236}">
                      <a16:creationId xmlns:a16="http://schemas.microsoft.com/office/drawing/2014/main" id="{9F30FDC4-28AD-D335-2BA5-171E78DE3B7D}"/>
                    </a:ext>
                  </a:extLst>
                </p:cNvPr>
                <p:cNvSpPr/>
                <p:nvPr/>
              </p:nvSpPr>
              <p:spPr>
                <a:xfrm>
                  <a:off x="6982932" y="2154082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8" name="Rechteck 717">
                  <a:extLst>
                    <a:ext uri="{FF2B5EF4-FFF2-40B4-BE49-F238E27FC236}">
                      <a16:creationId xmlns:a16="http://schemas.microsoft.com/office/drawing/2014/main" id="{5C801D8B-9D84-017C-9C3C-FF7BD3665F7D}"/>
                    </a:ext>
                  </a:extLst>
                </p:cNvPr>
                <p:cNvSpPr/>
                <p:nvPr/>
              </p:nvSpPr>
              <p:spPr>
                <a:xfrm>
                  <a:off x="6982932" y="2197899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11" name="Gruppieren 710">
                <a:extLst>
                  <a:ext uri="{FF2B5EF4-FFF2-40B4-BE49-F238E27FC236}">
                    <a16:creationId xmlns:a16="http://schemas.microsoft.com/office/drawing/2014/main" id="{E6DE36F7-EE6C-8075-7CE6-D8F0476F0D45}"/>
                  </a:ext>
                </a:extLst>
              </p:cNvPr>
              <p:cNvGrpSpPr/>
              <p:nvPr/>
            </p:nvGrpSpPr>
            <p:grpSpPr>
              <a:xfrm>
                <a:off x="8963252" y="2047147"/>
                <a:ext cx="417260" cy="409314"/>
                <a:chOff x="7412585" y="1995424"/>
                <a:chExt cx="273130" cy="267929"/>
              </a:xfrm>
            </p:grpSpPr>
            <p:sp>
              <p:nvSpPr>
                <p:cNvPr id="713" name="Ellipse 712">
                  <a:extLst>
                    <a:ext uri="{FF2B5EF4-FFF2-40B4-BE49-F238E27FC236}">
                      <a16:creationId xmlns:a16="http://schemas.microsoft.com/office/drawing/2014/main" id="{D87E5F5D-2C50-FC26-FC65-1BDC15E5C287}"/>
                    </a:ext>
                  </a:extLst>
                </p:cNvPr>
                <p:cNvSpPr/>
                <p:nvPr/>
              </p:nvSpPr>
              <p:spPr>
                <a:xfrm>
                  <a:off x="7412585" y="1995424"/>
                  <a:ext cx="273130" cy="267929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pic>
              <p:nvPicPr>
                <p:cNvPr id="714" name="Grafik 713" descr="Blitzschlag">
                  <a:extLst>
                    <a:ext uri="{FF2B5EF4-FFF2-40B4-BE49-F238E27FC236}">
                      <a16:creationId xmlns:a16="http://schemas.microsoft.com/office/drawing/2014/main" id="{DD892DB5-C496-B562-1F5D-4D4D10E73E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9979" y="2041302"/>
                  <a:ext cx="209796" cy="205801"/>
                </a:xfrm>
                <a:prstGeom prst="rect">
                  <a:avLst/>
                </a:prstGeom>
              </p:spPr>
            </p:pic>
          </p:grpSp>
          <p:sp>
            <p:nvSpPr>
              <p:cNvPr id="712" name="Rechteck 711">
                <a:extLst>
                  <a:ext uri="{FF2B5EF4-FFF2-40B4-BE49-F238E27FC236}">
                    <a16:creationId xmlns:a16="http://schemas.microsoft.com/office/drawing/2014/main" id="{D3109869-20C3-9F84-C87C-9631C3EE833B}"/>
                  </a:ext>
                </a:extLst>
              </p:cNvPr>
              <p:cNvSpPr/>
              <p:nvPr/>
            </p:nvSpPr>
            <p:spPr>
              <a:xfrm>
                <a:off x="8628920" y="2497730"/>
                <a:ext cx="781839" cy="14622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800" b="1" dirty="0"/>
                  <a:t>Stromerzeugung</a:t>
                </a:r>
              </a:p>
            </p:txBody>
          </p:sp>
        </p:grpSp>
        <p:sp>
          <p:nvSpPr>
            <p:cNvPr id="701" name="Gleichschenkliges Dreieck 700">
              <a:extLst>
                <a:ext uri="{FF2B5EF4-FFF2-40B4-BE49-F238E27FC236}">
                  <a16:creationId xmlns:a16="http://schemas.microsoft.com/office/drawing/2014/main" id="{64D818D8-C931-EEB4-AD18-CA43243CE6A7}"/>
                </a:ext>
              </a:extLst>
            </p:cNvPr>
            <p:cNvSpPr/>
            <p:nvPr/>
          </p:nvSpPr>
          <p:spPr>
            <a:xfrm flipH="1">
              <a:off x="9425874" y="2710323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2" name="Gleichschenkliges Dreieck 701">
              <a:extLst>
                <a:ext uri="{FF2B5EF4-FFF2-40B4-BE49-F238E27FC236}">
                  <a16:creationId xmlns:a16="http://schemas.microsoft.com/office/drawing/2014/main" id="{4B34DE0F-4312-E49B-FFAB-AD018C961905}"/>
                </a:ext>
              </a:extLst>
            </p:cNvPr>
            <p:cNvSpPr/>
            <p:nvPr/>
          </p:nvSpPr>
          <p:spPr>
            <a:xfrm flipH="1">
              <a:off x="9190569" y="3116600"/>
              <a:ext cx="136835" cy="13423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3" name="Rechteck 702">
              <a:extLst>
                <a:ext uri="{FF2B5EF4-FFF2-40B4-BE49-F238E27FC236}">
                  <a16:creationId xmlns:a16="http://schemas.microsoft.com/office/drawing/2014/main" id="{914FDC18-111D-9017-BC6E-8F94E99B5949}"/>
                </a:ext>
              </a:extLst>
            </p:cNvPr>
            <p:cNvSpPr/>
            <p:nvPr/>
          </p:nvSpPr>
          <p:spPr>
            <a:xfrm rot="10800000">
              <a:off x="8957580" y="800311"/>
              <a:ext cx="25200" cy="10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Gleichschenkliges Dreieck 703">
              <a:extLst>
                <a:ext uri="{FF2B5EF4-FFF2-40B4-BE49-F238E27FC236}">
                  <a16:creationId xmlns:a16="http://schemas.microsoft.com/office/drawing/2014/main" id="{166CB29B-266B-4A32-45BD-0292B440654D}"/>
                </a:ext>
              </a:extLst>
            </p:cNvPr>
            <p:cNvSpPr/>
            <p:nvPr/>
          </p:nvSpPr>
          <p:spPr>
            <a:xfrm flipH="1">
              <a:off x="890169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5" name="Gleichschenkliges Dreieck 704">
              <a:extLst>
                <a:ext uri="{FF2B5EF4-FFF2-40B4-BE49-F238E27FC236}">
                  <a16:creationId xmlns:a16="http://schemas.microsoft.com/office/drawing/2014/main" id="{F3AFACC0-B198-27DE-4F9A-0A014FDCA284}"/>
                </a:ext>
              </a:extLst>
            </p:cNvPr>
            <p:cNvSpPr/>
            <p:nvPr/>
          </p:nvSpPr>
          <p:spPr>
            <a:xfrm flipH="1">
              <a:off x="942496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6" name="Ellipse 705">
              <a:extLst>
                <a:ext uri="{FF2B5EF4-FFF2-40B4-BE49-F238E27FC236}">
                  <a16:creationId xmlns:a16="http://schemas.microsoft.com/office/drawing/2014/main" id="{43FE7DF3-BD9E-273B-C486-24502423FA3D}"/>
                </a:ext>
              </a:extLst>
            </p:cNvPr>
            <p:cNvSpPr/>
            <p:nvPr/>
          </p:nvSpPr>
          <p:spPr>
            <a:xfrm>
              <a:off x="9041915" y="909621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CO</a:t>
              </a:r>
              <a:r>
                <a:rPr lang="de-DE" sz="1300" baseline="-25000" dirty="0"/>
                <a:t>2</a:t>
              </a:r>
              <a:endParaRPr lang="de-DE" sz="1300" dirty="0"/>
            </a:p>
          </p:txBody>
        </p:sp>
        <p:sp>
          <p:nvSpPr>
            <p:cNvPr id="707" name="Ellipse 706">
              <a:extLst>
                <a:ext uri="{FF2B5EF4-FFF2-40B4-BE49-F238E27FC236}">
                  <a16:creationId xmlns:a16="http://schemas.microsoft.com/office/drawing/2014/main" id="{3F1B1C1E-02A8-B010-D212-9B07350F82D6}"/>
                </a:ext>
              </a:extLst>
            </p:cNvPr>
            <p:cNvSpPr/>
            <p:nvPr/>
          </p:nvSpPr>
          <p:spPr>
            <a:xfrm>
              <a:off x="8852713" y="2743502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CH</a:t>
              </a:r>
              <a:r>
                <a:rPr lang="de-DE" sz="1300" baseline="-25000" dirty="0"/>
                <a:t>4</a:t>
              </a:r>
              <a:endParaRPr lang="de-DE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2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8A25F785-12AB-D236-50C4-C666ED32041A}"/>
              </a:ext>
            </a:extLst>
          </p:cNvPr>
          <p:cNvSpPr txBox="1"/>
          <p:nvPr/>
        </p:nvSpPr>
        <p:spPr>
          <a:xfrm>
            <a:off x="233003" y="697648"/>
            <a:ext cx="406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Aufgabe:</a:t>
            </a:r>
          </a:p>
          <a:p>
            <a:r>
              <a:rPr lang="de-DE" sz="1600" dirty="0"/>
              <a:t>Formulieren Sie eine geeignete Stundenfrage.</a:t>
            </a:r>
            <a:endParaRPr lang="de-DE" sz="1600" i="1" dirty="0"/>
          </a:p>
        </p:txBody>
      </p:sp>
      <p:sp>
        <p:nvSpPr>
          <p:cNvPr id="396" name="Foliennummernplatzhalter 395">
            <a:extLst>
              <a:ext uri="{FF2B5EF4-FFF2-40B4-BE49-F238E27FC236}">
                <a16:creationId xmlns:a16="http://schemas.microsoft.com/office/drawing/2014/main" id="{63BA42F9-0379-F4DE-8D71-B473704E5A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82F9E7-4582-16EA-3AC8-592F71CA5D71}"/>
              </a:ext>
            </a:extLst>
          </p:cNvPr>
          <p:cNvSpPr txBox="1"/>
          <p:nvPr/>
        </p:nvSpPr>
        <p:spPr>
          <a:xfrm rot="16200000">
            <a:off x="9473050" y="3386699"/>
            <a:ext cx="5210081" cy="19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dirty="0">
                <a:solidFill>
                  <a:schemeClr val="bg1">
                    <a:lumMod val="85000"/>
                  </a:schemeClr>
                </a:solidFill>
              </a:rPr>
              <a:t>Abb. 1: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Schematische Darstellung des 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 Farmings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Dr. Kevin Mielich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Wie wird Glucose aus Kohlenstoffdioxid gebildet?</a:t>
            </a:r>
            <a:r>
              <a:rPr lang="de-DE" sz="600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0C2448E9-9FCF-AA63-ECBB-8FC299B3A749}"/>
              </a:ext>
            </a:extLst>
          </p:cNvPr>
          <p:cNvGrpSpPr/>
          <p:nvPr/>
        </p:nvGrpSpPr>
        <p:grpSpPr>
          <a:xfrm>
            <a:off x="1222090" y="482027"/>
            <a:ext cx="9257543" cy="5798853"/>
            <a:chOff x="1222090" y="482027"/>
            <a:chExt cx="9257543" cy="5798853"/>
          </a:xfrm>
        </p:grpSpPr>
        <p:sp>
          <p:nvSpPr>
            <p:cNvPr id="433" name="Rechteck 432">
              <a:extLst>
                <a:ext uri="{FF2B5EF4-FFF2-40B4-BE49-F238E27FC236}">
                  <a16:creationId xmlns:a16="http://schemas.microsoft.com/office/drawing/2014/main" id="{A99737CA-12D6-1BD8-33B4-B4634D777374}"/>
                </a:ext>
              </a:extLst>
            </p:cNvPr>
            <p:cNvSpPr/>
            <p:nvPr/>
          </p:nvSpPr>
          <p:spPr>
            <a:xfrm rot="5400000">
              <a:off x="7456224" y="-38648"/>
              <a:ext cx="16779" cy="27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Rechteck 433">
              <a:extLst>
                <a:ext uri="{FF2B5EF4-FFF2-40B4-BE49-F238E27FC236}">
                  <a16:creationId xmlns:a16="http://schemas.microsoft.com/office/drawing/2014/main" id="{DE3CDC08-6B93-DD57-01C3-11C450A32615}"/>
                </a:ext>
              </a:extLst>
            </p:cNvPr>
            <p:cNvSpPr/>
            <p:nvPr/>
          </p:nvSpPr>
          <p:spPr>
            <a:xfrm rot="10800000">
              <a:off x="9474822" y="789603"/>
              <a:ext cx="36000" cy="262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35" name="Gruppieren 434">
              <a:extLst>
                <a:ext uri="{FF2B5EF4-FFF2-40B4-BE49-F238E27FC236}">
                  <a16:creationId xmlns:a16="http://schemas.microsoft.com/office/drawing/2014/main" id="{6DF5B3F8-C246-C475-F870-5420F0F41D18}"/>
                </a:ext>
              </a:extLst>
            </p:cNvPr>
            <p:cNvGrpSpPr/>
            <p:nvPr/>
          </p:nvGrpSpPr>
          <p:grpSpPr>
            <a:xfrm>
              <a:off x="1223070" y="482027"/>
              <a:ext cx="8352591" cy="5798853"/>
              <a:chOff x="1223070" y="482027"/>
              <a:chExt cx="8352591" cy="5798853"/>
            </a:xfrm>
          </p:grpSpPr>
          <p:grpSp>
            <p:nvGrpSpPr>
              <p:cNvPr id="470" name="Gruppieren 469">
                <a:extLst>
                  <a:ext uri="{FF2B5EF4-FFF2-40B4-BE49-F238E27FC236}">
                    <a16:creationId xmlns:a16="http://schemas.microsoft.com/office/drawing/2014/main" id="{CA0E3384-96B6-5F6D-5630-402B24FEAC17}"/>
                  </a:ext>
                </a:extLst>
              </p:cNvPr>
              <p:cNvGrpSpPr/>
              <p:nvPr/>
            </p:nvGrpSpPr>
            <p:grpSpPr>
              <a:xfrm>
                <a:off x="1223070" y="482027"/>
                <a:ext cx="8352591" cy="5798853"/>
                <a:chOff x="1223121" y="601947"/>
                <a:chExt cx="8789955" cy="6220942"/>
              </a:xfrm>
            </p:grpSpPr>
            <p:grpSp>
              <p:nvGrpSpPr>
                <p:cNvPr id="473" name="Gruppieren 472">
                  <a:extLst>
                    <a:ext uri="{FF2B5EF4-FFF2-40B4-BE49-F238E27FC236}">
                      <a16:creationId xmlns:a16="http://schemas.microsoft.com/office/drawing/2014/main" id="{086966C1-7B8D-CDF9-E772-4D4B5B2C62C6}"/>
                    </a:ext>
                  </a:extLst>
                </p:cNvPr>
                <p:cNvGrpSpPr/>
                <p:nvPr/>
              </p:nvGrpSpPr>
              <p:grpSpPr>
                <a:xfrm>
                  <a:off x="1223121" y="601947"/>
                  <a:ext cx="8789955" cy="6220942"/>
                  <a:chOff x="1223121" y="601947"/>
                  <a:chExt cx="8789955" cy="6220942"/>
                </a:xfrm>
              </p:grpSpPr>
              <p:grpSp>
                <p:nvGrpSpPr>
                  <p:cNvPr id="519" name="Gruppieren 518">
                    <a:extLst>
                      <a:ext uri="{FF2B5EF4-FFF2-40B4-BE49-F238E27FC236}">
                        <a16:creationId xmlns:a16="http://schemas.microsoft.com/office/drawing/2014/main" id="{8924E434-F4E6-2FF0-115A-8FB117A8CEDC}"/>
                      </a:ext>
                    </a:extLst>
                  </p:cNvPr>
                  <p:cNvGrpSpPr/>
                  <p:nvPr/>
                </p:nvGrpSpPr>
                <p:grpSpPr>
                  <a:xfrm>
                    <a:off x="1860137" y="601947"/>
                    <a:ext cx="8152939" cy="6220942"/>
                    <a:chOff x="1860137" y="601947"/>
                    <a:chExt cx="8152939" cy="6220942"/>
                  </a:xfrm>
                </p:grpSpPr>
                <p:sp>
                  <p:nvSpPr>
                    <p:cNvPr id="521" name="Rechteck 520">
                      <a:extLst>
                        <a:ext uri="{FF2B5EF4-FFF2-40B4-BE49-F238E27FC236}">
                          <a16:creationId xmlns:a16="http://schemas.microsoft.com/office/drawing/2014/main" id="{036F969E-E5A1-7B85-F268-AA3CF59805A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38468" y="-1210942"/>
                      <a:ext cx="36000" cy="43200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22" name="Rechteck 521">
                      <a:extLst>
                        <a:ext uri="{FF2B5EF4-FFF2-40B4-BE49-F238E27FC236}">
                          <a16:creationId xmlns:a16="http://schemas.microsoft.com/office/drawing/2014/main" id="{BAF08516-F6B1-9813-20BA-C1395AC3D1E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92149" y="935358"/>
                      <a:ext cx="36000" cy="4680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23" name="Rechteck: abgerundete Ecken 522">
                      <a:extLst>
                        <a:ext uri="{FF2B5EF4-FFF2-40B4-BE49-F238E27FC236}">
                          <a16:creationId xmlns:a16="http://schemas.microsoft.com/office/drawing/2014/main" id="{3F634904-A81B-6A6C-E57E-C4BDBE10E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0609" y="601947"/>
                      <a:ext cx="1326096" cy="7090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524" name="Grafik 523">
                      <a:extLst>
                        <a:ext uri="{FF2B5EF4-FFF2-40B4-BE49-F238E27FC236}">
                          <a16:creationId xmlns:a16="http://schemas.microsoft.com/office/drawing/2014/main" id="{A8E375FF-B0BD-C15F-AE4A-D1A2B347EC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97859" y="650000"/>
                      <a:ext cx="591596" cy="5915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5" name="Gleichschenkliges Dreieck 524">
                      <a:extLst>
                        <a:ext uri="{FF2B5EF4-FFF2-40B4-BE49-F238E27FC236}">
                          <a16:creationId xmlns:a16="http://schemas.microsoft.com/office/drawing/2014/main" id="{CD5E3050-E0EB-995F-1C52-32120B022C5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065101" y="883356"/>
                      <a:ext cx="144000" cy="144000"/>
                    </a:xfrm>
                    <a:prstGeom prst="triangl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26" name="Trapezoid 525">
                      <a:extLst>
                        <a:ext uri="{FF2B5EF4-FFF2-40B4-BE49-F238E27FC236}">
                          <a16:creationId xmlns:a16="http://schemas.microsoft.com/office/drawing/2014/main" id="{5A950D4A-1EB9-F87F-1EDB-DBFC880B4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2459" y="1180394"/>
                      <a:ext cx="855178" cy="289327"/>
                    </a:xfrm>
                    <a:prstGeom prst="trapezoid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27" name="Gleichschenkliges Dreieck 526">
                      <a:extLst>
                        <a:ext uri="{FF2B5EF4-FFF2-40B4-BE49-F238E27FC236}">
                          <a16:creationId xmlns:a16="http://schemas.microsoft.com/office/drawing/2014/main" id="{3BD848D8-C7B2-7284-279E-2D17218CC2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007311" y="876690"/>
                      <a:ext cx="144000" cy="144000"/>
                    </a:xfrm>
                    <a:prstGeom prst="triangl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28" name="Rechteck 527">
                      <a:extLst>
                        <a:ext uri="{FF2B5EF4-FFF2-40B4-BE49-F238E27FC236}">
                          <a16:creationId xmlns:a16="http://schemas.microsoft.com/office/drawing/2014/main" id="{C0CB335F-8C2B-0AC0-740D-D25116C5A755}"/>
                        </a:ext>
                      </a:extLst>
                    </p:cNvPr>
                    <p:cNvSpPr/>
                    <p:nvPr/>
                  </p:nvSpPr>
                  <p:spPr>
                    <a:xfrm rot="19855476">
                      <a:off x="5280570" y="1458635"/>
                      <a:ext cx="278184" cy="153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de-DE" sz="11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29" name="Rechteck 528">
                      <a:extLst>
                        <a:ext uri="{FF2B5EF4-FFF2-40B4-BE49-F238E27FC236}">
                          <a16:creationId xmlns:a16="http://schemas.microsoft.com/office/drawing/2014/main" id="{4D2B5837-59A0-05B2-6F15-930A0DC6578F}"/>
                        </a:ext>
                      </a:extLst>
                    </p:cNvPr>
                    <p:cNvSpPr/>
                    <p:nvPr/>
                  </p:nvSpPr>
                  <p:spPr>
                    <a:xfrm rot="1347109">
                      <a:off x="5670590" y="1483696"/>
                      <a:ext cx="278184" cy="153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de-DE" sz="11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30" name="Rechteck 529">
                      <a:extLst>
                        <a:ext uri="{FF2B5EF4-FFF2-40B4-BE49-F238E27FC236}">
                          <a16:creationId xmlns:a16="http://schemas.microsoft.com/office/drawing/2014/main" id="{CA6EB412-185E-994A-E4B4-6FF54F03C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6589" y="1200326"/>
                      <a:ext cx="629395" cy="229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0" tIns="0" rIns="36000" bIns="0" rtlCol="0" anchor="ctr"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400 ppm</a:t>
                      </a:r>
                      <a:endParaRPr lang="de-DE" sz="1100" b="1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531" name="Gruppieren 530">
                      <a:extLst>
                        <a:ext uri="{FF2B5EF4-FFF2-40B4-BE49-F238E27FC236}">
                          <a16:creationId xmlns:a16="http://schemas.microsoft.com/office/drawing/2014/main" id="{50F2F5E3-566C-64DE-3F69-31F8C726FF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0137" y="2025023"/>
                      <a:ext cx="8152939" cy="4797866"/>
                      <a:chOff x="1860137" y="2025023"/>
                      <a:chExt cx="8152939" cy="4797866"/>
                    </a:xfrm>
                  </p:grpSpPr>
                  <p:sp>
                    <p:nvSpPr>
                      <p:cNvPr id="532" name="Rechteck 531">
                        <a:extLst>
                          <a:ext uri="{FF2B5EF4-FFF2-40B4-BE49-F238E27FC236}">
                            <a16:creationId xmlns:a16="http://schemas.microsoft.com/office/drawing/2014/main" id="{BD183414-54D9-5E95-53ED-30C32592043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9923437" y="3830467"/>
                        <a:ext cx="36000" cy="28192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33" name="Rechteck 532">
                        <a:extLst>
                          <a:ext uri="{FF2B5EF4-FFF2-40B4-BE49-F238E27FC236}">
                            <a16:creationId xmlns:a16="http://schemas.microsoft.com/office/drawing/2014/main" id="{89262F7F-EA36-8DB6-78C7-6349FB270BE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5565872" y="5749755"/>
                        <a:ext cx="36000" cy="900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34" name="Rechteck 533">
                        <a:extLst>
                          <a:ext uri="{FF2B5EF4-FFF2-40B4-BE49-F238E27FC236}">
                            <a16:creationId xmlns:a16="http://schemas.microsoft.com/office/drawing/2014/main" id="{9582E8DC-4A3C-A0CB-48E3-D2344D55143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451714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5" name="Rechteck 534">
                        <a:extLst>
                          <a:ext uri="{FF2B5EF4-FFF2-40B4-BE49-F238E27FC236}">
                            <a16:creationId xmlns:a16="http://schemas.microsoft.com/office/drawing/2014/main" id="{A3947F27-B913-EB66-CEED-ABA3ECA563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190306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6" name="Rechteck 535">
                        <a:extLst>
                          <a:ext uri="{FF2B5EF4-FFF2-40B4-BE49-F238E27FC236}">
                            <a16:creationId xmlns:a16="http://schemas.microsoft.com/office/drawing/2014/main" id="{A34B5AE4-097A-086F-3FCD-D3AD1C074EE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2556530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537" name="Rechteck 536">
                        <a:extLst>
                          <a:ext uri="{FF2B5EF4-FFF2-40B4-BE49-F238E27FC236}">
                            <a16:creationId xmlns:a16="http://schemas.microsoft.com/office/drawing/2014/main" id="{216C27FB-9D1D-3D8A-079F-7EFBF45CA2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321370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538" name="Rechteck 537">
                        <a:extLst>
                          <a:ext uri="{FF2B5EF4-FFF2-40B4-BE49-F238E27FC236}">
                            <a16:creationId xmlns:a16="http://schemas.microsoft.com/office/drawing/2014/main" id="{F2FA97F8-9DA9-EDA6-5FA0-D6575884F26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387622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9" name="Rechteck 538">
                        <a:extLst>
                          <a:ext uri="{FF2B5EF4-FFF2-40B4-BE49-F238E27FC236}">
                            <a16:creationId xmlns:a16="http://schemas.microsoft.com/office/drawing/2014/main" id="{B0D5A21A-68E5-E44F-CCA2-893E0ACDAAD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53360" y="1247749"/>
                        <a:ext cx="14400" cy="22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0" name="Rechteck 539">
                        <a:extLst>
                          <a:ext uri="{FF2B5EF4-FFF2-40B4-BE49-F238E27FC236}">
                            <a16:creationId xmlns:a16="http://schemas.microsoft.com/office/drawing/2014/main" id="{2B0763CD-E7E9-6873-453C-0A061CB141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03069" y="2065294"/>
                        <a:ext cx="36000" cy="3592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1" name="Rechteck 540">
                        <a:extLst>
                          <a:ext uri="{FF2B5EF4-FFF2-40B4-BE49-F238E27FC236}">
                            <a16:creationId xmlns:a16="http://schemas.microsoft.com/office/drawing/2014/main" id="{CB6AD392-6C83-6183-F039-F6E9FF0621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482" y="2068469"/>
                        <a:ext cx="36000" cy="406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2" name="Rechteck 541">
                        <a:extLst>
                          <a:ext uri="{FF2B5EF4-FFF2-40B4-BE49-F238E27FC236}">
                            <a16:creationId xmlns:a16="http://schemas.microsoft.com/office/drawing/2014/main" id="{352B746C-E82B-B569-CCE7-82A8A5CFBD2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147486" y="821706"/>
                        <a:ext cx="36000" cy="252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3" name="Rechteck 542">
                        <a:extLst>
                          <a:ext uri="{FF2B5EF4-FFF2-40B4-BE49-F238E27FC236}">
                            <a16:creationId xmlns:a16="http://schemas.microsoft.com/office/drawing/2014/main" id="{16A90E94-4616-18B3-E672-B73EB7659C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88850" y="2374380"/>
                        <a:ext cx="36000" cy="3772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4" name="Rechteck 543">
                        <a:extLst>
                          <a:ext uri="{FF2B5EF4-FFF2-40B4-BE49-F238E27FC236}">
                            <a16:creationId xmlns:a16="http://schemas.microsoft.com/office/drawing/2014/main" id="{D80D9C9D-1810-4780-112C-3B2E2521458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294200" y="3723058"/>
                        <a:ext cx="36000" cy="481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grpSp>
                    <p:nvGrpSpPr>
                      <p:cNvPr id="545" name="Gruppieren 544">
                        <a:extLst>
                          <a:ext uri="{FF2B5EF4-FFF2-40B4-BE49-F238E27FC236}">
                            <a16:creationId xmlns:a16="http://schemas.microsoft.com/office/drawing/2014/main" id="{29FC70E0-B360-91D3-CE1C-FBE41E3F78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2080" y="328448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13" name="Gerader Verbinder 612">
                          <a:extLst>
                            <a:ext uri="{FF2B5EF4-FFF2-40B4-BE49-F238E27FC236}">
                              <a16:creationId xmlns:a16="http://schemas.microsoft.com/office/drawing/2014/main" id="{691040D8-4D5D-11E9-69DA-6A215258C4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4" name="Gerader Verbinder 613">
                          <a:extLst>
                            <a:ext uri="{FF2B5EF4-FFF2-40B4-BE49-F238E27FC236}">
                              <a16:creationId xmlns:a16="http://schemas.microsoft.com/office/drawing/2014/main" id="{9FE2915F-59AB-C2F5-A0A1-2FFD6E8C4D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6" name="Gruppieren 545">
                        <a:extLst>
                          <a:ext uri="{FF2B5EF4-FFF2-40B4-BE49-F238E27FC236}">
                            <a16:creationId xmlns:a16="http://schemas.microsoft.com/office/drawing/2014/main" id="{47DB3E8C-48F2-427D-F999-E86AB9EF26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59697" y="2580477"/>
                        <a:ext cx="120508" cy="125962"/>
                        <a:chOff x="4359697" y="2404308"/>
                        <a:chExt cx="120508" cy="125962"/>
                      </a:xfrm>
                    </p:grpSpPr>
                    <p:cxnSp>
                      <p:nvCxnSpPr>
                        <p:cNvPr id="611" name="Gerader Verbinder 610">
                          <a:extLst>
                            <a:ext uri="{FF2B5EF4-FFF2-40B4-BE49-F238E27FC236}">
                              <a16:creationId xmlns:a16="http://schemas.microsoft.com/office/drawing/2014/main" id="{82938000-8744-5545-1A63-C1C4DD07DA6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92744" y="2442808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2" name="Gerader Verbinder 611">
                          <a:extLst>
                            <a:ext uri="{FF2B5EF4-FFF2-40B4-BE49-F238E27FC236}">
                              <a16:creationId xmlns:a16="http://schemas.microsoft.com/office/drawing/2014/main" id="{2E61CC11-D6DB-51D8-6681-88C7EECA11A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3829" y="2440176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7" name="Gruppieren 546">
                        <a:extLst>
                          <a:ext uri="{FF2B5EF4-FFF2-40B4-BE49-F238E27FC236}">
                            <a16:creationId xmlns:a16="http://schemas.microsoft.com/office/drawing/2014/main" id="{495AB64E-5245-C548-38C6-A319F7982F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4387" y="3995585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09" name="Gerader Verbinder 608">
                          <a:extLst>
                            <a:ext uri="{FF2B5EF4-FFF2-40B4-BE49-F238E27FC236}">
                              <a16:creationId xmlns:a16="http://schemas.microsoft.com/office/drawing/2014/main" id="{6F65BFA8-91DF-2DE5-0F7C-FE2F455DB32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" name="Gerader Verbinder 609">
                          <a:extLst>
                            <a:ext uri="{FF2B5EF4-FFF2-40B4-BE49-F238E27FC236}">
                              <a16:creationId xmlns:a16="http://schemas.microsoft.com/office/drawing/2014/main" id="{D054E77B-2EA6-E20C-7832-220CC73F46D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8" name="Gruppieren 547">
                        <a:extLst>
                          <a:ext uri="{FF2B5EF4-FFF2-40B4-BE49-F238E27FC236}">
                            <a16:creationId xmlns:a16="http://schemas.microsoft.com/office/drawing/2014/main" id="{8A0F8B27-3AA3-1889-A2DD-2D7DE102272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2080" y="4606429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07" name="Gerader Verbinder 606">
                          <a:extLst>
                            <a:ext uri="{FF2B5EF4-FFF2-40B4-BE49-F238E27FC236}">
                              <a16:creationId xmlns:a16="http://schemas.microsoft.com/office/drawing/2014/main" id="{5B4C7EB1-6BDC-586F-3814-B2EA3237676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" name="Gerader Verbinder 607">
                          <a:extLst>
                            <a:ext uri="{FF2B5EF4-FFF2-40B4-BE49-F238E27FC236}">
                              <a16:creationId xmlns:a16="http://schemas.microsoft.com/office/drawing/2014/main" id="{E600C857-73C8-7016-2EB4-EB71E8AC305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9" name="Gruppieren 548">
                        <a:extLst>
                          <a:ext uri="{FF2B5EF4-FFF2-40B4-BE49-F238E27FC236}">
                            <a16:creationId xmlns:a16="http://schemas.microsoft.com/office/drawing/2014/main" id="{3EE73B27-23CB-6834-FA87-F3E063209E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4388" y="5245472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05" name="Gerader Verbinder 604">
                          <a:extLst>
                            <a:ext uri="{FF2B5EF4-FFF2-40B4-BE49-F238E27FC236}">
                              <a16:creationId xmlns:a16="http://schemas.microsoft.com/office/drawing/2014/main" id="{318E999C-09CD-872A-EA67-07795D7B89D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6" name="Gerader Verbinder 605">
                          <a:extLst>
                            <a:ext uri="{FF2B5EF4-FFF2-40B4-BE49-F238E27FC236}">
                              <a16:creationId xmlns:a16="http://schemas.microsoft.com/office/drawing/2014/main" id="{293DE192-6B5F-62D2-B9D2-1B443633E75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50" name="Gruppieren 549">
                        <a:extLst>
                          <a:ext uri="{FF2B5EF4-FFF2-40B4-BE49-F238E27FC236}">
                            <a16:creationId xmlns:a16="http://schemas.microsoft.com/office/drawing/2014/main" id="{287B9F3C-4B94-52B9-1C39-69C7B4247C5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2956324" y="201872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03" name="Gerader Verbinder 602">
                          <a:extLst>
                            <a:ext uri="{FF2B5EF4-FFF2-40B4-BE49-F238E27FC236}">
                              <a16:creationId xmlns:a16="http://schemas.microsoft.com/office/drawing/2014/main" id="{9584B967-F711-878B-B236-8093FE168EA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" name="Gerader Verbinder 603">
                          <a:extLst>
                            <a:ext uri="{FF2B5EF4-FFF2-40B4-BE49-F238E27FC236}">
                              <a16:creationId xmlns:a16="http://schemas.microsoft.com/office/drawing/2014/main" id="{6F9C672D-23BF-DDE7-66DC-76949E520DF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51" name="Gruppieren 550">
                        <a:extLst>
                          <a:ext uri="{FF2B5EF4-FFF2-40B4-BE49-F238E27FC236}">
                            <a16:creationId xmlns:a16="http://schemas.microsoft.com/office/drawing/2014/main" id="{9070E164-56EC-A792-E55A-00F26960C03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3319898" y="6062353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601" name="Gerader Verbinder 600">
                          <a:extLst>
                            <a:ext uri="{FF2B5EF4-FFF2-40B4-BE49-F238E27FC236}">
                              <a16:creationId xmlns:a16="http://schemas.microsoft.com/office/drawing/2014/main" id="{8FE8280D-3B1B-502B-32F7-20C74DC9178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2" name="Gerader Verbinder 601">
                          <a:extLst>
                            <a:ext uri="{FF2B5EF4-FFF2-40B4-BE49-F238E27FC236}">
                              <a16:creationId xmlns:a16="http://schemas.microsoft.com/office/drawing/2014/main" id="{8220BC55-E06C-0FF2-2D80-4AB022F79F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52" name="Gruppieren 551">
                        <a:extLst>
                          <a:ext uri="{FF2B5EF4-FFF2-40B4-BE49-F238E27FC236}">
                            <a16:creationId xmlns:a16="http://schemas.microsoft.com/office/drawing/2014/main" id="{848F6E5B-71C2-0911-6C3A-EF5ED69ACB6D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1860137" y="4092394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599" name="Gerader Verbinder 598">
                          <a:extLst>
                            <a:ext uri="{FF2B5EF4-FFF2-40B4-BE49-F238E27FC236}">
                              <a16:creationId xmlns:a16="http://schemas.microsoft.com/office/drawing/2014/main" id="{BA924E4E-3DA0-D86D-54AF-6A980067E7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0" name="Gerader Verbinder 599">
                          <a:extLst>
                            <a:ext uri="{FF2B5EF4-FFF2-40B4-BE49-F238E27FC236}">
                              <a16:creationId xmlns:a16="http://schemas.microsoft.com/office/drawing/2014/main" id="{98E7242A-C503-A02E-67AE-36DC617B53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53" name="Gruppieren 552">
                        <a:extLst>
                          <a:ext uri="{FF2B5EF4-FFF2-40B4-BE49-F238E27FC236}">
                            <a16:creationId xmlns:a16="http://schemas.microsoft.com/office/drawing/2014/main" id="{196AE5F8-7C18-401F-E735-DD34073F7C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78948" y="2345329"/>
                        <a:ext cx="100196" cy="3337969"/>
                        <a:chOff x="4478948" y="2169160"/>
                        <a:chExt cx="100196" cy="3337969"/>
                      </a:xfrm>
                    </p:grpSpPr>
                    <p:grpSp>
                      <p:nvGrpSpPr>
                        <p:cNvPr id="581" name="Gruppieren 580">
                          <a:extLst>
                            <a:ext uri="{FF2B5EF4-FFF2-40B4-BE49-F238E27FC236}">
                              <a16:creationId xmlns:a16="http://schemas.microsoft.com/office/drawing/2014/main" id="{5BCC21A8-036E-1263-1B1A-0436838812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169160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97" name="Gerader Verbinder 596">
                            <a:extLst>
                              <a:ext uri="{FF2B5EF4-FFF2-40B4-BE49-F238E27FC236}">
                                <a16:creationId xmlns:a16="http://schemas.microsoft.com/office/drawing/2014/main" id="{796ABEFC-65A2-BFC9-36B7-18097CF5FEC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8" name="Gerader Verbinder 597">
                            <a:extLst>
                              <a:ext uri="{FF2B5EF4-FFF2-40B4-BE49-F238E27FC236}">
                                <a16:creationId xmlns:a16="http://schemas.microsoft.com/office/drawing/2014/main" id="{E1363FA9-F165-2EA3-6954-6C28217B1C6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2" name="Gruppieren 581">
                          <a:extLst>
                            <a:ext uri="{FF2B5EF4-FFF2-40B4-BE49-F238E27FC236}">
                              <a16:creationId xmlns:a16="http://schemas.microsoft.com/office/drawing/2014/main" id="{3CD9F9D8-4B1F-8BF3-4748-9692B4EAC4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822983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95" name="Gerader Verbinder 594">
                            <a:extLst>
                              <a:ext uri="{FF2B5EF4-FFF2-40B4-BE49-F238E27FC236}">
                                <a16:creationId xmlns:a16="http://schemas.microsoft.com/office/drawing/2014/main" id="{24712864-1388-B661-F75E-5523FC74E90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6" name="Gerader Verbinder 595">
                            <a:extLst>
                              <a:ext uri="{FF2B5EF4-FFF2-40B4-BE49-F238E27FC236}">
                                <a16:creationId xmlns:a16="http://schemas.microsoft.com/office/drawing/2014/main" id="{5767A3B7-7353-1EEA-E90B-83F43A46687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3" name="Gruppieren 582">
                          <a:extLst>
                            <a:ext uri="{FF2B5EF4-FFF2-40B4-BE49-F238E27FC236}">
                              <a16:creationId xmlns:a16="http://schemas.microsoft.com/office/drawing/2014/main" id="{1F6B6D04-C379-649A-7222-CE595EEDA0A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3478666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93" name="Gerader Verbinder 592">
                            <a:extLst>
                              <a:ext uri="{FF2B5EF4-FFF2-40B4-BE49-F238E27FC236}">
                                <a16:creationId xmlns:a16="http://schemas.microsoft.com/office/drawing/2014/main" id="{7635BC5F-2FD2-10B1-4075-65B904E4990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4" name="Gerader Verbinder 593">
                            <a:extLst>
                              <a:ext uri="{FF2B5EF4-FFF2-40B4-BE49-F238E27FC236}">
                                <a16:creationId xmlns:a16="http://schemas.microsoft.com/office/drawing/2014/main" id="{B71D63BC-89AA-8B48-39D4-C68672A8DB6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4" name="Gruppieren 583">
                          <a:extLst>
                            <a:ext uri="{FF2B5EF4-FFF2-40B4-BE49-F238E27FC236}">
                              <a16:creationId xmlns:a16="http://schemas.microsoft.com/office/drawing/2014/main" id="{E4CCE12E-2010-06EE-70FD-A45FECF4F89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13368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91" name="Gerader Verbinder 590">
                            <a:extLst>
                              <a:ext uri="{FF2B5EF4-FFF2-40B4-BE49-F238E27FC236}">
                                <a16:creationId xmlns:a16="http://schemas.microsoft.com/office/drawing/2014/main" id="{4B8AE74A-0B37-B350-0F86-B8DB37D58CD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2" name="Gerader Verbinder 591">
                            <a:extLst>
                              <a:ext uri="{FF2B5EF4-FFF2-40B4-BE49-F238E27FC236}">
                                <a16:creationId xmlns:a16="http://schemas.microsoft.com/office/drawing/2014/main" id="{42D98738-6189-B38A-A8BC-6DC0582C8CC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5" name="Gruppieren 584">
                          <a:extLst>
                            <a:ext uri="{FF2B5EF4-FFF2-40B4-BE49-F238E27FC236}">
                              <a16:creationId xmlns:a16="http://schemas.microsoft.com/office/drawing/2014/main" id="{995357DF-A062-54FD-9DDB-B471C06B2D1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798425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89" name="Gerader Verbinder 588">
                            <a:extLst>
                              <a:ext uri="{FF2B5EF4-FFF2-40B4-BE49-F238E27FC236}">
                                <a16:creationId xmlns:a16="http://schemas.microsoft.com/office/drawing/2014/main" id="{329C0A76-4BA6-4AC1-20AD-6E9B2004800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0" name="Gerader Verbinder 589">
                            <a:extLst>
                              <a:ext uri="{FF2B5EF4-FFF2-40B4-BE49-F238E27FC236}">
                                <a16:creationId xmlns:a16="http://schemas.microsoft.com/office/drawing/2014/main" id="{F2FBD8CB-F570-126A-3D5E-82FDB928C6E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6" name="Gruppieren 585">
                          <a:extLst>
                            <a:ext uri="{FF2B5EF4-FFF2-40B4-BE49-F238E27FC236}">
                              <a16:creationId xmlns:a16="http://schemas.microsoft.com/office/drawing/2014/main" id="{951F4761-F8D3-EB31-3CA2-44A81CE5C6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543549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87" name="Gerader Verbinder 586">
                            <a:extLst>
                              <a:ext uri="{FF2B5EF4-FFF2-40B4-BE49-F238E27FC236}">
                                <a16:creationId xmlns:a16="http://schemas.microsoft.com/office/drawing/2014/main" id="{D3E00303-23BA-7755-EF55-FE043344E2A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8" name="Gerader Verbinder 587">
                            <a:extLst>
                              <a:ext uri="{FF2B5EF4-FFF2-40B4-BE49-F238E27FC236}">
                                <a16:creationId xmlns:a16="http://schemas.microsoft.com/office/drawing/2014/main" id="{50603990-2A09-3B99-E815-E38A397C379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554" name="Gruppieren 553">
                        <a:extLst>
                          <a:ext uri="{FF2B5EF4-FFF2-40B4-BE49-F238E27FC236}">
                            <a16:creationId xmlns:a16="http://schemas.microsoft.com/office/drawing/2014/main" id="{AB10093C-D89E-59C3-4333-5EF1FF6C4F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60159" y="2345329"/>
                        <a:ext cx="100196" cy="3337969"/>
                        <a:chOff x="4478948" y="2169160"/>
                        <a:chExt cx="100196" cy="3337969"/>
                      </a:xfrm>
                    </p:grpSpPr>
                    <p:grpSp>
                      <p:nvGrpSpPr>
                        <p:cNvPr id="563" name="Gruppieren 562">
                          <a:extLst>
                            <a:ext uri="{FF2B5EF4-FFF2-40B4-BE49-F238E27FC236}">
                              <a16:creationId xmlns:a16="http://schemas.microsoft.com/office/drawing/2014/main" id="{AA95D60F-7A70-7C60-2AC8-7512EDB5EA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169160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79" name="Gerader Verbinder 578">
                            <a:extLst>
                              <a:ext uri="{FF2B5EF4-FFF2-40B4-BE49-F238E27FC236}">
                                <a16:creationId xmlns:a16="http://schemas.microsoft.com/office/drawing/2014/main" id="{CEE8D7D7-DB0B-C305-C9D4-BF68807AF0E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0" name="Gerader Verbinder 579">
                            <a:extLst>
                              <a:ext uri="{FF2B5EF4-FFF2-40B4-BE49-F238E27FC236}">
                                <a16:creationId xmlns:a16="http://schemas.microsoft.com/office/drawing/2014/main" id="{DD05DFF5-63C0-7071-9846-A8A6EA95919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64" name="Gruppieren 563">
                          <a:extLst>
                            <a:ext uri="{FF2B5EF4-FFF2-40B4-BE49-F238E27FC236}">
                              <a16:creationId xmlns:a16="http://schemas.microsoft.com/office/drawing/2014/main" id="{45A04330-2A99-F862-A261-EA5AE84E5C0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2822983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77" name="Gerader Verbinder 576">
                            <a:extLst>
                              <a:ext uri="{FF2B5EF4-FFF2-40B4-BE49-F238E27FC236}">
                                <a16:creationId xmlns:a16="http://schemas.microsoft.com/office/drawing/2014/main" id="{6EAFC562-F5D3-689E-942D-B50D09CC7EC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8" name="Gerader Verbinder 577">
                            <a:extLst>
                              <a:ext uri="{FF2B5EF4-FFF2-40B4-BE49-F238E27FC236}">
                                <a16:creationId xmlns:a16="http://schemas.microsoft.com/office/drawing/2014/main" id="{AEB3FD31-D36F-DA0C-0551-CD4E60358FD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65" name="Gruppieren 564">
                          <a:extLst>
                            <a:ext uri="{FF2B5EF4-FFF2-40B4-BE49-F238E27FC236}">
                              <a16:creationId xmlns:a16="http://schemas.microsoft.com/office/drawing/2014/main" id="{A0C6D0BA-9025-8662-BB86-25B0C27AC3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3478666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75" name="Gerader Verbinder 574">
                            <a:extLst>
                              <a:ext uri="{FF2B5EF4-FFF2-40B4-BE49-F238E27FC236}">
                                <a16:creationId xmlns:a16="http://schemas.microsoft.com/office/drawing/2014/main" id="{D40CC1FC-23D7-673F-7AB5-B2DBF2E0E2B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6" name="Gerader Verbinder 575">
                            <a:extLst>
                              <a:ext uri="{FF2B5EF4-FFF2-40B4-BE49-F238E27FC236}">
                                <a16:creationId xmlns:a16="http://schemas.microsoft.com/office/drawing/2014/main" id="{486B6987-B1D0-0536-1564-1B49BB23557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66" name="Gruppieren 565">
                          <a:extLst>
                            <a:ext uri="{FF2B5EF4-FFF2-40B4-BE49-F238E27FC236}">
                              <a16:creationId xmlns:a16="http://schemas.microsoft.com/office/drawing/2014/main" id="{8949AA73-4B2B-FE3F-EB62-40B7404E3AB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13368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73" name="Gerader Verbinder 572">
                            <a:extLst>
                              <a:ext uri="{FF2B5EF4-FFF2-40B4-BE49-F238E27FC236}">
                                <a16:creationId xmlns:a16="http://schemas.microsoft.com/office/drawing/2014/main" id="{C54C6887-C686-DB67-F5EF-7481CADEBC0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4" name="Gerader Verbinder 573">
                            <a:extLst>
                              <a:ext uri="{FF2B5EF4-FFF2-40B4-BE49-F238E27FC236}">
                                <a16:creationId xmlns:a16="http://schemas.microsoft.com/office/drawing/2014/main" id="{6130496F-6009-4ABD-E650-C44A6415BBD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67" name="Gruppieren 566">
                          <a:extLst>
                            <a:ext uri="{FF2B5EF4-FFF2-40B4-BE49-F238E27FC236}">
                              <a16:creationId xmlns:a16="http://schemas.microsoft.com/office/drawing/2014/main" id="{840228A0-7F39-128B-FD7C-E248CFA2B9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4798425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71" name="Gerader Verbinder 570">
                            <a:extLst>
                              <a:ext uri="{FF2B5EF4-FFF2-40B4-BE49-F238E27FC236}">
                                <a16:creationId xmlns:a16="http://schemas.microsoft.com/office/drawing/2014/main" id="{9B7E0542-0D61-B397-2E91-5B7628DF09E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2" name="Gerader Verbinder 571">
                            <a:extLst>
                              <a:ext uri="{FF2B5EF4-FFF2-40B4-BE49-F238E27FC236}">
                                <a16:creationId xmlns:a16="http://schemas.microsoft.com/office/drawing/2014/main" id="{D65CDF9F-E1AA-9800-AAC6-27AE51BDC0A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68" name="Gruppieren 567">
                          <a:extLst>
                            <a:ext uri="{FF2B5EF4-FFF2-40B4-BE49-F238E27FC236}">
                              <a16:creationId xmlns:a16="http://schemas.microsoft.com/office/drawing/2014/main" id="{01B8CE32-C385-D516-7F63-2EB173E658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78948" y="5435491"/>
                          <a:ext cx="100196" cy="71638"/>
                          <a:chOff x="4478948" y="2169160"/>
                          <a:chExt cx="100196" cy="71638"/>
                        </a:xfrm>
                      </p:grpSpPr>
                      <p:cxnSp>
                        <p:nvCxnSpPr>
                          <p:cNvPr id="569" name="Gerader Verbinder 568">
                            <a:extLst>
                              <a:ext uri="{FF2B5EF4-FFF2-40B4-BE49-F238E27FC236}">
                                <a16:creationId xmlns:a16="http://schemas.microsoft.com/office/drawing/2014/main" id="{A847D228-B813-568E-A3EE-CFCFAC46550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478948" y="2169160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0" name="Gerader Verbinder 569">
                            <a:extLst>
                              <a:ext uri="{FF2B5EF4-FFF2-40B4-BE49-F238E27FC236}">
                                <a16:creationId xmlns:a16="http://schemas.microsoft.com/office/drawing/2014/main" id="{CC50AB2E-F862-0E53-FB35-287F9438FB4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4478948" y="2204378"/>
                            <a:ext cx="100196" cy="3642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555" name="Gruppieren 554">
                        <a:extLst>
                          <a:ext uri="{FF2B5EF4-FFF2-40B4-BE49-F238E27FC236}">
                            <a16:creationId xmlns:a16="http://schemas.microsoft.com/office/drawing/2014/main" id="{66123E20-D047-1E4F-4889-E7E894E93C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2723" y="5798600"/>
                        <a:ext cx="113363" cy="125962"/>
                        <a:chOff x="4362080" y="3108315"/>
                        <a:chExt cx="113363" cy="125962"/>
                      </a:xfrm>
                    </p:grpSpPr>
                    <p:cxnSp>
                      <p:nvCxnSpPr>
                        <p:cNvPr id="561" name="Gerader Verbinder 560">
                          <a:extLst>
                            <a:ext uri="{FF2B5EF4-FFF2-40B4-BE49-F238E27FC236}">
                              <a16:creationId xmlns:a16="http://schemas.microsoft.com/office/drawing/2014/main" id="{B188B397-B658-03D9-E5EB-9F5B2F4962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 flipV="1">
                          <a:off x="4387982" y="3146815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2" name="Gerader Verbinder 561">
                          <a:extLst>
                            <a:ext uri="{FF2B5EF4-FFF2-40B4-BE49-F238E27FC236}">
                              <a16:creationId xmlns:a16="http://schemas.microsoft.com/office/drawing/2014/main" id="{CE238DD9-D343-82FE-CF7A-82BC262156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5400000" flipH="1">
                          <a:off x="4326212" y="3144183"/>
                          <a:ext cx="123330" cy="5159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56" name="Rechteck 555">
                        <a:extLst>
                          <a:ext uri="{FF2B5EF4-FFF2-40B4-BE49-F238E27FC236}">
                            <a16:creationId xmlns:a16="http://schemas.microsoft.com/office/drawing/2014/main" id="{3935E765-049D-1704-DE51-4F1B7BAD98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4609" y="6181646"/>
                        <a:ext cx="936000" cy="12070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de-DE" sz="1000" dirty="0"/>
                          <a:t>Brauchwasser</a:t>
                        </a:r>
                        <a:endParaRPr lang="de-DE" sz="800" dirty="0"/>
                      </a:p>
                    </p:txBody>
                  </p:sp>
                  <p:sp>
                    <p:nvSpPr>
                      <p:cNvPr id="557" name="Rechteck 556">
                        <a:extLst>
                          <a:ext uri="{FF2B5EF4-FFF2-40B4-BE49-F238E27FC236}">
                            <a16:creationId xmlns:a16="http://schemas.microsoft.com/office/drawing/2014/main" id="{04BE0738-4665-23E1-452B-C8E3C31B615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7744532" y="4441241"/>
                        <a:ext cx="36000" cy="4392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58" name="Rechteck 557">
                        <a:extLst>
                          <a:ext uri="{FF2B5EF4-FFF2-40B4-BE49-F238E27FC236}">
                            <a16:creationId xmlns:a16="http://schemas.microsoft.com/office/drawing/2014/main" id="{08B91D91-1DEC-60D0-E94C-0694BCC041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7835" y="6702181"/>
                        <a:ext cx="936000" cy="12070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de-DE" sz="1000" dirty="0"/>
                          <a:t>Pflanzenabfälle</a:t>
                        </a:r>
                        <a:endParaRPr lang="de-DE" sz="800" dirty="0"/>
                      </a:p>
                    </p:txBody>
                  </p:sp>
                  <p:sp>
                    <p:nvSpPr>
                      <p:cNvPr id="559" name="Gleichschenkliges Dreieck 558">
                        <a:extLst>
                          <a:ext uri="{FF2B5EF4-FFF2-40B4-BE49-F238E27FC236}">
                            <a16:creationId xmlns:a16="http://schemas.microsoft.com/office/drawing/2014/main" id="{A19FC78E-F894-58F2-5001-55F657E0636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7142017" y="6565095"/>
                        <a:ext cx="144000" cy="144000"/>
                      </a:xfrm>
                      <a:prstGeom prst="triangle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60" name="Gleichschenkliges Dreieck 559">
                        <a:extLst>
                          <a:ext uri="{FF2B5EF4-FFF2-40B4-BE49-F238E27FC236}">
                            <a16:creationId xmlns:a16="http://schemas.microsoft.com/office/drawing/2014/main" id="{D2FB1416-CE4A-7A12-D4DA-65F2FF3316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9076" y="5326704"/>
                        <a:ext cx="144000" cy="144000"/>
                      </a:xfrm>
                      <a:prstGeom prst="triangle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520" name="Rechteck 519">
                    <a:extLst>
                      <a:ext uri="{FF2B5EF4-FFF2-40B4-BE49-F238E27FC236}">
                        <a16:creationId xmlns:a16="http://schemas.microsoft.com/office/drawing/2014/main" id="{938BC3CB-D7F7-5FA4-5D9A-7586E171D2F3}"/>
                      </a:ext>
                    </a:extLst>
                  </p:cNvPr>
                  <p:cNvSpPr/>
                  <p:nvPr/>
                </p:nvSpPr>
                <p:spPr>
                  <a:xfrm>
                    <a:off x="1223121" y="4772659"/>
                    <a:ext cx="1412333" cy="42608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36000" bIns="0" rtlCol="0" anchor="ctr"/>
                  <a:lstStyle/>
                  <a:p>
                    <a:pPr algn="ctr"/>
                    <a:r>
                      <a:rPr lang="de-DE" sz="1200" dirty="0"/>
                      <a:t>Wasseraufbereitung</a:t>
                    </a:r>
                  </a:p>
                </p:txBody>
              </p:sp>
            </p:grpSp>
            <p:grpSp>
              <p:nvGrpSpPr>
                <p:cNvPr id="474" name="Gruppieren 473">
                  <a:extLst>
                    <a:ext uri="{FF2B5EF4-FFF2-40B4-BE49-F238E27FC236}">
                      <a16:creationId xmlns:a16="http://schemas.microsoft.com/office/drawing/2014/main" id="{6ADA1268-C518-114B-9392-9C6B998D32C7}"/>
                    </a:ext>
                  </a:extLst>
                </p:cNvPr>
                <p:cNvGrpSpPr/>
                <p:nvPr/>
              </p:nvGrpSpPr>
              <p:grpSpPr>
                <a:xfrm>
                  <a:off x="4612175" y="1396639"/>
                  <a:ext cx="1927860" cy="4533900"/>
                  <a:chOff x="4600805" y="1410450"/>
                  <a:chExt cx="1927860" cy="4533900"/>
                </a:xfrm>
              </p:grpSpPr>
              <p:sp>
                <p:nvSpPr>
                  <p:cNvPr id="475" name="Rechteck 474">
                    <a:extLst>
                      <a:ext uri="{FF2B5EF4-FFF2-40B4-BE49-F238E27FC236}">
                        <a16:creationId xmlns:a16="http://schemas.microsoft.com/office/drawing/2014/main" id="{A8308217-E066-C9AF-7670-BC147F3CAE5C}"/>
                      </a:ext>
                    </a:extLst>
                  </p:cNvPr>
                  <p:cNvSpPr/>
                  <p:nvPr/>
                </p:nvSpPr>
                <p:spPr>
                  <a:xfrm>
                    <a:off x="4600805" y="235533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6" name="Rechteck 475">
                    <a:extLst>
                      <a:ext uri="{FF2B5EF4-FFF2-40B4-BE49-F238E27FC236}">
                        <a16:creationId xmlns:a16="http://schemas.microsoft.com/office/drawing/2014/main" id="{077574A7-0A30-C1D0-E4A6-E7D76FC6058B}"/>
                      </a:ext>
                    </a:extLst>
                  </p:cNvPr>
                  <p:cNvSpPr/>
                  <p:nvPr/>
                </p:nvSpPr>
                <p:spPr>
                  <a:xfrm>
                    <a:off x="4844645" y="1410450"/>
                    <a:ext cx="113665" cy="45339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7" name="Rechteck 476">
                    <a:extLst>
                      <a:ext uri="{FF2B5EF4-FFF2-40B4-BE49-F238E27FC236}">
                        <a16:creationId xmlns:a16="http://schemas.microsoft.com/office/drawing/2014/main" id="{21FB2C33-03B2-1966-CDB1-2319EEBC9CA9}"/>
                      </a:ext>
                    </a:extLst>
                  </p:cNvPr>
                  <p:cNvSpPr/>
                  <p:nvPr/>
                </p:nvSpPr>
                <p:spPr>
                  <a:xfrm>
                    <a:off x="6239105" y="1410450"/>
                    <a:ext cx="113665" cy="45339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8" name="Rechteck 477">
                    <a:extLst>
                      <a:ext uri="{FF2B5EF4-FFF2-40B4-BE49-F238E27FC236}">
                        <a16:creationId xmlns:a16="http://schemas.microsoft.com/office/drawing/2014/main" id="{83596B32-1C03-A137-693F-FF7CC3B997E7}"/>
                      </a:ext>
                    </a:extLst>
                  </p:cNvPr>
                  <p:cNvSpPr/>
                  <p:nvPr/>
                </p:nvSpPr>
                <p:spPr>
                  <a:xfrm>
                    <a:off x="4600805" y="170001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9" name="Rechteck 478">
                    <a:extLst>
                      <a:ext uri="{FF2B5EF4-FFF2-40B4-BE49-F238E27FC236}">
                        <a16:creationId xmlns:a16="http://schemas.microsoft.com/office/drawing/2014/main" id="{BF5BDDFA-DA18-5E2F-73FD-CEE6A89E9A6E}"/>
                      </a:ext>
                    </a:extLst>
                  </p:cNvPr>
                  <p:cNvSpPr/>
                  <p:nvPr/>
                </p:nvSpPr>
                <p:spPr>
                  <a:xfrm>
                    <a:off x="4600805" y="301065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0" name="Rechteck 479">
                    <a:extLst>
                      <a:ext uri="{FF2B5EF4-FFF2-40B4-BE49-F238E27FC236}">
                        <a16:creationId xmlns:a16="http://schemas.microsoft.com/office/drawing/2014/main" id="{C6C59923-58BB-A716-325F-38068A53FA44}"/>
                      </a:ext>
                    </a:extLst>
                  </p:cNvPr>
                  <p:cNvSpPr/>
                  <p:nvPr/>
                </p:nvSpPr>
                <p:spPr>
                  <a:xfrm>
                    <a:off x="4600805" y="366597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1" name="Rechteck 480">
                    <a:extLst>
                      <a:ext uri="{FF2B5EF4-FFF2-40B4-BE49-F238E27FC236}">
                        <a16:creationId xmlns:a16="http://schemas.microsoft.com/office/drawing/2014/main" id="{B3C9B35F-D2A1-CD61-6A9B-70760261E7BB}"/>
                      </a:ext>
                    </a:extLst>
                  </p:cNvPr>
                  <p:cNvSpPr/>
                  <p:nvPr/>
                </p:nvSpPr>
                <p:spPr>
                  <a:xfrm>
                    <a:off x="4600805" y="432129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2" name="Rechteck 481">
                    <a:extLst>
                      <a:ext uri="{FF2B5EF4-FFF2-40B4-BE49-F238E27FC236}">
                        <a16:creationId xmlns:a16="http://schemas.microsoft.com/office/drawing/2014/main" id="{702B8CA1-6D19-A88D-15FE-3A7993B6BFCB}"/>
                      </a:ext>
                    </a:extLst>
                  </p:cNvPr>
                  <p:cNvSpPr/>
                  <p:nvPr/>
                </p:nvSpPr>
                <p:spPr>
                  <a:xfrm>
                    <a:off x="4600805" y="497661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3" name="Rechteck 482">
                    <a:extLst>
                      <a:ext uri="{FF2B5EF4-FFF2-40B4-BE49-F238E27FC236}">
                        <a16:creationId xmlns:a16="http://schemas.microsoft.com/office/drawing/2014/main" id="{87EC3FBD-D52E-4259-0290-634EB4135BF1}"/>
                      </a:ext>
                    </a:extLst>
                  </p:cNvPr>
                  <p:cNvSpPr/>
                  <p:nvPr/>
                </p:nvSpPr>
                <p:spPr>
                  <a:xfrm>
                    <a:off x="4600805" y="5631930"/>
                    <a:ext cx="1927860" cy="7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4" name="Trapezoid 139">
                    <a:extLst>
                      <a:ext uri="{FF2B5EF4-FFF2-40B4-BE49-F238E27FC236}">
                        <a16:creationId xmlns:a16="http://schemas.microsoft.com/office/drawing/2014/main" id="{5CC41A51-7286-FF1C-0731-30D0B6718756}"/>
                      </a:ext>
                    </a:extLst>
                  </p:cNvPr>
                  <p:cNvSpPr/>
                  <p:nvPr/>
                </p:nvSpPr>
                <p:spPr>
                  <a:xfrm>
                    <a:off x="4998178" y="1788696"/>
                    <a:ext cx="1224000" cy="576281"/>
                  </a:xfrm>
                  <a:custGeom>
                    <a:avLst/>
                    <a:gdLst>
                      <a:gd name="connsiteX0" fmla="*/ 0 w 972000"/>
                      <a:gd name="connsiteY0" fmla="*/ 457373 h 457373"/>
                      <a:gd name="connsiteX1" fmla="*/ 114343 w 972000"/>
                      <a:gd name="connsiteY1" fmla="*/ 0 h 457373"/>
                      <a:gd name="connsiteX2" fmla="*/ 857657 w 972000"/>
                      <a:gd name="connsiteY2" fmla="*/ 0 h 457373"/>
                      <a:gd name="connsiteX3" fmla="*/ 972000 w 972000"/>
                      <a:gd name="connsiteY3" fmla="*/ 457373 h 457373"/>
                      <a:gd name="connsiteX4" fmla="*/ 0 w 972000"/>
                      <a:gd name="connsiteY4" fmla="*/ 457373 h 457373"/>
                      <a:gd name="connsiteX0" fmla="*/ 0 w 1095825"/>
                      <a:gd name="connsiteY0" fmla="*/ 543098 h 543098"/>
                      <a:gd name="connsiteX1" fmla="*/ 238168 w 1095825"/>
                      <a:gd name="connsiteY1" fmla="*/ 0 h 543098"/>
                      <a:gd name="connsiteX2" fmla="*/ 981482 w 1095825"/>
                      <a:gd name="connsiteY2" fmla="*/ 0 h 543098"/>
                      <a:gd name="connsiteX3" fmla="*/ 1095825 w 1095825"/>
                      <a:gd name="connsiteY3" fmla="*/ 457373 h 543098"/>
                      <a:gd name="connsiteX4" fmla="*/ 0 w 1095825"/>
                      <a:gd name="connsiteY4" fmla="*/ 543098 h 543098"/>
                      <a:gd name="connsiteX0" fmla="*/ 0 w 1281562"/>
                      <a:gd name="connsiteY0" fmla="*/ 543098 h 552623"/>
                      <a:gd name="connsiteX1" fmla="*/ 238168 w 1281562"/>
                      <a:gd name="connsiteY1" fmla="*/ 0 h 552623"/>
                      <a:gd name="connsiteX2" fmla="*/ 981482 w 1281562"/>
                      <a:gd name="connsiteY2" fmla="*/ 0 h 552623"/>
                      <a:gd name="connsiteX3" fmla="*/ 1281562 w 1281562"/>
                      <a:gd name="connsiteY3" fmla="*/ 552623 h 552623"/>
                      <a:gd name="connsiteX4" fmla="*/ 0 w 1281562"/>
                      <a:gd name="connsiteY4" fmla="*/ 543098 h 55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1562" h="552623">
                        <a:moveTo>
                          <a:pt x="0" y="543098"/>
                        </a:moveTo>
                        <a:lnTo>
                          <a:pt x="238168" y="0"/>
                        </a:lnTo>
                        <a:lnTo>
                          <a:pt x="981482" y="0"/>
                        </a:lnTo>
                        <a:lnTo>
                          <a:pt x="1281562" y="552623"/>
                        </a:lnTo>
                        <a:lnTo>
                          <a:pt x="0" y="5430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200E6">
                          <a:tint val="66000"/>
                          <a:satMod val="160000"/>
                          <a:lumMod val="100000"/>
                        </a:srgbClr>
                      </a:gs>
                      <a:gs pos="47000">
                        <a:srgbClr val="F200E6">
                          <a:tint val="44500"/>
                          <a:satMod val="160000"/>
                          <a:alpha val="48000"/>
                        </a:srgbClr>
                      </a:gs>
                      <a:gs pos="93000">
                        <a:srgbClr val="F200E6">
                          <a:tint val="23500"/>
                          <a:satMod val="160000"/>
                          <a:alpha val="43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85" name="Grafik 28" descr="Pflanze">
                    <a:extLst>
                      <a:ext uri="{FF2B5EF4-FFF2-40B4-BE49-F238E27FC236}">
                        <a16:creationId xmlns:a16="http://schemas.microsoft.com/office/drawing/2014/main" id="{CE4C4391-50C7-5EAE-E36E-D676785A2EBC}"/>
                      </a:ext>
                    </a:extLst>
                  </p:cNvPr>
                  <p:cNvSpPr/>
                  <p:nvPr/>
                </p:nvSpPr>
                <p:spPr>
                  <a:xfrm>
                    <a:off x="514277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86" name="Grafik 28" descr="Pflanze">
                    <a:extLst>
                      <a:ext uri="{FF2B5EF4-FFF2-40B4-BE49-F238E27FC236}">
                        <a16:creationId xmlns:a16="http://schemas.microsoft.com/office/drawing/2014/main" id="{4077494B-2630-54C8-401F-F9051FC3817B}"/>
                      </a:ext>
                    </a:extLst>
                  </p:cNvPr>
                  <p:cNvSpPr/>
                  <p:nvPr/>
                </p:nvSpPr>
                <p:spPr>
                  <a:xfrm>
                    <a:off x="545773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87" name="Grafik 28" descr="Pflanze">
                    <a:extLst>
                      <a:ext uri="{FF2B5EF4-FFF2-40B4-BE49-F238E27FC236}">
                        <a16:creationId xmlns:a16="http://schemas.microsoft.com/office/drawing/2014/main" id="{5F0DC30F-218C-9544-4808-14FFF018958B}"/>
                      </a:ext>
                    </a:extLst>
                  </p:cNvPr>
                  <p:cNvSpPr/>
                  <p:nvPr/>
                </p:nvSpPr>
                <p:spPr>
                  <a:xfrm>
                    <a:off x="5772698" y="1966710"/>
                    <a:ext cx="278131" cy="381000"/>
                  </a:xfrm>
                  <a:custGeom>
                    <a:avLst/>
                    <a:gdLst>
                      <a:gd name="connsiteX0" fmla="*/ 437197 w 557212"/>
                      <a:gd name="connsiteY0" fmla="*/ 696278 h 762000"/>
                      <a:gd name="connsiteX1" fmla="*/ 340043 w 557212"/>
                      <a:gd name="connsiteY1" fmla="*/ 657225 h 762000"/>
                      <a:gd name="connsiteX2" fmla="*/ 325755 w 557212"/>
                      <a:gd name="connsiteY2" fmla="*/ 658178 h 762000"/>
                      <a:gd name="connsiteX3" fmla="*/ 311468 w 557212"/>
                      <a:gd name="connsiteY3" fmla="*/ 511493 h 762000"/>
                      <a:gd name="connsiteX4" fmla="*/ 329565 w 557212"/>
                      <a:gd name="connsiteY4" fmla="*/ 493395 h 762000"/>
                      <a:gd name="connsiteX5" fmla="*/ 421005 w 557212"/>
                      <a:gd name="connsiteY5" fmla="*/ 552450 h 762000"/>
                      <a:gd name="connsiteX6" fmla="*/ 470535 w 557212"/>
                      <a:gd name="connsiteY6" fmla="*/ 539115 h 762000"/>
                      <a:gd name="connsiteX7" fmla="*/ 470535 w 557212"/>
                      <a:gd name="connsiteY7" fmla="*/ 539115 h 762000"/>
                      <a:gd name="connsiteX8" fmla="*/ 557213 w 557212"/>
                      <a:gd name="connsiteY8" fmla="*/ 330518 h 762000"/>
                      <a:gd name="connsiteX9" fmla="*/ 421958 w 557212"/>
                      <a:gd name="connsiteY9" fmla="*/ 351473 h 762000"/>
                      <a:gd name="connsiteX10" fmla="*/ 321945 w 557212"/>
                      <a:gd name="connsiteY10" fmla="*/ 451485 h 762000"/>
                      <a:gd name="connsiteX11" fmla="*/ 321945 w 557212"/>
                      <a:gd name="connsiteY11" fmla="*/ 453390 h 762000"/>
                      <a:gd name="connsiteX12" fmla="*/ 304800 w 557212"/>
                      <a:gd name="connsiteY12" fmla="*/ 464820 h 762000"/>
                      <a:gd name="connsiteX13" fmla="*/ 309563 w 557212"/>
                      <a:gd name="connsiteY13" fmla="*/ 242888 h 762000"/>
                      <a:gd name="connsiteX14" fmla="*/ 340995 w 557212"/>
                      <a:gd name="connsiteY14" fmla="*/ 235268 h 762000"/>
                      <a:gd name="connsiteX15" fmla="*/ 360045 w 557212"/>
                      <a:gd name="connsiteY15" fmla="*/ 269558 h 762000"/>
                      <a:gd name="connsiteX16" fmla="*/ 383858 w 557212"/>
                      <a:gd name="connsiteY16" fmla="*/ 279083 h 762000"/>
                      <a:gd name="connsiteX17" fmla="*/ 383858 w 557212"/>
                      <a:gd name="connsiteY17" fmla="*/ 279083 h 762000"/>
                      <a:gd name="connsiteX18" fmla="*/ 481013 w 557212"/>
                      <a:gd name="connsiteY18" fmla="*/ 221933 h 762000"/>
                      <a:gd name="connsiteX19" fmla="*/ 420053 w 557212"/>
                      <a:gd name="connsiteY19" fmla="*/ 189548 h 762000"/>
                      <a:gd name="connsiteX20" fmla="*/ 353378 w 557212"/>
                      <a:gd name="connsiteY20" fmla="*/ 195263 h 762000"/>
                      <a:gd name="connsiteX21" fmla="*/ 323850 w 557212"/>
                      <a:gd name="connsiteY21" fmla="*/ 198120 h 762000"/>
                      <a:gd name="connsiteX22" fmla="*/ 369570 w 557212"/>
                      <a:gd name="connsiteY22" fmla="*/ 115253 h 762000"/>
                      <a:gd name="connsiteX23" fmla="*/ 380048 w 557212"/>
                      <a:gd name="connsiteY23" fmla="*/ 116205 h 762000"/>
                      <a:gd name="connsiteX24" fmla="*/ 429578 w 557212"/>
                      <a:gd name="connsiteY24" fmla="*/ 66675 h 762000"/>
                      <a:gd name="connsiteX25" fmla="*/ 441008 w 557212"/>
                      <a:gd name="connsiteY25" fmla="*/ 0 h 762000"/>
                      <a:gd name="connsiteX26" fmla="*/ 337185 w 557212"/>
                      <a:gd name="connsiteY26" fmla="*/ 42863 h 762000"/>
                      <a:gd name="connsiteX27" fmla="*/ 337185 w 557212"/>
                      <a:gd name="connsiteY27" fmla="*/ 42863 h 762000"/>
                      <a:gd name="connsiteX28" fmla="*/ 330518 w 557212"/>
                      <a:gd name="connsiteY28" fmla="*/ 67628 h 762000"/>
                      <a:gd name="connsiteX29" fmla="*/ 339090 w 557212"/>
                      <a:gd name="connsiteY29" fmla="*/ 95250 h 762000"/>
                      <a:gd name="connsiteX30" fmla="*/ 307658 w 557212"/>
                      <a:gd name="connsiteY30" fmla="*/ 146685 h 762000"/>
                      <a:gd name="connsiteX31" fmla="*/ 295275 w 557212"/>
                      <a:gd name="connsiteY31" fmla="*/ 133350 h 762000"/>
                      <a:gd name="connsiteX32" fmla="*/ 296228 w 557212"/>
                      <a:gd name="connsiteY32" fmla="*/ 127635 h 762000"/>
                      <a:gd name="connsiteX33" fmla="*/ 246698 w 557212"/>
                      <a:gd name="connsiteY33" fmla="*/ 78105 h 762000"/>
                      <a:gd name="connsiteX34" fmla="*/ 179070 w 557212"/>
                      <a:gd name="connsiteY34" fmla="*/ 67628 h 762000"/>
                      <a:gd name="connsiteX35" fmla="*/ 221933 w 557212"/>
                      <a:gd name="connsiteY35" fmla="*/ 171450 h 762000"/>
                      <a:gd name="connsiteX36" fmla="*/ 221933 w 557212"/>
                      <a:gd name="connsiteY36" fmla="*/ 171450 h 762000"/>
                      <a:gd name="connsiteX37" fmla="*/ 246698 w 557212"/>
                      <a:gd name="connsiteY37" fmla="*/ 178118 h 762000"/>
                      <a:gd name="connsiteX38" fmla="*/ 276225 w 557212"/>
                      <a:gd name="connsiteY38" fmla="*/ 168593 h 762000"/>
                      <a:gd name="connsiteX39" fmla="*/ 289560 w 557212"/>
                      <a:gd name="connsiteY39" fmla="*/ 186690 h 762000"/>
                      <a:gd name="connsiteX40" fmla="*/ 256223 w 557212"/>
                      <a:gd name="connsiteY40" fmla="*/ 386715 h 762000"/>
                      <a:gd name="connsiteX41" fmla="*/ 252413 w 557212"/>
                      <a:gd name="connsiteY41" fmla="*/ 384810 h 762000"/>
                      <a:gd name="connsiteX42" fmla="*/ 233363 w 557212"/>
                      <a:gd name="connsiteY42" fmla="*/ 375285 h 762000"/>
                      <a:gd name="connsiteX43" fmla="*/ 234315 w 557212"/>
                      <a:gd name="connsiteY43" fmla="*/ 359093 h 762000"/>
                      <a:gd name="connsiteX44" fmla="*/ 134303 w 557212"/>
                      <a:gd name="connsiteY44" fmla="*/ 259080 h 762000"/>
                      <a:gd name="connsiteX45" fmla="*/ 0 w 557212"/>
                      <a:gd name="connsiteY45" fmla="*/ 238125 h 762000"/>
                      <a:gd name="connsiteX46" fmla="*/ 86678 w 557212"/>
                      <a:gd name="connsiteY46" fmla="*/ 446723 h 762000"/>
                      <a:gd name="connsiteX47" fmla="*/ 86678 w 557212"/>
                      <a:gd name="connsiteY47" fmla="*/ 446723 h 762000"/>
                      <a:gd name="connsiteX48" fmla="*/ 136208 w 557212"/>
                      <a:gd name="connsiteY48" fmla="*/ 460058 h 762000"/>
                      <a:gd name="connsiteX49" fmla="*/ 221933 w 557212"/>
                      <a:gd name="connsiteY49" fmla="*/ 412433 h 762000"/>
                      <a:gd name="connsiteX50" fmla="*/ 237173 w 557212"/>
                      <a:gd name="connsiteY50" fmla="*/ 420053 h 762000"/>
                      <a:gd name="connsiteX51" fmla="*/ 261938 w 557212"/>
                      <a:gd name="connsiteY51" fmla="*/ 431483 h 762000"/>
                      <a:gd name="connsiteX52" fmla="*/ 274320 w 557212"/>
                      <a:gd name="connsiteY52" fmla="*/ 512445 h 762000"/>
                      <a:gd name="connsiteX53" fmla="*/ 287655 w 557212"/>
                      <a:gd name="connsiteY53" fmla="*/ 667703 h 762000"/>
                      <a:gd name="connsiteX54" fmla="*/ 239078 w 557212"/>
                      <a:gd name="connsiteY54" fmla="*/ 699135 h 762000"/>
                      <a:gd name="connsiteX55" fmla="*/ 178118 w 557212"/>
                      <a:gd name="connsiteY55" fmla="*/ 685800 h 762000"/>
                      <a:gd name="connsiteX56" fmla="*/ 51435 w 557212"/>
                      <a:gd name="connsiteY56" fmla="*/ 762000 h 762000"/>
                      <a:gd name="connsiteX57" fmla="*/ 545783 w 557212"/>
                      <a:gd name="connsiteY57" fmla="*/ 762000 h 762000"/>
                      <a:gd name="connsiteX58" fmla="*/ 437197 w 557212"/>
                      <a:gd name="connsiteY58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178118 w 557213"/>
                      <a:gd name="connsiteY54" fmla="*/ 685800 h 762000"/>
                      <a:gd name="connsiteX55" fmla="*/ 51435 w 557213"/>
                      <a:gd name="connsiteY55" fmla="*/ 762000 h 762000"/>
                      <a:gd name="connsiteX56" fmla="*/ 545783 w 557213"/>
                      <a:gd name="connsiteY56" fmla="*/ 762000 h 762000"/>
                      <a:gd name="connsiteX57" fmla="*/ 437197 w 557213"/>
                      <a:gd name="connsiteY57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1435 w 557213"/>
                      <a:gd name="connsiteY54" fmla="*/ 762000 h 762000"/>
                      <a:gd name="connsiteX55" fmla="*/ 545783 w 557213"/>
                      <a:gd name="connsiteY55" fmla="*/ 762000 h 762000"/>
                      <a:gd name="connsiteX56" fmla="*/ 437197 w 557213"/>
                      <a:gd name="connsiteY56" fmla="*/ 696278 h 762000"/>
                      <a:gd name="connsiteX0" fmla="*/ 437197 w 557213"/>
                      <a:gd name="connsiteY0" fmla="*/ 696278 h 762000"/>
                      <a:gd name="connsiteX1" fmla="*/ 340043 w 557213"/>
                      <a:gd name="connsiteY1" fmla="*/ 657225 h 762000"/>
                      <a:gd name="connsiteX2" fmla="*/ 325755 w 557213"/>
                      <a:gd name="connsiteY2" fmla="*/ 658178 h 762000"/>
                      <a:gd name="connsiteX3" fmla="*/ 311468 w 557213"/>
                      <a:gd name="connsiteY3" fmla="*/ 511493 h 762000"/>
                      <a:gd name="connsiteX4" fmla="*/ 329565 w 557213"/>
                      <a:gd name="connsiteY4" fmla="*/ 493395 h 762000"/>
                      <a:gd name="connsiteX5" fmla="*/ 421005 w 557213"/>
                      <a:gd name="connsiteY5" fmla="*/ 552450 h 762000"/>
                      <a:gd name="connsiteX6" fmla="*/ 470535 w 557213"/>
                      <a:gd name="connsiteY6" fmla="*/ 539115 h 762000"/>
                      <a:gd name="connsiteX7" fmla="*/ 470535 w 557213"/>
                      <a:gd name="connsiteY7" fmla="*/ 539115 h 762000"/>
                      <a:gd name="connsiteX8" fmla="*/ 557213 w 557213"/>
                      <a:gd name="connsiteY8" fmla="*/ 330518 h 762000"/>
                      <a:gd name="connsiteX9" fmla="*/ 421958 w 557213"/>
                      <a:gd name="connsiteY9" fmla="*/ 351473 h 762000"/>
                      <a:gd name="connsiteX10" fmla="*/ 321945 w 557213"/>
                      <a:gd name="connsiteY10" fmla="*/ 451485 h 762000"/>
                      <a:gd name="connsiteX11" fmla="*/ 321945 w 557213"/>
                      <a:gd name="connsiteY11" fmla="*/ 453390 h 762000"/>
                      <a:gd name="connsiteX12" fmla="*/ 304800 w 557213"/>
                      <a:gd name="connsiteY12" fmla="*/ 464820 h 762000"/>
                      <a:gd name="connsiteX13" fmla="*/ 309563 w 557213"/>
                      <a:gd name="connsiteY13" fmla="*/ 242888 h 762000"/>
                      <a:gd name="connsiteX14" fmla="*/ 340995 w 557213"/>
                      <a:gd name="connsiteY14" fmla="*/ 235268 h 762000"/>
                      <a:gd name="connsiteX15" fmla="*/ 360045 w 557213"/>
                      <a:gd name="connsiteY15" fmla="*/ 269558 h 762000"/>
                      <a:gd name="connsiteX16" fmla="*/ 383858 w 557213"/>
                      <a:gd name="connsiteY16" fmla="*/ 279083 h 762000"/>
                      <a:gd name="connsiteX17" fmla="*/ 383858 w 557213"/>
                      <a:gd name="connsiteY17" fmla="*/ 279083 h 762000"/>
                      <a:gd name="connsiteX18" fmla="*/ 481013 w 557213"/>
                      <a:gd name="connsiteY18" fmla="*/ 221933 h 762000"/>
                      <a:gd name="connsiteX19" fmla="*/ 420053 w 557213"/>
                      <a:gd name="connsiteY19" fmla="*/ 189548 h 762000"/>
                      <a:gd name="connsiteX20" fmla="*/ 353378 w 557213"/>
                      <a:gd name="connsiteY20" fmla="*/ 195263 h 762000"/>
                      <a:gd name="connsiteX21" fmla="*/ 323850 w 557213"/>
                      <a:gd name="connsiteY21" fmla="*/ 198120 h 762000"/>
                      <a:gd name="connsiteX22" fmla="*/ 369570 w 557213"/>
                      <a:gd name="connsiteY22" fmla="*/ 115253 h 762000"/>
                      <a:gd name="connsiteX23" fmla="*/ 380048 w 557213"/>
                      <a:gd name="connsiteY23" fmla="*/ 116205 h 762000"/>
                      <a:gd name="connsiteX24" fmla="*/ 429578 w 557213"/>
                      <a:gd name="connsiteY24" fmla="*/ 66675 h 762000"/>
                      <a:gd name="connsiteX25" fmla="*/ 441008 w 557213"/>
                      <a:gd name="connsiteY25" fmla="*/ 0 h 762000"/>
                      <a:gd name="connsiteX26" fmla="*/ 337185 w 557213"/>
                      <a:gd name="connsiteY26" fmla="*/ 42863 h 762000"/>
                      <a:gd name="connsiteX27" fmla="*/ 337185 w 557213"/>
                      <a:gd name="connsiteY27" fmla="*/ 42863 h 762000"/>
                      <a:gd name="connsiteX28" fmla="*/ 330518 w 557213"/>
                      <a:gd name="connsiteY28" fmla="*/ 67628 h 762000"/>
                      <a:gd name="connsiteX29" fmla="*/ 339090 w 557213"/>
                      <a:gd name="connsiteY29" fmla="*/ 95250 h 762000"/>
                      <a:gd name="connsiteX30" fmla="*/ 307658 w 557213"/>
                      <a:gd name="connsiteY30" fmla="*/ 146685 h 762000"/>
                      <a:gd name="connsiteX31" fmla="*/ 295275 w 557213"/>
                      <a:gd name="connsiteY31" fmla="*/ 133350 h 762000"/>
                      <a:gd name="connsiteX32" fmla="*/ 296228 w 557213"/>
                      <a:gd name="connsiteY32" fmla="*/ 127635 h 762000"/>
                      <a:gd name="connsiteX33" fmla="*/ 246698 w 557213"/>
                      <a:gd name="connsiteY33" fmla="*/ 78105 h 762000"/>
                      <a:gd name="connsiteX34" fmla="*/ 179070 w 557213"/>
                      <a:gd name="connsiteY34" fmla="*/ 67628 h 762000"/>
                      <a:gd name="connsiteX35" fmla="*/ 221933 w 557213"/>
                      <a:gd name="connsiteY35" fmla="*/ 171450 h 762000"/>
                      <a:gd name="connsiteX36" fmla="*/ 221933 w 557213"/>
                      <a:gd name="connsiteY36" fmla="*/ 171450 h 762000"/>
                      <a:gd name="connsiteX37" fmla="*/ 246698 w 557213"/>
                      <a:gd name="connsiteY37" fmla="*/ 178118 h 762000"/>
                      <a:gd name="connsiteX38" fmla="*/ 276225 w 557213"/>
                      <a:gd name="connsiteY38" fmla="*/ 168593 h 762000"/>
                      <a:gd name="connsiteX39" fmla="*/ 289560 w 557213"/>
                      <a:gd name="connsiteY39" fmla="*/ 186690 h 762000"/>
                      <a:gd name="connsiteX40" fmla="*/ 256223 w 557213"/>
                      <a:gd name="connsiteY40" fmla="*/ 386715 h 762000"/>
                      <a:gd name="connsiteX41" fmla="*/ 252413 w 557213"/>
                      <a:gd name="connsiteY41" fmla="*/ 384810 h 762000"/>
                      <a:gd name="connsiteX42" fmla="*/ 233363 w 557213"/>
                      <a:gd name="connsiteY42" fmla="*/ 375285 h 762000"/>
                      <a:gd name="connsiteX43" fmla="*/ 234315 w 557213"/>
                      <a:gd name="connsiteY43" fmla="*/ 359093 h 762000"/>
                      <a:gd name="connsiteX44" fmla="*/ 134303 w 557213"/>
                      <a:gd name="connsiteY44" fmla="*/ 259080 h 762000"/>
                      <a:gd name="connsiteX45" fmla="*/ 0 w 557213"/>
                      <a:gd name="connsiteY45" fmla="*/ 238125 h 762000"/>
                      <a:gd name="connsiteX46" fmla="*/ 86678 w 557213"/>
                      <a:gd name="connsiteY46" fmla="*/ 446723 h 762000"/>
                      <a:gd name="connsiteX47" fmla="*/ 86678 w 557213"/>
                      <a:gd name="connsiteY47" fmla="*/ 446723 h 762000"/>
                      <a:gd name="connsiteX48" fmla="*/ 136208 w 557213"/>
                      <a:gd name="connsiteY48" fmla="*/ 460058 h 762000"/>
                      <a:gd name="connsiteX49" fmla="*/ 221933 w 557213"/>
                      <a:gd name="connsiteY49" fmla="*/ 412433 h 762000"/>
                      <a:gd name="connsiteX50" fmla="*/ 237173 w 557213"/>
                      <a:gd name="connsiteY50" fmla="*/ 420053 h 762000"/>
                      <a:gd name="connsiteX51" fmla="*/ 261938 w 557213"/>
                      <a:gd name="connsiteY51" fmla="*/ 431483 h 762000"/>
                      <a:gd name="connsiteX52" fmla="*/ 274320 w 557213"/>
                      <a:gd name="connsiteY52" fmla="*/ 512445 h 762000"/>
                      <a:gd name="connsiteX53" fmla="*/ 287655 w 557213"/>
                      <a:gd name="connsiteY53" fmla="*/ 667703 h 762000"/>
                      <a:gd name="connsiteX54" fmla="*/ 545783 w 557213"/>
                      <a:gd name="connsiteY54" fmla="*/ 762000 h 762000"/>
                      <a:gd name="connsiteX55" fmla="*/ 437197 w 557213"/>
                      <a:gd name="connsiteY55" fmla="*/ 696278 h 762000"/>
                      <a:gd name="connsiteX0" fmla="*/ 437197 w 557213"/>
                      <a:gd name="connsiteY0" fmla="*/ 696278 h 696918"/>
                      <a:gd name="connsiteX1" fmla="*/ 340043 w 557213"/>
                      <a:gd name="connsiteY1" fmla="*/ 657225 h 696918"/>
                      <a:gd name="connsiteX2" fmla="*/ 325755 w 557213"/>
                      <a:gd name="connsiteY2" fmla="*/ 658178 h 696918"/>
                      <a:gd name="connsiteX3" fmla="*/ 311468 w 557213"/>
                      <a:gd name="connsiteY3" fmla="*/ 511493 h 696918"/>
                      <a:gd name="connsiteX4" fmla="*/ 329565 w 557213"/>
                      <a:gd name="connsiteY4" fmla="*/ 493395 h 696918"/>
                      <a:gd name="connsiteX5" fmla="*/ 421005 w 557213"/>
                      <a:gd name="connsiteY5" fmla="*/ 552450 h 696918"/>
                      <a:gd name="connsiteX6" fmla="*/ 470535 w 557213"/>
                      <a:gd name="connsiteY6" fmla="*/ 539115 h 696918"/>
                      <a:gd name="connsiteX7" fmla="*/ 470535 w 557213"/>
                      <a:gd name="connsiteY7" fmla="*/ 539115 h 696918"/>
                      <a:gd name="connsiteX8" fmla="*/ 557213 w 557213"/>
                      <a:gd name="connsiteY8" fmla="*/ 330518 h 696918"/>
                      <a:gd name="connsiteX9" fmla="*/ 421958 w 557213"/>
                      <a:gd name="connsiteY9" fmla="*/ 351473 h 696918"/>
                      <a:gd name="connsiteX10" fmla="*/ 321945 w 557213"/>
                      <a:gd name="connsiteY10" fmla="*/ 451485 h 696918"/>
                      <a:gd name="connsiteX11" fmla="*/ 321945 w 557213"/>
                      <a:gd name="connsiteY11" fmla="*/ 453390 h 696918"/>
                      <a:gd name="connsiteX12" fmla="*/ 304800 w 557213"/>
                      <a:gd name="connsiteY12" fmla="*/ 464820 h 696918"/>
                      <a:gd name="connsiteX13" fmla="*/ 309563 w 557213"/>
                      <a:gd name="connsiteY13" fmla="*/ 242888 h 696918"/>
                      <a:gd name="connsiteX14" fmla="*/ 340995 w 557213"/>
                      <a:gd name="connsiteY14" fmla="*/ 235268 h 696918"/>
                      <a:gd name="connsiteX15" fmla="*/ 360045 w 557213"/>
                      <a:gd name="connsiteY15" fmla="*/ 269558 h 696918"/>
                      <a:gd name="connsiteX16" fmla="*/ 383858 w 557213"/>
                      <a:gd name="connsiteY16" fmla="*/ 279083 h 696918"/>
                      <a:gd name="connsiteX17" fmla="*/ 383858 w 557213"/>
                      <a:gd name="connsiteY17" fmla="*/ 279083 h 696918"/>
                      <a:gd name="connsiteX18" fmla="*/ 481013 w 557213"/>
                      <a:gd name="connsiteY18" fmla="*/ 221933 h 696918"/>
                      <a:gd name="connsiteX19" fmla="*/ 420053 w 557213"/>
                      <a:gd name="connsiteY19" fmla="*/ 189548 h 696918"/>
                      <a:gd name="connsiteX20" fmla="*/ 353378 w 557213"/>
                      <a:gd name="connsiteY20" fmla="*/ 195263 h 696918"/>
                      <a:gd name="connsiteX21" fmla="*/ 323850 w 557213"/>
                      <a:gd name="connsiteY21" fmla="*/ 198120 h 696918"/>
                      <a:gd name="connsiteX22" fmla="*/ 369570 w 557213"/>
                      <a:gd name="connsiteY22" fmla="*/ 115253 h 696918"/>
                      <a:gd name="connsiteX23" fmla="*/ 380048 w 557213"/>
                      <a:gd name="connsiteY23" fmla="*/ 116205 h 696918"/>
                      <a:gd name="connsiteX24" fmla="*/ 429578 w 557213"/>
                      <a:gd name="connsiteY24" fmla="*/ 66675 h 696918"/>
                      <a:gd name="connsiteX25" fmla="*/ 441008 w 557213"/>
                      <a:gd name="connsiteY25" fmla="*/ 0 h 696918"/>
                      <a:gd name="connsiteX26" fmla="*/ 337185 w 557213"/>
                      <a:gd name="connsiteY26" fmla="*/ 42863 h 696918"/>
                      <a:gd name="connsiteX27" fmla="*/ 337185 w 557213"/>
                      <a:gd name="connsiteY27" fmla="*/ 42863 h 696918"/>
                      <a:gd name="connsiteX28" fmla="*/ 330518 w 557213"/>
                      <a:gd name="connsiteY28" fmla="*/ 67628 h 696918"/>
                      <a:gd name="connsiteX29" fmla="*/ 339090 w 557213"/>
                      <a:gd name="connsiteY29" fmla="*/ 95250 h 696918"/>
                      <a:gd name="connsiteX30" fmla="*/ 307658 w 557213"/>
                      <a:gd name="connsiteY30" fmla="*/ 146685 h 696918"/>
                      <a:gd name="connsiteX31" fmla="*/ 295275 w 557213"/>
                      <a:gd name="connsiteY31" fmla="*/ 133350 h 696918"/>
                      <a:gd name="connsiteX32" fmla="*/ 296228 w 557213"/>
                      <a:gd name="connsiteY32" fmla="*/ 127635 h 696918"/>
                      <a:gd name="connsiteX33" fmla="*/ 246698 w 557213"/>
                      <a:gd name="connsiteY33" fmla="*/ 78105 h 696918"/>
                      <a:gd name="connsiteX34" fmla="*/ 179070 w 557213"/>
                      <a:gd name="connsiteY34" fmla="*/ 67628 h 696918"/>
                      <a:gd name="connsiteX35" fmla="*/ 221933 w 557213"/>
                      <a:gd name="connsiteY35" fmla="*/ 171450 h 696918"/>
                      <a:gd name="connsiteX36" fmla="*/ 221933 w 557213"/>
                      <a:gd name="connsiteY36" fmla="*/ 171450 h 696918"/>
                      <a:gd name="connsiteX37" fmla="*/ 246698 w 557213"/>
                      <a:gd name="connsiteY37" fmla="*/ 178118 h 696918"/>
                      <a:gd name="connsiteX38" fmla="*/ 276225 w 557213"/>
                      <a:gd name="connsiteY38" fmla="*/ 168593 h 696918"/>
                      <a:gd name="connsiteX39" fmla="*/ 289560 w 557213"/>
                      <a:gd name="connsiteY39" fmla="*/ 186690 h 696918"/>
                      <a:gd name="connsiteX40" fmla="*/ 256223 w 557213"/>
                      <a:gd name="connsiteY40" fmla="*/ 386715 h 696918"/>
                      <a:gd name="connsiteX41" fmla="*/ 252413 w 557213"/>
                      <a:gd name="connsiteY41" fmla="*/ 384810 h 696918"/>
                      <a:gd name="connsiteX42" fmla="*/ 233363 w 557213"/>
                      <a:gd name="connsiteY42" fmla="*/ 375285 h 696918"/>
                      <a:gd name="connsiteX43" fmla="*/ 234315 w 557213"/>
                      <a:gd name="connsiteY43" fmla="*/ 359093 h 696918"/>
                      <a:gd name="connsiteX44" fmla="*/ 134303 w 557213"/>
                      <a:gd name="connsiteY44" fmla="*/ 259080 h 696918"/>
                      <a:gd name="connsiteX45" fmla="*/ 0 w 557213"/>
                      <a:gd name="connsiteY45" fmla="*/ 238125 h 696918"/>
                      <a:gd name="connsiteX46" fmla="*/ 86678 w 557213"/>
                      <a:gd name="connsiteY46" fmla="*/ 446723 h 696918"/>
                      <a:gd name="connsiteX47" fmla="*/ 86678 w 557213"/>
                      <a:gd name="connsiteY47" fmla="*/ 446723 h 696918"/>
                      <a:gd name="connsiteX48" fmla="*/ 136208 w 557213"/>
                      <a:gd name="connsiteY48" fmla="*/ 460058 h 696918"/>
                      <a:gd name="connsiteX49" fmla="*/ 221933 w 557213"/>
                      <a:gd name="connsiteY49" fmla="*/ 412433 h 696918"/>
                      <a:gd name="connsiteX50" fmla="*/ 237173 w 557213"/>
                      <a:gd name="connsiteY50" fmla="*/ 420053 h 696918"/>
                      <a:gd name="connsiteX51" fmla="*/ 261938 w 557213"/>
                      <a:gd name="connsiteY51" fmla="*/ 431483 h 696918"/>
                      <a:gd name="connsiteX52" fmla="*/ 274320 w 557213"/>
                      <a:gd name="connsiteY52" fmla="*/ 512445 h 696918"/>
                      <a:gd name="connsiteX53" fmla="*/ 287655 w 557213"/>
                      <a:gd name="connsiteY53" fmla="*/ 667703 h 696918"/>
                      <a:gd name="connsiteX54" fmla="*/ 437197 w 557213"/>
                      <a:gd name="connsiteY54" fmla="*/ 696278 h 696918"/>
                      <a:gd name="connsiteX0" fmla="*/ 287655 w 557213"/>
                      <a:gd name="connsiteY0" fmla="*/ 667703 h 676494"/>
                      <a:gd name="connsiteX1" fmla="*/ 340043 w 557213"/>
                      <a:gd name="connsiteY1" fmla="*/ 657225 h 676494"/>
                      <a:gd name="connsiteX2" fmla="*/ 325755 w 557213"/>
                      <a:gd name="connsiteY2" fmla="*/ 658178 h 676494"/>
                      <a:gd name="connsiteX3" fmla="*/ 311468 w 557213"/>
                      <a:gd name="connsiteY3" fmla="*/ 511493 h 676494"/>
                      <a:gd name="connsiteX4" fmla="*/ 329565 w 557213"/>
                      <a:gd name="connsiteY4" fmla="*/ 493395 h 676494"/>
                      <a:gd name="connsiteX5" fmla="*/ 421005 w 557213"/>
                      <a:gd name="connsiteY5" fmla="*/ 552450 h 676494"/>
                      <a:gd name="connsiteX6" fmla="*/ 470535 w 557213"/>
                      <a:gd name="connsiteY6" fmla="*/ 539115 h 676494"/>
                      <a:gd name="connsiteX7" fmla="*/ 470535 w 557213"/>
                      <a:gd name="connsiteY7" fmla="*/ 539115 h 676494"/>
                      <a:gd name="connsiteX8" fmla="*/ 557213 w 557213"/>
                      <a:gd name="connsiteY8" fmla="*/ 330518 h 676494"/>
                      <a:gd name="connsiteX9" fmla="*/ 421958 w 557213"/>
                      <a:gd name="connsiteY9" fmla="*/ 351473 h 676494"/>
                      <a:gd name="connsiteX10" fmla="*/ 321945 w 557213"/>
                      <a:gd name="connsiteY10" fmla="*/ 451485 h 676494"/>
                      <a:gd name="connsiteX11" fmla="*/ 321945 w 557213"/>
                      <a:gd name="connsiteY11" fmla="*/ 453390 h 676494"/>
                      <a:gd name="connsiteX12" fmla="*/ 304800 w 557213"/>
                      <a:gd name="connsiteY12" fmla="*/ 464820 h 676494"/>
                      <a:gd name="connsiteX13" fmla="*/ 309563 w 557213"/>
                      <a:gd name="connsiteY13" fmla="*/ 242888 h 676494"/>
                      <a:gd name="connsiteX14" fmla="*/ 340995 w 557213"/>
                      <a:gd name="connsiteY14" fmla="*/ 235268 h 676494"/>
                      <a:gd name="connsiteX15" fmla="*/ 360045 w 557213"/>
                      <a:gd name="connsiteY15" fmla="*/ 269558 h 676494"/>
                      <a:gd name="connsiteX16" fmla="*/ 383858 w 557213"/>
                      <a:gd name="connsiteY16" fmla="*/ 279083 h 676494"/>
                      <a:gd name="connsiteX17" fmla="*/ 383858 w 557213"/>
                      <a:gd name="connsiteY17" fmla="*/ 279083 h 676494"/>
                      <a:gd name="connsiteX18" fmla="*/ 481013 w 557213"/>
                      <a:gd name="connsiteY18" fmla="*/ 221933 h 676494"/>
                      <a:gd name="connsiteX19" fmla="*/ 420053 w 557213"/>
                      <a:gd name="connsiteY19" fmla="*/ 189548 h 676494"/>
                      <a:gd name="connsiteX20" fmla="*/ 353378 w 557213"/>
                      <a:gd name="connsiteY20" fmla="*/ 195263 h 676494"/>
                      <a:gd name="connsiteX21" fmla="*/ 323850 w 557213"/>
                      <a:gd name="connsiteY21" fmla="*/ 198120 h 676494"/>
                      <a:gd name="connsiteX22" fmla="*/ 369570 w 557213"/>
                      <a:gd name="connsiteY22" fmla="*/ 115253 h 676494"/>
                      <a:gd name="connsiteX23" fmla="*/ 380048 w 557213"/>
                      <a:gd name="connsiteY23" fmla="*/ 116205 h 676494"/>
                      <a:gd name="connsiteX24" fmla="*/ 429578 w 557213"/>
                      <a:gd name="connsiteY24" fmla="*/ 66675 h 676494"/>
                      <a:gd name="connsiteX25" fmla="*/ 441008 w 557213"/>
                      <a:gd name="connsiteY25" fmla="*/ 0 h 676494"/>
                      <a:gd name="connsiteX26" fmla="*/ 337185 w 557213"/>
                      <a:gd name="connsiteY26" fmla="*/ 42863 h 676494"/>
                      <a:gd name="connsiteX27" fmla="*/ 337185 w 557213"/>
                      <a:gd name="connsiteY27" fmla="*/ 42863 h 676494"/>
                      <a:gd name="connsiteX28" fmla="*/ 330518 w 557213"/>
                      <a:gd name="connsiteY28" fmla="*/ 67628 h 676494"/>
                      <a:gd name="connsiteX29" fmla="*/ 339090 w 557213"/>
                      <a:gd name="connsiteY29" fmla="*/ 95250 h 676494"/>
                      <a:gd name="connsiteX30" fmla="*/ 307658 w 557213"/>
                      <a:gd name="connsiteY30" fmla="*/ 146685 h 676494"/>
                      <a:gd name="connsiteX31" fmla="*/ 295275 w 557213"/>
                      <a:gd name="connsiteY31" fmla="*/ 133350 h 676494"/>
                      <a:gd name="connsiteX32" fmla="*/ 296228 w 557213"/>
                      <a:gd name="connsiteY32" fmla="*/ 127635 h 676494"/>
                      <a:gd name="connsiteX33" fmla="*/ 246698 w 557213"/>
                      <a:gd name="connsiteY33" fmla="*/ 78105 h 676494"/>
                      <a:gd name="connsiteX34" fmla="*/ 179070 w 557213"/>
                      <a:gd name="connsiteY34" fmla="*/ 67628 h 676494"/>
                      <a:gd name="connsiteX35" fmla="*/ 221933 w 557213"/>
                      <a:gd name="connsiteY35" fmla="*/ 171450 h 676494"/>
                      <a:gd name="connsiteX36" fmla="*/ 221933 w 557213"/>
                      <a:gd name="connsiteY36" fmla="*/ 171450 h 676494"/>
                      <a:gd name="connsiteX37" fmla="*/ 246698 w 557213"/>
                      <a:gd name="connsiteY37" fmla="*/ 178118 h 676494"/>
                      <a:gd name="connsiteX38" fmla="*/ 276225 w 557213"/>
                      <a:gd name="connsiteY38" fmla="*/ 168593 h 676494"/>
                      <a:gd name="connsiteX39" fmla="*/ 289560 w 557213"/>
                      <a:gd name="connsiteY39" fmla="*/ 186690 h 676494"/>
                      <a:gd name="connsiteX40" fmla="*/ 256223 w 557213"/>
                      <a:gd name="connsiteY40" fmla="*/ 386715 h 676494"/>
                      <a:gd name="connsiteX41" fmla="*/ 252413 w 557213"/>
                      <a:gd name="connsiteY41" fmla="*/ 384810 h 676494"/>
                      <a:gd name="connsiteX42" fmla="*/ 233363 w 557213"/>
                      <a:gd name="connsiteY42" fmla="*/ 375285 h 676494"/>
                      <a:gd name="connsiteX43" fmla="*/ 234315 w 557213"/>
                      <a:gd name="connsiteY43" fmla="*/ 359093 h 676494"/>
                      <a:gd name="connsiteX44" fmla="*/ 134303 w 557213"/>
                      <a:gd name="connsiteY44" fmla="*/ 259080 h 676494"/>
                      <a:gd name="connsiteX45" fmla="*/ 0 w 557213"/>
                      <a:gd name="connsiteY45" fmla="*/ 238125 h 676494"/>
                      <a:gd name="connsiteX46" fmla="*/ 86678 w 557213"/>
                      <a:gd name="connsiteY46" fmla="*/ 446723 h 676494"/>
                      <a:gd name="connsiteX47" fmla="*/ 86678 w 557213"/>
                      <a:gd name="connsiteY47" fmla="*/ 446723 h 676494"/>
                      <a:gd name="connsiteX48" fmla="*/ 136208 w 557213"/>
                      <a:gd name="connsiteY48" fmla="*/ 460058 h 676494"/>
                      <a:gd name="connsiteX49" fmla="*/ 221933 w 557213"/>
                      <a:gd name="connsiteY49" fmla="*/ 412433 h 676494"/>
                      <a:gd name="connsiteX50" fmla="*/ 237173 w 557213"/>
                      <a:gd name="connsiteY50" fmla="*/ 420053 h 676494"/>
                      <a:gd name="connsiteX51" fmla="*/ 261938 w 557213"/>
                      <a:gd name="connsiteY51" fmla="*/ 431483 h 676494"/>
                      <a:gd name="connsiteX52" fmla="*/ 274320 w 557213"/>
                      <a:gd name="connsiteY52" fmla="*/ 512445 h 676494"/>
                      <a:gd name="connsiteX53" fmla="*/ 287655 w 557213"/>
                      <a:gd name="connsiteY53" fmla="*/ 667703 h 676494"/>
                      <a:gd name="connsiteX0" fmla="*/ 287655 w 557213"/>
                      <a:gd name="connsiteY0" fmla="*/ 667703 h 681941"/>
                      <a:gd name="connsiteX1" fmla="*/ 340043 w 557213"/>
                      <a:gd name="connsiteY1" fmla="*/ 657225 h 681941"/>
                      <a:gd name="connsiteX2" fmla="*/ 311468 w 557213"/>
                      <a:gd name="connsiteY2" fmla="*/ 511493 h 681941"/>
                      <a:gd name="connsiteX3" fmla="*/ 329565 w 557213"/>
                      <a:gd name="connsiteY3" fmla="*/ 493395 h 681941"/>
                      <a:gd name="connsiteX4" fmla="*/ 421005 w 557213"/>
                      <a:gd name="connsiteY4" fmla="*/ 552450 h 681941"/>
                      <a:gd name="connsiteX5" fmla="*/ 470535 w 557213"/>
                      <a:gd name="connsiteY5" fmla="*/ 539115 h 681941"/>
                      <a:gd name="connsiteX6" fmla="*/ 470535 w 557213"/>
                      <a:gd name="connsiteY6" fmla="*/ 539115 h 681941"/>
                      <a:gd name="connsiteX7" fmla="*/ 557213 w 557213"/>
                      <a:gd name="connsiteY7" fmla="*/ 330518 h 681941"/>
                      <a:gd name="connsiteX8" fmla="*/ 421958 w 557213"/>
                      <a:gd name="connsiteY8" fmla="*/ 351473 h 681941"/>
                      <a:gd name="connsiteX9" fmla="*/ 321945 w 557213"/>
                      <a:gd name="connsiteY9" fmla="*/ 451485 h 681941"/>
                      <a:gd name="connsiteX10" fmla="*/ 321945 w 557213"/>
                      <a:gd name="connsiteY10" fmla="*/ 453390 h 681941"/>
                      <a:gd name="connsiteX11" fmla="*/ 304800 w 557213"/>
                      <a:gd name="connsiteY11" fmla="*/ 464820 h 681941"/>
                      <a:gd name="connsiteX12" fmla="*/ 309563 w 557213"/>
                      <a:gd name="connsiteY12" fmla="*/ 242888 h 681941"/>
                      <a:gd name="connsiteX13" fmla="*/ 340995 w 557213"/>
                      <a:gd name="connsiteY13" fmla="*/ 235268 h 681941"/>
                      <a:gd name="connsiteX14" fmla="*/ 360045 w 557213"/>
                      <a:gd name="connsiteY14" fmla="*/ 269558 h 681941"/>
                      <a:gd name="connsiteX15" fmla="*/ 383858 w 557213"/>
                      <a:gd name="connsiteY15" fmla="*/ 279083 h 681941"/>
                      <a:gd name="connsiteX16" fmla="*/ 383858 w 557213"/>
                      <a:gd name="connsiteY16" fmla="*/ 279083 h 681941"/>
                      <a:gd name="connsiteX17" fmla="*/ 481013 w 557213"/>
                      <a:gd name="connsiteY17" fmla="*/ 221933 h 681941"/>
                      <a:gd name="connsiteX18" fmla="*/ 420053 w 557213"/>
                      <a:gd name="connsiteY18" fmla="*/ 189548 h 681941"/>
                      <a:gd name="connsiteX19" fmla="*/ 353378 w 557213"/>
                      <a:gd name="connsiteY19" fmla="*/ 195263 h 681941"/>
                      <a:gd name="connsiteX20" fmla="*/ 323850 w 557213"/>
                      <a:gd name="connsiteY20" fmla="*/ 198120 h 681941"/>
                      <a:gd name="connsiteX21" fmla="*/ 369570 w 557213"/>
                      <a:gd name="connsiteY21" fmla="*/ 115253 h 681941"/>
                      <a:gd name="connsiteX22" fmla="*/ 380048 w 557213"/>
                      <a:gd name="connsiteY22" fmla="*/ 116205 h 681941"/>
                      <a:gd name="connsiteX23" fmla="*/ 429578 w 557213"/>
                      <a:gd name="connsiteY23" fmla="*/ 66675 h 681941"/>
                      <a:gd name="connsiteX24" fmla="*/ 441008 w 557213"/>
                      <a:gd name="connsiteY24" fmla="*/ 0 h 681941"/>
                      <a:gd name="connsiteX25" fmla="*/ 337185 w 557213"/>
                      <a:gd name="connsiteY25" fmla="*/ 42863 h 681941"/>
                      <a:gd name="connsiteX26" fmla="*/ 337185 w 557213"/>
                      <a:gd name="connsiteY26" fmla="*/ 42863 h 681941"/>
                      <a:gd name="connsiteX27" fmla="*/ 330518 w 557213"/>
                      <a:gd name="connsiteY27" fmla="*/ 67628 h 681941"/>
                      <a:gd name="connsiteX28" fmla="*/ 339090 w 557213"/>
                      <a:gd name="connsiteY28" fmla="*/ 95250 h 681941"/>
                      <a:gd name="connsiteX29" fmla="*/ 307658 w 557213"/>
                      <a:gd name="connsiteY29" fmla="*/ 146685 h 681941"/>
                      <a:gd name="connsiteX30" fmla="*/ 295275 w 557213"/>
                      <a:gd name="connsiteY30" fmla="*/ 133350 h 681941"/>
                      <a:gd name="connsiteX31" fmla="*/ 296228 w 557213"/>
                      <a:gd name="connsiteY31" fmla="*/ 127635 h 681941"/>
                      <a:gd name="connsiteX32" fmla="*/ 246698 w 557213"/>
                      <a:gd name="connsiteY32" fmla="*/ 78105 h 681941"/>
                      <a:gd name="connsiteX33" fmla="*/ 179070 w 557213"/>
                      <a:gd name="connsiteY33" fmla="*/ 67628 h 681941"/>
                      <a:gd name="connsiteX34" fmla="*/ 221933 w 557213"/>
                      <a:gd name="connsiteY34" fmla="*/ 171450 h 681941"/>
                      <a:gd name="connsiteX35" fmla="*/ 221933 w 557213"/>
                      <a:gd name="connsiteY35" fmla="*/ 171450 h 681941"/>
                      <a:gd name="connsiteX36" fmla="*/ 246698 w 557213"/>
                      <a:gd name="connsiteY36" fmla="*/ 178118 h 681941"/>
                      <a:gd name="connsiteX37" fmla="*/ 276225 w 557213"/>
                      <a:gd name="connsiteY37" fmla="*/ 168593 h 681941"/>
                      <a:gd name="connsiteX38" fmla="*/ 289560 w 557213"/>
                      <a:gd name="connsiteY38" fmla="*/ 186690 h 681941"/>
                      <a:gd name="connsiteX39" fmla="*/ 256223 w 557213"/>
                      <a:gd name="connsiteY39" fmla="*/ 386715 h 681941"/>
                      <a:gd name="connsiteX40" fmla="*/ 252413 w 557213"/>
                      <a:gd name="connsiteY40" fmla="*/ 384810 h 681941"/>
                      <a:gd name="connsiteX41" fmla="*/ 233363 w 557213"/>
                      <a:gd name="connsiteY41" fmla="*/ 375285 h 681941"/>
                      <a:gd name="connsiteX42" fmla="*/ 234315 w 557213"/>
                      <a:gd name="connsiteY42" fmla="*/ 359093 h 681941"/>
                      <a:gd name="connsiteX43" fmla="*/ 134303 w 557213"/>
                      <a:gd name="connsiteY43" fmla="*/ 259080 h 681941"/>
                      <a:gd name="connsiteX44" fmla="*/ 0 w 557213"/>
                      <a:gd name="connsiteY44" fmla="*/ 238125 h 681941"/>
                      <a:gd name="connsiteX45" fmla="*/ 86678 w 557213"/>
                      <a:gd name="connsiteY45" fmla="*/ 446723 h 681941"/>
                      <a:gd name="connsiteX46" fmla="*/ 86678 w 557213"/>
                      <a:gd name="connsiteY46" fmla="*/ 446723 h 681941"/>
                      <a:gd name="connsiteX47" fmla="*/ 136208 w 557213"/>
                      <a:gd name="connsiteY47" fmla="*/ 460058 h 681941"/>
                      <a:gd name="connsiteX48" fmla="*/ 221933 w 557213"/>
                      <a:gd name="connsiteY48" fmla="*/ 412433 h 681941"/>
                      <a:gd name="connsiteX49" fmla="*/ 237173 w 557213"/>
                      <a:gd name="connsiteY49" fmla="*/ 420053 h 681941"/>
                      <a:gd name="connsiteX50" fmla="*/ 261938 w 557213"/>
                      <a:gd name="connsiteY50" fmla="*/ 431483 h 681941"/>
                      <a:gd name="connsiteX51" fmla="*/ 274320 w 557213"/>
                      <a:gd name="connsiteY51" fmla="*/ 512445 h 681941"/>
                      <a:gd name="connsiteX52" fmla="*/ 287655 w 557213"/>
                      <a:gd name="connsiteY52" fmla="*/ 667703 h 6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557213" h="681941">
                        <a:moveTo>
                          <a:pt x="287655" y="667703"/>
                        </a:moveTo>
                        <a:cubicBezTo>
                          <a:pt x="298609" y="691833"/>
                          <a:pt x="336074" y="683260"/>
                          <a:pt x="340043" y="657225"/>
                        </a:cubicBezTo>
                        <a:cubicBezTo>
                          <a:pt x="344012" y="631190"/>
                          <a:pt x="313214" y="538798"/>
                          <a:pt x="311468" y="511493"/>
                        </a:cubicBezTo>
                        <a:cubicBezTo>
                          <a:pt x="314325" y="505778"/>
                          <a:pt x="320993" y="499110"/>
                          <a:pt x="329565" y="493395"/>
                        </a:cubicBezTo>
                        <a:cubicBezTo>
                          <a:pt x="345758" y="527685"/>
                          <a:pt x="380048" y="552450"/>
                          <a:pt x="421005" y="552450"/>
                        </a:cubicBezTo>
                        <a:cubicBezTo>
                          <a:pt x="439103" y="552450"/>
                          <a:pt x="456247" y="547688"/>
                          <a:pt x="470535" y="539115"/>
                        </a:cubicBezTo>
                        <a:lnTo>
                          <a:pt x="470535" y="539115"/>
                        </a:lnTo>
                        <a:cubicBezTo>
                          <a:pt x="547688" y="497205"/>
                          <a:pt x="557213" y="418148"/>
                          <a:pt x="557213" y="330518"/>
                        </a:cubicBezTo>
                        <a:cubicBezTo>
                          <a:pt x="557213" y="330518"/>
                          <a:pt x="474345" y="353378"/>
                          <a:pt x="421958" y="351473"/>
                        </a:cubicBezTo>
                        <a:cubicBezTo>
                          <a:pt x="366713" y="351473"/>
                          <a:pt x="321945" y="396240"/>
                          <a:pt x="321945" y="451485"/>
                        </a:cubicBezTo>
                        <a:lnTo>
                          <a:pt x="321945" y="453390"/>
                        </a:lnTo>
                        <a:cubicBezTo>
                          <a:pt x="316230" y="456248"/>
                          <a:pt x="310515" y="460058"/>
                          <a:pt x="304800" y="464820"/>
                        </a:cubicBezTo>
                        <a:cubicBezTo>
                          <a:pt x="293370" y="394335"/>
                          <a:pt x="286703" y="321945"/>
                          <a:pt x="309563" y="242888"/>
                        </a:cubicBezTo>
                        <a:cubicBezTo>
                          <a:pt x="319088" y="239077"/>
                          <a:pt x="330518" y="236220"/>
                          <a:pt x="340995" y="235268"/>
                        </a:cubicBezTo>
                        <a:cubicBezTo>
                          <a:pt x="341948" y="248602"/>
                          <a:pt x="348615" y="260985"/>
                          <a:pt x="360045" y="269558"/>
                        </a:cubicBezTo>
                        <a:cubicBezTo>
                          <a:pt x="367665" y="275273"/>
                          <a:pt x="375285" y="278130"/>
                          <a:pt x="383858" y="279083"/>
                        </a:cubicBezTo>
                        <a:lnTo>
                          <a:pt x="383858" y="279083"/>
                        </a:lnTo>
                        <a:cubicBezTo>
                          <a:pt x="426720" y="285750"/>
                          <a:pt x="454343" y="257175"/>
                          <a:pt x="481013" y="221933"/>
                        </a:cubicBezTo>
                        <a:cubicBezTo>
                          <a:pt x="481013" y="221933"/>
                          <a:pt x="441008" y="205740"/>
                          <a:pt x="420053" y="189548"/>
                        </a:cubicBezTo>
                        <a:cubicBezTo>
                          <a:pt x="399098" y="173355"/>
                          <a:pt x="370523" y="177165"/>
                          <a:pt x="353378" y="195263"/>
                        </a:cubicBezTo>
                        <a:cubicBezTo>
                          <a:pt x="343853" y="195263"/>
                          <a:pt x="333375" y="196215"/>
                          <a:pt x="323850" y="198120"/>
                        </a:cubicBezTo>
                        <a:cubicBezTo>
                          <a:pt x="335280" y="171450"/>
                          <a:pt x="350520" y="143828"/>
                          <a:pt x="369570" y="115253"/>
                        </a:cubicBezTo>
                        <a:cubicBezTo>
                          <a:pt x="373380" y="116205"/>
                          <a:pt x="376238" y="116205"/>
                          <a:pt x="380048" y="116205"/>
                        </a:cubicBezTo>
                        <a:cubicBezTo>
                          <a:pt x="407670" y="116205"/>
                          <a:pt x="429578" y="93345"/>
                          <a:pt x="429578" y="66675"/>
                        </a:cubicBezTo>
                        <a:cubicBezTo>
                          <a:pt x="429578" y="41910"/>
                          <a:pt x="441008" y="0"/>
                          <a:pt x="441008" y="0"/>
                        </a:cubicBezTo>
                        <a:cubicBezTo>
                          <a:pt x="397193" y="0"/>
                          <a:pt x="358140" y="4763"/>
                          <a:pt x="337185" y="42863"/>
                        </a:cubicBezTo>
                        <a:lnTo>
                          <a:pt x="337185" y="42863"/>
                        </a:lnTo>
                        <a:cubicBezTo>
                          <a:pt x="333375" y="50483"/>
                          <a:pt x="330518" y="59055"/>
                          <a:pt x="330518" y="67628"/>
                        </a:cubicBezTo>
                        <a:cubicBezTo>
                          <a:pt x="330518" y="78105"/>
                          <a:pt x="333375" y="86678"/>
                          <a:pt x="339090" y="95250"/>
                        </a:cubicBezTo>
                        <a:cubicBezTo>
                          <a:pt x="327660" y="112395"/>
                          <a:pt x="317183" y="129540"/>
                          <a:pt x="307658" y="146685"/>
                        </a:cubicBezTo>
                        <a:cubicBezTo>
                          <a:pt x="303848" y="141923"/>
                          <a:pt x="300038" y="138113"/>
                          <a:pt x="295275" y="133350"/>
                        </a:cubicBezTo>
                        <a:cubicBezTo>
                          <a:pt x="295275" y="131445"/>
                          <a:pt x="296228" y="129540"/>
                          <a:pt x="296228" y="127635"/>
                        </a:cubicBezTo>
                        <a:cubicBezTo>
                          <a:pt x="296228" y="100013"/>
                          <a:pt x="273368" y="78105"/>
                          <a:pt x="246698" y="78105"/>
                        </a:cubicBezTo>
                        <a:cubicBezTo>
                          <a:pt x="220028" y="79057"/>
                          <a:pt x="179070" y="67628"/>
                          <a:pt x="179070" y="67628"/>
                        </a:cubicBezTo>
                        <a:cubicBezTo>
                          <a:pt x="179070" y="111443"/>
                          <a:pt x="183833" y="150495"/>
                          <a:pt x="221933" y="171450"/>
                        </a:cubicBezTo>
                        <a:lnTo>
                          <a:pt x="221933" y="171450"/>
                        </a:lnTo>
                        <a:cubicBezTo>
                          <a:pt x="229553" y="175260"/>
                          <a:pt x="238125" y="178118"/>
                          <a:pt x="246698" y="178118"/>
                        </a:cubicBezTo>
                        <a:cubicBezTo>
                          <a:pt x="258128" y="178118"/>
                          <a:pt x="267653" y="174308"/>
                          <a:pt x="276225" y="168593"/>
                        </a:cubicBezTo>
                        <a:cubicBezTo>
                          <a:pt x="281940" y="174308"/>
                          <a:pt x="285750" y="180023"/>
                          <a:pt x="289560" y="186690"/>
                        </a:cubicBezTo>
                        <a:cubicBezTo>
                          <a:pt x="259080" y="257175"/>
                          <a:pt x="252413" y="323850"/>
                          <a:pt x="256223" y="386715"/>
                        </a:cubicBezTo>
                        <a:cubicBezTo>
                          <a:pt x="255270" y="385763"/>
                          <a:pt x="254318" y="385763"/>
                          <a:pt x="252413" y="384810"/>
                        </a:cubicBezTo>
                        <a:cubicBezTo>
                          <a:pt x="245745" y="381953"/>
                          <a:pt x="240030" y="378143"/>
                          <a:pt x="233363" y="375285"/>
                        </a:cubicBezTo>
                        <a:cubicBezTo>
                          <a:pt x="234315" y="369570"/>
                          <a:pt x="234315" y="364808"/>
                          <a:pt x="234315" y="359093"/>
                        </a:cubicBezTo>
                        <a:cubicBezTo>
                          <a:pt x="234315" y="303848"/>
                          <a:pt x="189548" y="259080"/>
                          <a:pt x="134303" y="259080"/>
                        </a:cubicBezTo>
                        <a:cubicBezTo>
                          <a:pt x="82868" y="260985"/>
                          <a:pt x="0" y="238125"/>
                          <a:pt x="0" y="238125"/>
                        </a:cubicBezTo>
                        <a:cubicBezTo>
                          <a:pt x="0" y="325755"/>
                          <a:pt x="9525" y="403860"/>
                          <a:pt x="86678" y="446723"/>
                        </a:cubicBezTo>
                        <a:lnTo>
                          <a:pt x="86678" y="446723"/>
                        </a:lnTo>
                        <a:cubicBezTo>
                          <a:pt x="100965" y="455295"/>
                          <a:pt x="118110" y="460058"/>
                          <a:pt x="136208" y="460058"/>
                        </a:cubicBezTo>
                        <a:cubicBezTo>
                          <a:pt x="172403" y="460058"/>
                          <a:pt x="203835" y="441008"/>
                          <a:pt x="221933" y="412433"/>
                        </a:cubicBezTo>
                        <a:cubicBezTo>
                          <a:pt x="226695" y="415290"/>
                          <a:pt x="232410" y="417195"/>
                          <a:pt x="237173" y="420053"/>
                        </a:cubicBezTo>
                        <a:cubicBezTo>
                          <a:pt x="244793" y="423863"/>
                          <a:pt x="253365" y="427673"/>
                          <a:pt x="261938" y="431483"/>
                        </a:cubicBezTo>
                        <a:cubicBezTo>
                          <a:pt x="265748" y="459105"/>
                          <a:pt x="270510" y="486728"/>
                          <a:pt x="274320" y="512445"/>
                        </a:cubicBezTo>
                        <a:cubicBezTo>
                          <a:pt x="283845" y="566738"/>
                          <a:pt x="293370" y="619125"/>
                          <a:pt x="287655" y="6677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88" name="Freihandform: Form 487">
                    <a:extLst>
                      <a:ext uri="{FF2B5EF4-FFF2-40B4-BE49-F238E27FC236}">
                        <a16:creationId xmlns:a16="http://schemas.microsoft.com/office/drawing/2014/main" id="{E2C8057A-3D7F-5754-74A3-044B31524FD7}"/>
                      </a:ext>
                    </a:extLst>
                  </p:cNvPr>
                  <p:cNvSpPr/>
                  <p:nvPr/>
                </p:nvSpPr>
                <p:spPr>
                  <a:xfrm>
                    <a:off x="5215879" y="1753539"/>
                    <a:ext cx="720000" cy="45719"/>
                  </a:xfrm>
                  <a:custGeom>
                    <a:avLst/>
                    <a:gdLst>
                      <a:gd name="connsiteX0" fmla="*/ 577183 w 577183"/>
                      <a:gd name="connsiteY0" fmla="*/ 173155 h 288591"/>
                      <a:gd name="connsiteX1" fmla="*/ 577183 w 577183"/>
                      <a:gd name="connsiteY1" fmla="*/ 115437 h 288591"/>
                      <a:gd name="connsiteX2" fmla="*/ 461747 w 577183"/>
                      <a:gd name="connsiteY2" fmla="*/ 0 h 288591"/>
                      <a:gd name="connsiteX3" fmla="*/ 0 w 577183"/>
                      <a:gd name="connsiteY3" fmla="*/ 0 h 288591"/>
                      <a:gd name="connsiteX4" fmla="*/ 0 w 577183"/>
                      <a:gd name="connsiteY4" fmla="*/ 173155 h 288591"/>
                      <a:gd name="connsiteX5" fmla="*/ 115437 w 577183"/>
                      <a:gd name="connsiteY5" fmla="*/ 288592 h 288591"/>
                      <a:gd name="connsiteX6" fmla="*/ 461747 w 577183"/>
                      <a:gd name="connsiteY6" fmla="*/ 288592 h 288591"/>
                      <a:gd name="connsiteX7" fmla="*/ 577183 w 577183"/>
                      <a:gd name="connsiteY7" fmla="*/ 173155 h 288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7183" h="288591">
                        <a:moveTo>
                          <a:pt x="577183" y="173155"/>
                        </a:moveTo>
                        <a:lnTo>
                          <a:pt x="577183" y="115437"/>
                        </a:lnTo>
                        <a:cubicBezTo>
                          <a:pt x="577183" y="51946"/>
                          <a:pt x="525237" y="0"/>
                          <a:pt x="461747" y="0"/>
                        </a:cubicBezTo>
                        <a:lnTo>
                          <a:pt x="0" y="0"/>
                        </a:lnTo>
                        <a:lnTo>
                          <a:pt x="0" y="173155"/>
                        </a:lnTo>
                        <a:cubicBezTo>
                          <a:pt x="0" y="236645"/>
                          <a:pt x="51946" y="288592"/>
                          <a:pt x="115437" y="288592"/>
                        </a:cubicBezTo>
                        <a:lnTo>
                          <a:pt x="461747" y="288592"/>
                        </a:lnTo>
                        <a:cubicBezTo>
                          <a:pt x="525237" y="288592"/>
                          <a:pt x="577183" y="236645"/>
                          <a:pt x="577183" y="173155"/>
                        </a:cubicBezTo>
                      </a:path>
                    </a:pathLst>
                  </a:custGeom>
                  <a:solidFill>
                    <a:schemeClr val="tx1"/>
                  </a:solidFill>
                  <a:ln w="287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489" name="Gruppieren 488">
                    <a:extLst>
                      <a:ext uri="{FF2B5EF4-FFF2-40B4-BE49-F238E27FC236}">
                        <a16:creationId xmlns:a16="http://schemas.microsoft.com/office/drawing/2014/main" id="{434B756B-7203-E2E1-E7D3-9688FF15C2E2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2403745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514" name="Trapezoid 139">
                      <a:extLst>
                        <a:ext uri="{FF2B5EF4-FFF2-40B4-BE49-F238E27FC236}">
                          <a16:creationId xmlns:a16="http://schemas.microsoft.com/office/drawing/2014/main" id="{1EF0AE73-8E03-437A-8FD7-8FFCF0EC1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15" name="Grafik 28" descr="Pflanze">
                      <a:extLst>
                        <a:ext uri="{FF2B5EF4-FFF2-40B4-BE49-F238E27FC236}">
                          <a16:creationId xmlns:a16="http://schemas.microsoft.com/office/drawing/2014/main" id="{31F59649-DF0C-CF02-9023-A0CC1EDE2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6" name="Grafik 28" descr="Pflanze">
                      <a:extLst>
                        <a:ext uri="{FF2B5EF4-FFF2-40B4-BE49-F238E27FC236}">
                          <a16:creationId xmlns:a16="http://schemas.microsoft.com/office/drawing/2014/main" id="{69729E49-2E5B-C03D-BB47-47155B21F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7" name="Grafik 28" descr="Pflanze">
                      <a:extLst>
                        <a:ext uri="{FF2B5EF4-FFF2-40B4-BE49-F238E27FC236}">
                          <a16:creationId xmlns:a16="http://schemas.microsoft.com/office/drawing/2014/main" id="{E5A0A416-0BAA-FFE0-CA70-0A1482AE0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8" name="Freihandform: Form 517">
                      <a:extLst>
                        <a:ext uri="{FF2B5EF4-FFF2-40B4-BE49-F238E27FC236}">
                          <a16:creationId xmlns:a16="http://schemas.microsoft.com/office/drawing/2014/main" id="{7BD9E19D-457D-595E-DD0D-1C755B760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90" name="Gruppieren 489">
                    <a:extLst>
                      <a:ext uri="{FF2B5EF4-FFF2-40B4-BE49-F238E27FC236}">
                        <a16:creationId xmlns:a16="http://schemas.microsoft.com/office/drawing/2014/main" id="{23006034-46B6-82FD-3ABE-D93CC6F28CD1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3066446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509" name="Trapezoid 139">
                      <a:extLst>
                        <a:ext uri="{FF2B5EF4-FFF2-40B4-BE49-F238E27FC236}">
                          <a16:creationId xmlns:a16="http://schemas.microsoft.com/office/drawing/2014/main" id="{2F52954A-7803-64FA-9456-507CD708E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510" name="Grafik 28" descr="Pflanze">
                      <a:extLst>
                        <a:ext uri="{FF2B5EF4-FFF2-40B4-BE49-F238E27FC236}">
                          <a16:creationId xmlns:a16="http://schemas.microsoft.com/office/drawing/2014/main" id="{C366A2BC-F590-D1AB-8323-8C53FA435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1" name="Grafik 28" descr="Pflanze">
                      <a:extLst>
                        <a:ext uri="{FF2B5EF4-FFF2-40B4-BE49-F238E27FC236}">
                          <a16:creationId xmlns:a16="http://schemas.microsoft.com/office/drawing/2014/main" id="{63ED265F-F7A1-9317-BA64-229DAE645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2" name="Grafik 28" descr="Pflanze">
                      <a:extLst>
                        <a:ext uri="{FF2B5EF4-FFF2-40B4-BE49-F238E27FC236}">
                          <a16:creationId xmlns:a16="http://schemas.microsoft.com/office/drawing/2014/main" id="{74FCF355-548F-3F45-0A29-D441574EE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3" name="Freihandform: Form 512">
                      <a:extLst>
                        <a:ext uri="{FF2B5EF4-FFF2-40B4-BE49-F238E27FC236}">
                          <a16:creationId xmlns:a16="http://schemas.microsoft.com/office/drawing/2014/main" id="{9DABB1CA-393B-0459-44E6-DA24AF7FD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91" name="Gruppieren 490">
                    <a:extLst>
                      <a:ext uri="{FF2B5EF4-FFF2-40B4-BE49-F238E27FC236}">
                        <a16:creationId xmlns:a16="http://schemas.microsoft.com/office/drawing/2014/main" id="{5A6803F8-6EF1-0082-7F5B-892934E241BD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3714531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504" name="Trapezoid 139">
                      <a:extLst>
                        <a:ext uri="{FF2B5EF4-FFF2-40B4-BE49-F238E27FC236}">
                          <a16:creationId xmlns:a16="http://schemas.microsoft.com/office/drawing/2014/main" id="{F9687CDD-5EC9-17CE-B3E6-D77FED24E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05" name="Grafik 28" descr="Pflanze">
                      <a:extLst>
                        <a:ext uri="{FF2B5EF4-FFF2-40B4-BE49-F238E27FC236}">
                          <a16:creationId xmlns:a16="http://schemas.microsoft.com/office/drawing/2014/main" id="{F6BA70C5-4107-AA1E-616E-F89302139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6" name="Grafik 28" descr="Pflanze">
                      <a:extLst>
                        <a:ext uri="{FF2B5EF4-FFF2-40B4-BE49-F238E27FC236}">
                          <a16:creationId xmlns:a16="http://schemas.microsoft.com/office/drawing/2014/main" id="{34E60847-6990-A620-5DE9-9817705D3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7" name="Grafik 28" descr="Pflanze">
                      <a:extLst>
                        <a:ext uri="{FF2B5EF4-FFF2-40B4-BE49-F238E27FC236}">
                          <a16:creationId xmlns:a16="http://schemas.microsoft.com/office/drawing/2014/main" id="{4DD40402-8A5A-A266-8C5F-C3EF761077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8" name="Freihandform: Form 507">
                      <a:extLst>
                        <a:ext uri="{FF2B5EF4-FFF2-40B4-BE49-F238E27FC236}">
                          <a16:creationId xmlns:a16="http://schemas.microsoft.com/office/drawing/2014/main" id="{28C7D8DA-111C-C2D8-8722-785DF40C8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92" name="Gruppieren 491">
                    <a:extLst>
                      <a:ext uri="{FF2B5EF4-FFF2-40B4-BE49-F238E27FC236}">
                        <a16:creationId xmlns:a16="http://schemas.microsoft.com/office/drawing/2014/main" id="{75C6D28D-C632-FC37-B587-F921EF13F90E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4360409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499" name="Trapezoid 139">
                      <a:extLst>
                        <a:ext uri="{FF2B5EF4-FFF2-40B4-BE49-F238E27FC236}">
                          <a16:creationId xmlns:a16="http://schemas.microsoft.com/office/drawing/2014/main" id="{D1B9E39E-1197-7C60-2423-826D897A7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  <a:alpha val="44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00" name="Grafik 28" descr="Pflanze">
                      <a:extLst>
                        <a:ext uri="{FF2B5EF4-FFF2-40B4-BE49-F238E27FC236}">
                          <a16:creationId xmlns:a16="http://schemas.microsoft.com/office/drawing/2014/main" id="{FEDA886E-D87C-70B2-AF24-E8CFBD19D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1" name="Grafik 28" descr="Pflanze">
                      <a:extLst>
                        <a:ext uri="{FF2B5EF4-FFF2-40B4-BE49-F238E27FC236}">
                          <a16:creationId xmlns:a16="http://schemas.microsoft.com/office/drawing/2014/main" id="{36796740-7455-47BA-3AEA-44803C80E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2" name="Grafik 28" descr="Pflanze">
                      <a:extLst>
                        <a:ext uri="{FF2B5EF4-FFF2-40B4-BE49-F238E27FC236}">
                          <a16:creationId xmlns:a16="http://schemas.microsoft.com/office/drawing/2014/main" id="{315BC95E-62E4-6B31-3A7B-377308DFF8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3" name="Freihandform: Form 502">
                      <a:extLst>
                        <a:ext uri="{FF2B5EF4-FFF2-40B4-BE49-F238E27FC236}">
                          <a16:creationId xmlns:a16="http://schemas.microsoft.com/office/drawing/2014/main" id="{55EE4C2F-B34B-4254-F1D1-92FF93995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93" name="Gruppieren 492">
                    <a:extLst>
                      <a:ext uri="{FF2B5EF4-FFF2-40B4-BE49-F238E27FC236}">
                        <a16:creationId xmlns:a16="http://schemas.microsoft.com/office/drawing/2014/main" id="{5F62753D-F89B-7900-2ABE-E0850156A0D8}"/>
                      </a:ext>
                    </a:extLst>
                  </p:cNvPr>
                  <p:cNvGrpSpPr/>
                  <p:nvPr/>
                </p:nvGrpSpPr>
                <p:grpSpPr>
                  <a:xfrm>
                    <a:off x="4998178" y="5024658"/>
                    <a:ext cx="1224000" cy="611438"/>
                    <a:chOff x="5005322" y="1751158"/>
                    <a:chExt cx="1224000" cy="611438"/>
                  </a:xfrm>
                </p:grpSpPr>
                <p:sp>
                  <p:nvSpPr>
                    <p:cNvPr id="494" name="Trapezoid 139">
                      <a:extLst>
                        <a:ext uri="{FF2B5EF4-FFF2-40B4-BE49-F238E27FC236}">
                          <a16:creationId xmlns:a16="http://schemas.microsoft.com/office/drawing/2014/main" id="{10EDE709-B575-48E8-A437-AA640B145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322" y="1786315"/>
                      <a:ext cx="1224000" cy="576281"/>
                    </a:xfrm>
                    <a:custGeom>
                      <a:avLst/>
                      <a:gdLst>
                        <a:gd name="connsiteX0" fmla="*/ 0 w 972000"/>
                        <a:gd name="connsiteY0" fmla="*/ 457373 h 457373"/>
                        <a:gd name="connsiteX1" fmla="*/ 114343 w 972000"/>
                        <a:gd name="connsiteY1" fmla="*/ 0 h 457373"/>
                        <a:gd name="connsiteX2" fmla="*/ 857657 w 972000"/>
                        <a:gd name="connsiteY2" fmla="*/ 0 h 457373"/>
                        <a:gd name="connsiteX3" fmla="*/ 972000 w 972000"/>
                        <a:gd name="connsiteY3" fmla="*/ 457373 h 457373"/>
                        <a:gd name="connsiteX4" fmla="*/ 0 w 972000"/>
                        <a:gd name="connsiteY4" fmla="*/ 457373 h 457373"/>
                        <a:gd name="connsiteX0" fmla="*/ 0 w 1095825"/>
                        <a:gd name="connsiteY0" fmla="*/ 543098 h 543098"/>
                        <a:gd name="connsiteX1" fmla="*/ 238168 w 1095825"/>
                        <a:gd name="connsiteY1" fmla="*/ 0 h 543098"/>
                        <a:gd name="connsiteX2" fmla="*/ 981482 w 1095825"/>
                        <a:gd name="connsiteY2" fmla="*/ 0 h 543098"/>
                        <a:gd name="connsiteX3" fmla="*/ 1095825 w 1095825"/>
                        <a:gd name="connsiteY3" fmla="*/ 457373 h 543098"/>
                        <a:gd name="connsiteX4" fmla="*/ 0 w 1095825"/>
                        <a:gd name="connsiteY4" fmla="*/ 543098 h 543098"/>
                        <a:gd name="connsiteX0" fmla="*/ 0 w 1281562"/>
                        <a:gd name="connsiteY0" fmla="*/ 543098 h 552623"/>
                        <a:gd name="connsiteX1" fmla="*/ 238168 w 1281562"/>
                        <a:gd name="connsiteY1" fmla="*/ 0 h 552623"/>
                        <a:gd name="connsiteX2" fmla="*/ 981482 w 1281562"/>
                        <a:gd name="connsiteY2" fmla="*/ 0 h 552623"/>
                        <a:gd name="connsiteX3" fmla="*/ 1281562 w 1281562"/>
                        <a:gd name="connsiteY3" fmla="*/ 552623 h 552623"/>
                        <a:gd name="connsiteX4" fmla="*/ 0 w 1281562"/>
                        <a:gd name="connsiteY4" fmla="*/ 543098 h 55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1562" h="552623">
                          <a:moveTo>
                            <a:pt x="0" y="543098"/>
                          </a:moveTo>
                          <a:lnTo>
                            <a:pt x="238168" y="0"/>
                          </a:lnTo>
                          <a:lnTo>
                            <a:pt x="981482" y="0"/>
                          </a:lnTo>
                          <a:lnTo>
                            <a:pt x="1281562" y="552623"/>
                          </a:lnTo>
                          <a:lnTo>
                            <a:pt x="0" y="5430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200E6">
                            <a:tint val="66000"/>
                            <a:satMod val="160000"/>
                            <a:lumMod val="100000"/>
                          </a:srgbClr>
                        </a:gs>
                        <a:gs pos="47000">
                          <a:srgbClr val="F200E6">
                            <a:tint val="44500"/>
                            <a:satMod val="160000"/>
                            <a:alpha val="48000"/>
                          </a:srgbClr>
                        </a:gs>
                        <a:gs pos="93000">
                          <a:srgbClr val="F200E6">
                            <a:tint val="23500"/>
                            <a:satMod val="160000"/>
                            <a:alpha val="43000"/>
                          </a:srgb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95" name="Grafik 28" descr="Pflanze">
                      <a:extLst>
                        <a:ext uri="{FF2B5EF4-FFF2-40B4-BE49-F238E27FC236}">
                          <a16:creationId xmlns:a16="http://schemas.microsoft.com/office/drawing/2014/main" id="{18B4B627-D991-C043-FCCD-87986FB45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992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6" name="Grafik 28" descr="Pflanze">
                      <a:extLst>
                        <a:ext uri="{FF2B5EF4-FFF2-40B4-BE49-F238E27FC236}">
                          <a16:creationId xmlns:a16="http://schemas.microsoft.com/office/drawing/2014/main" id="{28E7D5F0-4E0E-90DA-6AEE-A51482C2B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88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7" name="Grafik 28" descr="Pflanze">
                      <a:extLst>
                        <a:ext uri="{FF2B5EF4-FFF2-40B4-BE49-F238E27FC236}">
                          <a16:creationId xmlns:a16="http://schemas.microsoft.com/office/drawing/2014/main" id="{3D594215-96ED-BAF7-3941-8180284EC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842" y="1964329"/>
                      <a:ext cx="278131" cy="381000"/>
                    </a:xfrm>
                    <a:custGeom>
                      <a:avLst/>
                      <a:gdLst>
                        <a:gd name="connsiteX0" fmla="*/ 437197 w 557212"/>
                        <a:gd name="connsiteY0" fmla="*/ 696278 h 762000"/>
                        <a:gd name="connsiteX1" fmla="*/ 340043 w 557212"/>
                        <a:gd name="connsiteY1" fmla="*/ 657225 h 762000"/>
                        <a:gd name="connsiteX2" fmla="*/ 325755 w 557212"/>
                        <a:gd name="connsiteY2" fmla="*/ 658178 h 762000"/>
                        <a:gd name="connsiteX3" fmla="*/ 311468 w 557212"/>
                        <a:gd name="connsiteY3" fmla="*/ 511493 h 762000"/>
                        <a:gd name="connsiteX4" fmla="*/ 329565 w 557212"/>
                        <a:gd name="connsiteY4" fmla="*/ 493395 h 762000"/>
                        <a:gd name="connsiteX5" fmla="*/ 421005 w 557212"/>
                        <a:gd name="connsiteY5" fmla="*/ 552450 h 762000"/>
                        <a:gd name="connsiteX6" fmla="*/ 470535 w 557212"/>
                        <a:gd name="connsiteY6" fmla="*/ 539115 h 762000"/>
                        <a:gd name="connsiteX7" fmla="*/ 470535 w 557212"/>
                        <a:gd name="connsiteY7" fmla="*/ 539115 h 762000"/>
                        <a:gd name="connsiteX8" fmla="*/ 557213 w 557212"/>
                        <a:gd name="connsiteY8" fmla="*/ 330518 h 762000"/>
                        <a:gd name="connsiteX9" fmla="*/ 421958 w 557212"/>
                        <a:gd name="connsiteY9" fmla="*/ 351473 h 762000"/>
                        <a:gd name="connsiteX10" fmla="*/ 321945 w 557212"/>
                        <a:gd name="connsiteY10" fmla="*/ 451485 h 762000"/>
                        <a:gd name="connsiteX11" fmla="*/ 321945 w 557212"/>
                        <a:gd name="connsiteY11" fmla="*/ 453390 h 762000"/>
                        <a:gd name="connsiteX12" fmla="*/ 304800 w 557212"/>
                        <a:gd name="connsiteY12" fmla="*/ 464820 h 762000"/>
                        <a:gd name="connsiteX13" fmla="*/ 309563 w 557212"/>
                        <a:gd name="connsiteY13" fmla="*/ 242888 h 762000"/>
                        <a:gd name="connsiteX14" fmla="*/ 340995 w 557212"/>
                        <a:gd name="connsiteY14" fmla="*/ 235268 h 762000"/>
                        <a:gd name="connsiteX15" fmla="*/ 360045 w 557212"/>
                        <a:gd name="connsiteY15" fmla="*/ 269558 h 762000"/>
                        <a:gd name="connsiteX16" fmla="*/ 383858 w 557212"/>
                        <a:gd name="connsiteY16" fmla="*/ 279083 h 762000"/>
                        <a:gd name="connsiteX17" fmla="*/ 383858 w 557212"/>
                        <a:gd name="connsiteY17" fmla="*/ 279083 h 762000"/>
                        <a:gd name="connsiteX18" fmla="*/ 481013 w 557212"/>
                        <a:gd name="connsiteY18" fmla="*/ 221933 h 762000"/>
                        <a:gd name="connsiteX19" fmla="*/ 420053 w 557212"/>
                        <a:gd name="connsiteY19" fmla="*/ 189548 h 762000"/>
                        <a:gd name="connsiteX20" fmla="*/ 353378 w 557212"/>
                        <a:gd name="connsiteY20" fmla="*/ 195263 h 762000"/>
                        <a:gd name="connsiteX21" fmla="*/ 323850 w 557212"/>
                        <a:gd name="connsiteY21" fmla="*/ 198120 h 762000"/>
                        <a:gd name="connsiteX22" fmla="*/ 369570 w 557212"/>
                        <a:gd name="connsiteY22" fmla="*/ 115253 h 762000"/>
                        <a:gd name="connsiteX23" fmla="*/ 380048 w 557212"/>
                        <a:gd name="connsiteY23" fmla="*/ 116205 h 762000"/>
                        <a:gd name="connsiteX24" fmla="*/ 429578 w 557212"/>
                        <a:gd name="connsiteY24" fmla="*/ 66675 h 762000"/>
                        <a:gd name="connsiteX25" fmla="*/ 441008 w 557212"/>
                        <a:gd name="connsiteY25" fmla="*/ 0 h 762000"/>
                        <a:gd name="connsiteX26" fmla="*/ 337185 w 557212"/>
                        <a:gd name="connsiteY26" fmla="*/ 42863 h 762000"/>
                        <a:gd name="connsiteX27" fmla="*/ 337185 w 557212"/>
                        <a:gd name="connsiteY27" fmla="*/ 42863 h 762000"/>
                        <a:gd name="connsiteX28" fmla="*/ 330518 w 557212"/>
                        <a:gd name="connsiteY28" fmla="*/ 67628 h 762000"/>
                        <a:gd name="connsiteX29" fmla="*/ 339090 w 557212"/>
                        <a:gd name="connsiteY29" fmla="*/ 95250 h 762000"/>
                        <a:gd name="connsiteX30" fmla="*/ 307658 w 557212"/>
                        <a:gd name="connsiteY30" fmla="*/ 146685 h 762000"/>
                        <a:gd name="connsiteX31" fmla="*/ 295275 w 557212"/>
                        <a:gd name="connsiteY31" fmla="*/ 133350 h 762000"/>
                        <a:gd name="connsiteX32" fmla="*/ 296228 w 557212"/>
                        <a:gd name="connsiteY32" fmla="*/ 127635 h 762000"/>
                        <a:gd name="connsiteX33" fmla="*/ 246698 w 557212"/>
                        <a:gd name="connsiteY33" fmla="*/ 78105 h 762000"/>
                        <a:gd name="connsiteX34" fmla="*/ 179070 w 557212"/>
                        <a:gd name="connsiteY34" fmla="*/ 67628 h 762000"/>
                        <a:gd name="connsiteX35" fmla="*/ 221933 w 557212"/>
                        <a:gd name="connsiteY35" fmla="*/ 171450 h 762000"/>
                        <a:gd name="connsiteX36" fmla="*/ 221933 w 557212"/>
                        <a:gd name="connsiteY36" fmla="*/ 171450 h 762000"/>
                        <a:gd name="connsiteX37" fmla="*/ 246698 w 557212"/>
                        <a:gd name="connsiteY37" fmla="*/ 178118 h 762000"/>
                        <a:gd name="connsiteX38" fmla="*/ 276225 w 557212"/>
                        <a:gd name="connsiteY38" fmla="*/ 168593 h 762000"/>
                        <a:gd name="connsiteX39" fmla="*/ 289560 w 557212"/>
                        <a:gd name="connsiteY39" fmla="*/ 186690 h 762000"/>
                        <a:gd name="connsiteX40" fmla="*/ 256223 w 557212"/>
                        <a:gd name="connsiteY40" fmla="*/ 386715 h 762000"/>
                        <a:gd name="connsiteX41" fmla="*/ 252413 w 557212"/>
                        <a:gd name="connsiteY41" fmla="*/ 384810 h 762000"/>
                        <a:gd name="connsiteX42" fmla="*/ 233363 w 557212"/>
                        <a:gd name="connsiteY42" fmla="*/ 375285 h 762000"/>
                        <a:gd name="connsiteX43" fmla="*/ 234315 w 557212"/>
                        <a:gd name="connsiteY43" fmla="*/ 359093 h 762000"/>
                        <a:gd name="connsiteX44" fmla="*/ 134303 w 557212"/>
                        <a:gd name="connsiteY44" fmla="*/ 259080 h 762000"/>
                        <a:gd name="connsiteX45" fmla="*/ 0 w 557212"/>
                        <a:gd name="connsiteY45" fmla="*/ 238125 h 762000"/>
                        <a:gd name="connsiteX46" fmla="*/ 86678 w 557212"/>
                        <a:gd name="connsiteY46" fmla="*/ 446723 h 762000"/>
                        <a:gd name="connsiteX47" fmla="*/ 86678 w 557212"/>
                        <a:gd name="connsiteY47" fmla="*/ 446723 h 762000"/>
                        <a:gd name="connsiteX48" fmla="*/ 136208 w 557212"/>
                        <a:gd name="connsiteY48" fmla="*/ 460058 h 762000"/>
                        <a:gd name="connsiteX49" fmla="*/ 221933 w 557212"/>
                        <a:gd name="connsiteY49" fmla="*/ 412433 h 762000"/>
                        <a:gd name="connsiteX50" fmla="*/ 237173 w 557212"/>
                        <a:gd name="connsiteY50" fmla="*/ 420053 h 762000"/>
                        <a:gd name="connsiteX51" fmla="*/ 261938 w 557212"/>
                        <a:gd name="connsiteY51" fmla="*/ 431483 h 762000"/>
                        <a:gd name="connsiteX52" fmla="*/ 274320 w 557212"/>
                        <a:gd name="connsiteY52" fmla="*/ 512445 h 762000"/>
                        <a:gd name="connsiteX53" fmla="*/ 287655 w 557212"/>
                        <a:gd name="connsiteY53" fmla="*/ 667703 h 762000"/>
                        <a:gd name="connsiteX54" fmla="*/ 239078 w 557212"/>
                        <a:gd name="connsiteY54" fmla="*/ 699135 h 762000"/>
                        <a:gd name="connsiteX55" fmla="*/ 178118 w 557212"/>
                        <a:gd name="connsiteY55" fmla="*/ 685800 h 762000"/>
                        <a:gd name="connsiteX56" fmla="*/ 51435 w 557212"/>
                        <a:gd name="connsiteY56" fmla="*/ 762000 h 762000"/>
                        <a:gd name="connsiteX57" fmla="*/ 545783 w 557212"/>
                        <a:gd name="connsiteY57" fmla="*/ 762000 h 762000"/>
                        <a:gd name="connsiteX58" fmla="*/ 437197 w 557212"/>
                        <a:gd name="connsiteY58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178118 w 557213"/>
                        <a:gd name="connsiteY54" fmla="*/ 685800 h 762000"/>
                        <a:gd name="connsiteX55" fmla="*/ 51435 w 557213"/>
                        <a:gd name="connsiteY55" fmla="*/ 762000 h 762000"/>
                        <a:gd name="connsiteX56" fmla="*/ 545783 w 557213"/>
                        <a:gd name="connsiteY56" fmla="*/ 762000 h 762000"/>
                        <a:gd name="connsiteX57" fmla="*/ 437197 w 557213"/>
                        <a:gd name="connsiteY57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1435 w 557213"/>
                        <a:gd name="connsiteY54" fmla="*/ 762000 h 762000"/>
                        <a:gd name="connsiteX55" fmla="*/ 545783 w 557213"/>
                        <a:gd name="connsiteY55" fmla="*/ 762000 h 762000"/>
                        <a:gd name="connsiteX56" fmla="*/ 437197 w 557213"/>
                        <a:gd name="connsiteY56" fmla="*/ 696278 h 762000"/>
                        <a:gd name="connsiteX0" fmla="*/ 437197 w 557213"/>
                        <a:gd name="connsiteY0" fmla="*/ 696278 h 762000"/>
                        <a:gd name="connsiteX1" fmla="*/ 340043 w 557213"/>
                        <a:gd name="connsiteY1" fmla="*/ 657225 h 762000"/>
                        <a:gd name="connsiteX2" fmla="*/ 325755 w 557213"/>
                        <a:gd name="connsiteY2" fmla="*/ 658178 h 762000"/>
                        <a:gd name="connsiteX3" fmla="*/ 311468 w 557213"/>
                        <a:gd name="connsiteY3" fmla="*/ 511493 h 762000"/>
                        <a:gd name="connsiteX4" fmla="*/ 329565 w 557213"/>
                        <a:gd name="connsiteY4" fmla="*/ 493395 h 762000"/>
                        <a:gd name="connsiteX5" fmla="*/ 421005 w 557213"/>
                        <a:gd name="connsiteY5" fmla="*/ 552450 h 762000"/>
                        <a:gd name="connsiteX6" fmla="*/ 470535 w 557213"/>
                        <a:gd name="connsiteY6" fmla="*/ 539115 h 762000"/>
                        <a:gd name="connsiteX7" fmla="*/ 470535 w 557213"/>
                        <a:gd name="connsiteY7" fmla="*/ 539115 h 762000"/>
                        <a:gd name="connsiteX8" fmla="*/ 557213 w 557213"/>
                        <a:gd name="connsiteY8" fmla="*/ 330518 h 762000"/>
                        <a:gd name="connsiteX9" fmla="*/ 421958 w 557213"/>
                        <a:gd name="connsiteY9" fmla="*/ 351473 h 762000"/>
                        <a:gd name="connsiteX10" fmla="*/ 321945 w 557213"/>
                        <a:gd name="connsiteY10" fmla="*/ 451485 h 762000"/>
                        <a:gd name="connsiteX11" fmla="*/ 321945 w 557213"/>
                        <a:gd name="connsiteY11" fmla="*/ 453390 h 762000"/>
                        <a:gd name="connsiteX12" fmla="*/ 304800 w 557213"/>
                        <a:gd name="connsiteY12" fmla="*/ 464820 h 762000"/>
                        <a:gd name="connsiteX13" fmla="*/ 309563 w 557213"/>
                        <a:gd name="connsiteY13" fmla="*/ 242888 h 762000"/>
                        <a:gd name="connsiteX14" fmla="*/ 340995 w 557213"/>
                        <a:gd name="connsiteY14" fmla="*/ 235268 h 762000"/>
                        <a:gd name="connsiteX15" fmla="*/ 360045 w 557213"/>
                        <a:gd name="connsiteY15" fmla="*/ 269558 h 762000"/>
                        <a:gd name="connsiteX16" fmla="*/ 383858 w 557213"/>
                        <a:gd name="connsiteY16" fmla="*/ 279083 h 762000"/>
                        <a:gd name="connsiteX17" fmla="*/ 383858 w 557213"/>
                        <a:gd name="connsiteY17" fmla="*/ 279083 h 762000"/>
                        <a:gd name="connsiteX18" fmla="*/ 481013 w 557213"/>
                        <a:gd name="connsiteY18" fmla="*/ 221933 h 762000"/>
                        <a:gd name="connsiteX19" fmla="*/ 420053 w 557213"/>
                        <a:gd name="connsiteY19" fmla="*/ 189548 h 762000"/>
                        <a:gd name="connsiteX20" fmla="*/ 353378 w 557213"/>
                        <a:gd name="connsiteY20" fmla="*/ 195263 h 762000"/>
                        <a:gd name="connsiteX21" fmla="*/ 323850 w 557213"/>
                        <a:gd name="connsiteY21" fmla="*/ 198120 h 762000"/>
                        <a:gd name="connsiteX22" fmla="*/ 369570 w 557213"/>
                        <a:gd name="connsiteY22" fmla="*/ 115253 h 762000"/>
                        <a:gd name="connsiteX23" fmla="*/ 380048 w 557213"/>
                        <a:gd name="connsiteY23" fmla="*/ 116205 h 762000"/>
                        <a:gd name="connsiteX24" fmla="*/ 429578 w 557213"/>
                        <a:gd name="connsiteY24" fmla="*/ 66675 h 762000"/>
                        <a:gd name="connsiteX25" fmla="*/ 441008 w 557213"/>
                        <a:gd name="connsiteY25" fmla="*/ 0 h 762000"/>
                        <a:gd name="connsiteX26" fmla="*/ 337185 w 557213"/>
                        <a:gd name="connsiteY26" fmla="*/ 42863 h 762000"/>
                        <a:gd name="connsiteX27" fmla="*/ 337185 w 557213"/>
                        <a:gd name="connsiteY27" fmla="*/ 42863 h 762000"/>
                        <a:gd name="connsiteX28" fmla="*/ 330518 w 557213"/>
                        <a:gd name="connsiteY28" fmla="*/ 67628 h 762000"/>
                        <a:gd name="connsiteX29" fmla="*/ 339090 w 557213"/>
                        <a:gd name="connsiteY29" fmla="*/ 95250 h 762000"/>
                        <a:gd name="connsiteX30" fmla="*/ 307658 w 557213"/>
                        <a:gd name="connsiteY30" fmla="*/ 146685 h 762000"/>
                        <a:gd name="connsiteX31" fmla="*/ 295275 w 557213"/>
                        <a:gd name="connsiteY31" fmla="*/ 133350 h 762000"/>
                        <a:gd name="connsiteX32" fmla="*/ 296228 w 557213"/>
                        <a:gd name="connsiteY32" fmla="*/ 127635 h 762000"/>
                        <a:gd name="connsiteX33" fmla="*/ 246698 w 557213"/>
                        <a:gd name="connsiteY33" fmla="*/ 78105 h 762000"/>
                        <a:gd name="connsiteX34" fmla="*/ 179070 w 557213"/>
                        <a:gd name="connsiteY34" fmla="*/ 67628 h 762000"/>
                        <a:gd name="connsiteX35" fmla="*/ 221933 w 557213"/>
                        <a:gd name="connsiteY35" fmla="*/ 171450 h 762000"/>
                        <a:gd name="connsiteX36" fmla="*/ 221933 w 557213"/>
                        <a:gd name="connsiteY36" fmla="*/ 171450 h 762000"/>
                        <a:gd name="connsiteX37" fmla="*/ 246698 w 557213"/>
                        <a:gd name="connsiteY37" fmla="*/ 178118 h 762000"/>
                        <a:gd name="connsiteX38" fmla="*/ 276225 w 557213"/>
                        <a:gd name="connsiteY38" fmla="*/ 168593 h 762000"/>
                        <a:gd name="connsiteX39" fmla="*/ 289560 w 557213"/>
                        <a:gd name="connsiteY39" fmla="*/ 186690 h 762000"/>
                        <a:gd name="connsiteX40" fmla="*/ 256223 w 557213"/>
                        <a:gd name="connsiteY40" fmla="*/ 386715 h 762000"/>
                        <a:gd name="connsiteX41" fmla="*/ 252413 w 557213"/>
                        <a:gd name="connsiteY41" fmla="*/ 384810 h 762000"/>
                        <a:gd name="connsiteX42" fmla="*/ 233363 w 557213"/>
                        <a:gd name="connsiteY42" fmla="*/ 375285 h 762000"/>
                        <a:gd name="connsiteX43" fmla="*/ 234315 w 557213"/>
                        <a:gd name="connsiteY43" fmla="*/ 359093 h 762000"/>
                        <a:gd name="connsiteX44" fmla="*/ 134303 w 557213"/>
                        <a:gd name="connsiteY44" fmla="*/ 259080 h 762000"/>
                        <a:gd name="connsiteX45" fmla="*/ 0 w 557213"/>
                        <a:gd name="connsiteY45" fmla="*/ 238125 h 762000"/>
                        <a:gd name="connsiteX46" fmla="*/ 86678 w 557213"/>
                        <a:gd name="connsiteY46" fmla="*/ 446723 h 762000"/>
                        <a:gd name="connsiteX47" fmla="*/ 86678 w 557213"/>
                        <a:gd name="connsiteY47" fmla="*/ 446723 h 762000"/>
                        <a:gd name="connsiteX48" fmla="*/ 136208 w 557213"/>
                        <a:gd name="connsiteY48" fmla="*/ 460058 h 762000"/>
                        <a:gd name="connsiteX49" fmla="*/ 221933 w 557213"/>
                        <a:gd name="connsiteY49" fmla="*/ 412433 h 762000"/>
                        <a:gd name="connsiteX50" fmla="*/ 237173 w 557213"/>
                        <a:gd name="connsiteY50" fmla="*/ 420053 h 762000"/>
                        <a:gd name="connsiteX51" fmla="*/ 261938 w 557213"/>
                        <a:gd name="connsiteY51" fmla="*/ 431483 h 762000"/>
                        <a:gd name="connsiteX52" fmla="*/ 274320 w 557213"/>
                        <a:gd name="connsiteY52" fmla="*/ 512445 h 762000"/>
                        <a:gd name="connsiteX53" fmla="*/ 287655 w 557213"/>
                        <a:gd name="connsiteY53" fmla="*/ 667703 h 762000"/>
                        <a:gd name="connsiteX54" fmla="*/ 545783 w 557213"/>
                        <a:gd name="connsiteY54" fmla="*/ 762000 h 762000"/>
                        <a:gd name="connsiteX55" fmla="*/ 437197 w 557213"/>
                        <a:gd name="connsiteY55" fmla="*/ 696278 h 762000"/>
                        <a:gd name="connsiteX0" fmla="*/ 437197 w 557213"/>
                        <a:gd name="connsiteY0" fmla="*/ 696278 h 696918"/>
                        <a:gd name="connsiteX1" fmla="*/ 340043 w 557213"/>
                        <a:gd name="connsiteY1" fmla="*/ 657225 h 696918"/>
                        <a:gd name="connsiteX2" fmla="*/ 325755 w 557213"/>
                        <a:gd name="connsiteY2" fmla="*/ 658178 h 696918"/>
                        <a:gd name="connsiteX3" fmla="*/ 311468 w 557213"/>
                        <a:gd name="connsiteY3" fmla="*/ 511493 h 696918"/>
                        <a:gd name="connsiteX4" fmla="*/ 329565 w 557213"/>
                        <a:gd name="connsiteY4" fmla="*/ 493395 h 696918"/>
                        <a:gd name="connsiteX5" fmla="*/ 421005 w 557213"/>
                        <a:gd name="connsiteY5" fmla="*/ 552450 h 696918"/>
                        <a:gd name="connsiteX6" fmla="*/ 470535 w 557213"/>
                        <a:gd name="connsiteY6" fmla="*/ 539115 h 696918"/>
                        <a:gd name="connsiteX7" fmla="*/ 470535 w 557213"/>
                        <a:gd name="connsiteY7" fmla="*/ 539115 h 696918"/>
                        <a:gd name="connsiteX8" fmla="*/ 557213 w 557213"/>
                        <a:gd name="connsiteY8" fmla="*/ 330518 h 696918"/>
                        <a:gd name="connsiteX9" fmla="*/ 421958 w 557213"/>
                        <a:gd name="connsiteY9" fmla="*/ 351473 h 696918"/>
                        <a:gd name="connsiteX10" fmla="*/ 321945 w 557213"/>
                        <a:gd name="connsiteY10" fmla="*/ 451485 h 696918"/>
                        <a:gd name="connsiteX11" fmla="*/ 321945 w 557213"/>
                        <a:gd name="connsiteY11" fmla="*/ 453390 h 696918"/>
                        <a:gd name="connsiteX12" fmla="*/ 304800 w 557213"/>
                        <a:gd name="connsiteY12" fmla="*/ 464820 h 696918"/>
                        <a:gd name="connsiteX13" fmla="*/ 309563 w 557213"/>
                        <a:gd name="connsiteY13" fmla="*/ 242888 h 696918"/>
                        <a:gd name="connsiteX14" fmla="*/ 340995 w 557213"/>
                        <a:gd name="connsiteY14" fmla="*/ 235268 h 696918"/>
                        <a:gd name="connsiteX15" fmla="*/ 360045 w 557213"/>
                        <a:gd name="connsiteY15" fmla="*/ 269558 h 696918"/>
                        <a:gd name="connsiteX16" fmla="*/ 383858 w 557213"/>
                        <a:gd name="connsiteY16" fmla="*/ 279083 h 696918"/>
                        <a:gd name="connsiteX17" fmla="*/ 383858 w 557213"/>
                        <a:gd name="connsiteY17" fmla="*/ 279083 h 696918"/>
                        <a:gd name="connsiteX18" fmla="*/ 481013 w 557213"/>
                        <a:gd name="connsiteY18" fmla="*/ 221933 h 696918"/>
                        <a:gd name="connsiteX19" fmla="*/ 420053 w 557213"/>
                        <a:gd name="connsiteY19" fmla="*/ 189548 h 696918"/>
                        <a:gd name="connsiteX20" fmla="*/ 353378 w 557213"/>
                        <a:gd name="connsiteY20" fmla="*/ 195263 h 696918"/>
                        <a:gd name="connsiteX21" fmla="*/ 323850 w 557213"/>
                        <a:gd name="connsiteY21" fmla="*/ 198120 h 696918"/>
                        <a:gd name="connsiteX22" fmla="*/ 369570 w 557213"/>
                        <a:gd name="connsiteY22" fmla="*/ 115253 h 696918"/>
                        <a:gd name="connsiteX23" fmla="*/ 380048 w 557213"/>
                        <a:gd name="connsiteY23" fmla="*/ 116205 h 696918"/>
                        <a:gd name="connsiteX24" fmla="*/ 429578 w 557213"/>
                        <a:gd name="connsiteY24" fmla="*/ 66675 h 696918"/>
                        <a:gd name="connsiteX25" fmla="*/ 441008 w 557213"/>
                        <a:gd name="connsiteY25" fmla="*/ 0 h 696918"/>
                        <a:gd name="connsiteX26" fmla="*/ 337185 w 557213"/>
                        <a:gd name="connsiteY26" fmla="*/ 42863 h 696918"/>
                        <a:gd name="connsiteX27" fmla="*/ 337185 w 557213"/>
                        <a:gd name="connsiteY27" fmla="*/ 42863 h 696918"/>
                        <a:gd name="connsiteX28" fmla="*/ 330518 w 557213"/>
                        <a:gd name="connsiteY28" fmla="*/ 67628 h 696918"/>
                        <a:gd name="connsiteX29" fmla="*/ 339090 w 557213"/>
                        <a:gd name="connsiteY29" fmla="*/ 95250 h 696918"/>
                        <a:gd name="connsiteX30" fmla="*/ 307658 w 557213"/>
                        <a:gd name="connsiteY30" fmla="*/ 146685 h 696918"/>
                        <a:gd name="connsiteX31" fmla="*/ 295275 w 557213"/>
                        <a:gd name="connsiteY31" fmla="*/ 133350 h 696918"/>
                        <a:gd name="connsiteX32" fmla="*/ 296228 w 557213"/>
                        <a:gd name="connsiteY32" fmla="*/ 127635 h 696918"/>
                        <a:gd name="connsiteX33" fmla="*/ 246698 w 557213"/>
                        <a:gd name="connsiteY33" fmla="*/ 78105 h 696918"/>
                        <a:gd name="connsiteX34" fmla="*/ 179070 w 557213"/>
                        <a:gd name="connsiteY34" fmla="*/ 67628 h 696918"/>
                        <a:gd name="connsiteX35" fmla="*/ 221933 w 557213"/>
                        <a:gd name="connsiteY35" fmla="*/ 171450 h 696918"/>
                        <a:gd name="connsiteX36" fmla="*/ 221933 w 557213"/>
                        <a:gd name="connsiteY36" fmla="*/ 171450 h 696918"/>
                        <a:gd name="connsiteX37" fmla="*/ 246698 w 557213"/>
                        <a:gd name="connsiteY37" fmla="*/ 178118 h 696918"/>
                        <a:gd name="connsiteX38" fmla="*/ 276225 w 557213"/>
                        <a:gd name="connsiteY38" fmla="*/ 168593 h 696918"/>
                        <a:gd name="connsiteX39" fmla="*/ 289560 w 557213"/>
                        <a:gd name="connsiteY39" fmla="*/ 186690 h 696918"/>
                        <a:gd name="connsiteX40" fmla="*/ 256223 w 557213"/>
                        <a:gd name="connsiteY40" fmla="*/ 386715 h 696918"/>
                        <a:gd name="connsiteX41" fmla="*/ 252413 w 557213"/>
                        <a:gd name="connsiteY41" fmla="*/ 384810 h 696918"/>
                        <a:gd name="connsiteX42" fmla="*/ 233363 w 557213"/>
                        <a:gd name="connsiteY42" fmla="*/ 375285 h 696918"/>
                        <a:gd name="connsiteX43" fmla="*/ 234315 w 557213"/>
                        <a:gd name="connsiteY43" fmla="*/ 359093 h 696918"/>
                        <a:gd name="connsiteX44" fmla="*/ 134303 w 557213"/>
                        <a:gd name="connsiteY44" fmla="*/ 259080 h 696918"/>
                        <a:gd name="connsiteX45" fmla="*/ 0 w 557213"/>
                        <a:gd name="connsiteY45" fmla="*/ 238125 h 696918"/>
                        <a:gd name="connsiteX46" fmla="*/ 86678 w 557213"/>
                        <a:gd name="connsiteY46" fmla="*/ 446723 h 696918"/>
                        <a:gd name="connsiteX47" fmla="*/ 86678 w 557213"/>
                        <a:gd name="connsiteY47" fmla="*/ 446723 h 696918"/>
                        <a:gd name="connsiteX48" fmla="*/ 136208 w 557213"/>
                        <a:gd name="connsiteY48" fmla="*/ 460058 h 696918"/>
                        <a:gd name="connsiteX49" fmla="*/ 221933 w 557213"/>
                        <a:gd name="connsiteY49" fmla="*/ 412433 h 696918"/>
                        <a:gd name="connsiteX50" fmla="*/ 237173 w 557213"/>
                        <a:gd name="connsiteY50" fmla="*/ 420053 h 696918"/>
                        <a:gd name="connsiteX51" fmla="*/ 261938 w 557213"/>
                        <a:gd name="connsiteY51" fmla="*/ 431483 h 696918"/>
                        <a:gd name="connsiteX52" fmla="*/ 274320 w 557213"/>
                        <a:gd name="connsiteY52" fmla="*/ 512445 h 696918"/>
                        <a:gd name="connsiteX53" fmla="*/ 287655 w 557213"/>
                        <a:gd name="connsiteY53" fmla="*/ 667703 h 696918"/>
                        <a:gd name="connsiteX54" fmla="*/ 437197 w 557213"/>
                        <a:gd name="connsiteY54" fmla="*/ 696278 h 696918"/>
                        <a:gd name="connsiteX0" fmla="*/ 287655 w 557213"/>
                        <a:gd name="connsiteY0" fmla="*/ 667703 h 676494"/>
                        <a:gd name="connsiteX1" fmla="*/ 340043 w 557213"/>
                        <a:gd name="connsiteY1" fmla="*/ 657225 h 676494"/>
                        <a:gd name="connsiteX2" fmla="*/ 325755 w 557213"/>
                        <a:gd name="connsiteY2" fmla="*/ 658178 h 676494"/>
                        <a:gd name="connsiteX3" fmla="*/ 311468 w 557213"/>
                        <a:gd name="connsiteY3" fmla="*/ 511493 h 676494"/>
                        <a:gd name="connsiteX4" fmla="*/ 329565 w 557213"/>
                        <a:gd name="connsiteY4" fmla="*/ 493395 h 676494"/>
                        <a:gd name="connsiteX5" fmla="*/ 421005 w 557213"/>
                        <a:gd name="connsiteY5" fmla="*/ 552450 h 676494"/>
                        <a:gd name="connsiteX6" fmla="*/ 470535 w 557213"/>
                        <a:gd name="connsiteY6" fmla="*/ 539115 h 676494"/>
                        <a:gd name="connsiteX7" fmla="*/ 470535 w 557213"/>
                        <a:gd name="connsiteY7" fmla="*/ 539115 h 676494"/>
                        <a:gd name="connsiteX8" fmla="*/ 557213 w 557213"/>
                        <a:gd name="connsiteY8" fmla="*/ 330518 h 676494"/>
                        <a:gd name="connsiteX9" fmla="*/ 421958 w 557213"/>
                        <a:gd name="connsiteY9" fmla="*/ 351473 h 676494"/>
                        <a:gd name="connsiteX10" fmla="*/ 321945 w 557213"/>
                        <a:gd name="connsiteY10" fmla="*/ 451485 h 676494"/>
                        <a:gd name="connsiteX11" fmla="*/ 321945 w 557213"/>
                        <a:gd name="connsiteY11" fmla="*/ 453390 h 676494"/>
                        <a:gd name="connsiteX12" fmla="*/ 304800 w 557213"/>
                        <a:gd name="connsiteY12" fmla="*/ 464820 h 676494"/>
                        <a:gd name="connsiteX13" fmla="*/ 309563 w 557213"/>
                        <a:gd name="connsiteY13" fmla="*/ 242888 h 676494"/>
                        <a:gd name="connsiteX14" fmla="*/ 340995 w 557213"/>
                        <a:gd name="connsiteY14" fmla="*/ 235268 h 676494"/>
                        <a:gd name="connsiteX15" fmla="*/ 360045 w 557213"/>
                        <a:gd name="connsiteY15" fmla="*/ 269558 h 676494"/>
                        <a:gd name="connsiteX16" fmla="*/ 383858 w 557213"/>
                        <a:gd name="connsiteY16" fmla="*/ 279083 h 676494"/>
                        <a:gd name="connsiteX17" fmla="*/ 383858 w 557213"/>
                        <a:gd name="connsiteY17" fmla="*/ 279083 h 676494"/>
                        <a:gd name="connsiteX18" fmla="*/ 481013 w 557213"/>
                        <a:gd name="connsiteY18" fmla="*/ 221933 h 676494"/>
                        <a:gd name="connsiteX19" fmla="*/ 420053 w 557213"/>
                        <a:gd name="connsiteY19" fmla="*/ 189548 h 676494"/>
                        <a:gd name="connsiteX20" fmla="*/ 353378 w 557213"/>
                        <a:gd name="connsiteY20" fmla="*/ 195263 h 676494"/>
                        <a:gd name="connsiteX21" fmla="*/ 323850 w 557213"/>
                        <a:gd name="connsiteY21" fmla="*/ 198120 h 676494"/>
                        <a:gd name="connsiteX22" fmla="*/ 369570 w 557213"/>
                        <a:gd name="connsiteY22" fmla="*/ 115253 h 676494"/>
                        <a:gd name="connsiteX23" fmla="*/ 380048 w 557213"/>
                        <a:gd name="connsiteY23" fmla="*/ 116205 h 676494"/>
                        <a:gd name="connsiteX24" fmla="*/ 429578 w 557213"/>
                        <a:gd name="connsiteY24" fmla="*/ 66675 h 676494"/>
                        <a:gd name="connsiteX25" fmla="*/ 441008 w 557213"/>
                        <a:gd name="connsiteY25" fmla="*/ 0 h 676494"/>
                        <a:gd name="connsiteX26" fmla="*/ 337185 w 557213"/>
                        <a:gd name="connsiteY26" fmla="*/ 42863 h 676494"/>
                        <a:gd name="connsiteX27" fmla="*/ 337185 w 557213"/>
                        <a:gd name="connsiteY27" fmla="*/ 42863 h 676494"/>
                        <a:gd name="connsiteX28" fmla="*/ 330518 w 557213"/>
                        <a:gd name="connsiteY28" fmla="*/ 67628 h 676494"/>
                        <a:gd name="connsiteX29" fmla="*/ 339090 w 557213"/>
                        <a:gd name="connsiteY29" fmla="*/ 95250 h 676494"/>
                        <a:gd name="connsiteX30" fmla="*/ 307658 w 557213"/>
                        <a:gd name="connsiteY30" fmla="*/ 146685 h 676494"/>
                        <a:gd name="connsiteX31" fmla="*/ 295275 w 557213"/>
                        <a:gd name="connsiteY31" fmla="*/ 133350 h 676494"/>
                        <a:gd name="connsiteX32" fmla="*/ 296228 w 557213"/>
                        <a:gd name="connsiteY32" fmla="*/ 127635 h 676494"/>
                        <a:gd name="connsiteX33" fmla="*/ 246698 w 557213"/>
                        <a:gd name="connsiteY33" fmla="*/ 78105 h 676494"/>
                        <a:gd name="connsiteX34" fmla="*/ 179070 w 557213"/>
                        <a:gd name="connsiteY34" fmla="*/ 67628 h 676494"/>
                        <a:gd name="connsiteX35" fmla="*/ 221933 w 557213"/>
                        <a:gd name="connsiteY35" fmla="*/ 171450 h 676494"/>
                        <a:gd name="connsiteX36" fmla="*/ 221933 w 557213"/>
                        <a:gd name="connsiteY36" fmla="*/ 171450 h 676494"/>
                        <a:gd name="connsiteX37" fmla="*/ 246698 w 557213"/>
                        <a:gd name="connsiteY37" fmla="*/ 178118 h 676494"/>
                        <a:gd name="connsiteX38" fmla="*/ 276225 w 557213"/>
                        <a:gd name="connsiteY38" fmla="*/ 168593 h 676494"/>
                        <a:gd name="connsiteX39" fmla="*/ 289560 w 557213"/>
                        <a:gd name="connsiteY39" fmla="*/ 186690 h 676494"/>
                        <a:gd name="connsiteX40" fmla="*/ 256223 w 557213"/>
                        <a:gd name="connsiteY40" fmla="*/ 386715 h 676494"/>
                        <a:gd name="connsiteX41" fmla="*/ 252413 w 557213"/>
                        <a:gd name="connsiteY41" fmla="*/ 384810 h 676494"/>
                        <a:gd name="connsiteX42" fmla="*/ 233363 w 557213"/>
                        <a:gd name="connsiteY42" fmla="*/ 375285 h 676494"/>
                        <a:gd name="connsiteX43" fmla="*/ 234315 w 557213"/>
                        <a:gd name="connsiteY43" fmla="*/ 359093 h 676494"/>
                        <a:gd name="connsiteX44" fmla="*/ 134303 w 557213"/>
                        <a:gd name="connsiteY44" fmla="*/ 259080 h 676494"/>
                        <a:gd name="connsiteX45" fmla="*/ 0 w 557213"/>
                        <a:gd name="connsiteY45" fmla="*/ 238125 h 676494"/>
                        <a:gd name="connsiteX46" fmla="*/ 86678 w 557213"/>
                        <a:gd name="connsiteY46" fmla="*/ 446723 h 676494"/>
                        <a:gd name="connsiteX47" fmla="*/ 86678 w 557213"/>
                        <a:gd name="connsiteY47" fmla="*/ 446723 h 676494"/>
                        <a:gd name="connsiteX48" fmla="*/ 136208 w 557213"/>
                        <a:gd name="connsiteY48" fmla="*/ 460058 h 676494"/>
                        <a:gd name="connsiteX49" fmla="*/ 221933 w 557213"/>
                        <a:gd name="connsiteY49" fmla="*/ 412433 h 676494"/>
                        <a:gd name="connsiteX50" fmla="*/ 237173 w 557213"/>
                        <a:gd name="connsiteY50" fmla="*/ 420053 h 676494"/>
                        <a:gd name="connsiteX51" fmla="*/ 261938 w 557213"/>
                        <a:gd name="connsiteY51" fmla="*/ 431483 h 676494"/>
                        <a:gd name="connsiteX52" fmla="*/ 274320 w 557213"/>
                        <a:gd name="connsiteY52" fmla="*/ 512445 h 676494"/>
                        <a:gd name="connsiteX53" fmla="*/ 287655 w 557213"/>
                        <a:gd name="connsiteY53" fmla="*/ 667703 h 676494"/>
                        <a:gd name="connsiteX0" fmla="*/ 287655 w 557213"/>
                        <a:gd name="connsiteY0" fmla="*/ 667703 h 681941"/>
                        <a:gd name="connsiteX1" fmla="*/ 340043 w 557213"/>
                        <a:gd name="connsiteY1" fmla="*/ 657225 h 681941"/>
                        <a:gd name="connsiteX2" fmla="*/ 311468 w 557213"/>
                        <a:gd name="connsiteY2" fmla="*/ 511493 h 681941"/>
                        <a:gd name="connsiteX3" fmla="*/ 329565 w 557213"/>
                        <a:gd name="connsiteY3" fmla="*/ 493395 h 681941"/>
                        <a:gd name="connsiteX4" fmla="*/ 421005 w 557213"/>
                        <a:gd name="connsiteY4" fmla="*/ 552450 h 681941"/>
                        <a:gd name="connsiteX5" fmla="*/ 470535 w 557213"/>
                        <a:gd name="connsiteY5" fmla="*/ 539115 h 681941"/>
                        <a:gd name="connsiteX6" fmla="*/ 470535 w 557213"/>
                        <a:gd name="connsiteY6" fmla="*/ 539115 h 681941"/>
                        <a:gd name="connsiteX7" fmla="*/ 557213 w 557213"/>
                        <a:gd name="connsiteY7" fmla="*/ 330518 h 681941"/>
                        <a:gd name="connsiteX8" fmla="*/ 421958 w 557213"/>
                        <a:gd name="connsiteY8" fmla="*/ 351473 h 681941"/>
                        <a:gd name="connsiteX9" fmla="*/ 321945 w 557213"/>
                        <a:gd name="connsiteY9" fmla="*/ 451485 h 681941"/>
                        <a:gd name="connsiteX10" fmla="*/ 321945 w 557213"/>
                        <a:gd name="connsiteY10" fmla="*/ 453390 h 681941"/>
                        <a:gd name="connsiteX11" fmla="*/ 304800 w 557213"/>
                        <a:gd name="connsiteY11" fmla="*/ 464820 h 681941"/>
                        <a:gd name="connsiteX12" fmla="*/ 309563 w 557213"/>
                        <a:gd name="connsiteY12" fmla="*/ 242888 h 681941"/>
                        <a:gd name="connsiteX13" fmla="*/ 340995 w 557213"/>
                        <a:gd name="connsiteY13" fmla="*/ 235268 h 681941"/>
                        <a:gd name="connsiteX14" fmla="*/ 360045 w 557213"/>
                        <a:gd name="connsiteY14" fmla="*/ 269558 h 681941"/>
                        <a:gd name="connsiteX15" fmla="*/ 383858 w 557213"/>
                        <a:gd name="connsiteY15" fmla="*/ 279083 h 681941"/>
                        <a:gd name="connsiteX16" fmla="*/ 383858 w 557213"/>
                        <a:gd name="connsiteY16" fmla="*/ 279083 h 681941"/>
                        <a:gd name="connsiteX17" fmla="*/ 481013 w 557213"/>
                        <a:gd name="connsiteY17" fmla="*/ 221933 h 681941"/>
                        <a:gd name="connsiteX18" fmla="*/ 420053 w 557213"/>
                        <a:gd name="connsiteY18" fmla="*/ 189548 h 681941"/>
                        <a:gd name="connsiteX19" fmla="*/ 353378 w 557213"/>
                        <a:gd name="connsiteY19" fmla="*/ 195263 h 681941"/>
                        <a:gd name="connsiteX20" fmla="*/ 323850 w 557213"/>
                        <a:gd name="connsiteY20" fmla="*/ 198120 h 681941"/>
                        <a:gd name="connsiteX21" fmla="*/ 369570 w 557213"/>
                        <a:gd name="connsiteY21" fmla="*/ 115253 h 681941"/>
                        <a:gd name="connsiteX22" fmla="*/ 380048 w 557213"/>
                        <a:gd name="connsiteY22" fmla="*/ 116205 h 681941"/>
                        <a:gd name="connsiteX23" fmla="*/ 429578 w 557213"/>
                        <a:gd name="connsiteY23" fmla="*/ 66675 h 681941"/>
                        <a:gd name="connsiteX24" fmla="*/ 441008 w 557213"/>
                        <a:gd name="connsiteY24" fmla="*/ 0 h 681941"/>
                        <a:gd name="connsiteX25" fmla="*/ 337185 w 557213"/>
                        <a:gd name="connsiteY25" fmla="*/ 42863 h 681941"/>
                        <a:gd name="connsiteX26" fmla="*/ 337185 w 557213"/>
                        <a:gd name="connsiteY26" fmla="*/ 42863 h 681941"/>
                        <a:gd name="connsiteX27" fmla="*/ 330518 w 557213"/>
                        <a:gd name="connsiteY27" fmla="*/ 67628 h 681941"/>
                        <a:gd name="connsiteX28" fmla="*/ 339090 w 557213"/>
                        <a:gd name="connsiteY28" fmla="*/ 95250 h 681941"/>
                        <a:gd name="connsiteX29" fmla="*/ 307658 w 557213"/>
                        <a:gd name="connsiteY29" fmla="*/ 146685 h 681941"/>
                        <a:gd name="connsiteX30" fmla="*/ 295275 w 557213"/>
                        <a:gd name="connsiteY30" fmla="*/ 133350 h 681941"/>
                        <a:gd name="connsiteX31" fmla="*/ 296228 w 557213"/>
                        <a:gd name="connsiteY31" fmla="*/ 127635 h 681941"/>
                        <a:gd name="connsiteX32" fmla="*/ 246698 w 557213"/>
                        <a:gd name="connsiteY32" fmla="*/ 78105 h 681941"/>
                        <a:gd name="connsiteX33" fmla="*/ 179070 w 557213"/>
                        <a:gd name="connsiteY33" fmla="*/ 67628 h 681941"/>
                        <a:gd name="connsiteX34" fmla="*/ 221933 w 557213"/>
                        <a:gd name="connsiteY34" fmla="*/ 171450 h 681941"/>
                        <a:gd name="connsiteX35" fmla="*/ 221933 w 557213"/>
                        <a:gd name="connsiteY35" fmla="*/ 171450 h 681941"/>
                        <a:gd name="connsiteX36" fmla="*/ 246698 w 557213"/>
                        <a:gd name="connsiteY36" fmla="*/ 178118 h 681941"/>
                        <a:gd name="connsiteX37" fmla="*/ 276225 w 557213"/>
                        <a:gd name="connsiteY37" fmla="*/ 168593 h 681941"/>
                        <a:gd name="connsiteX38" fmla="*/ 289560 w 557213"/>
                        <a:gd name="connsiteY38" fmla="*/ 186690 h 681941"/>
                        <a:gd name="connsiteX39" fmla="*/ 256223 w 557213"/>
                        <a:gd name="connsiteY39" fmla="*/ 386715 h 681941"/>
                        <a:gd name="connsiteX40" fmla="*/ 252413 w 557213"/>
                        <a:gd name="connsiteY40" fmla="*/ 384810 h 681941"/>
                        <a:gd name="connsiteX41" fmla="*/ 233363 w 557213"/>
                        <a:gd name="connsiteY41" fmla="*/ 375285 h 681941"/>
                        <a:gd name="connsiteX42" fmla="*/ 234315 w 557213"/>
                        <a:gd name="connsiteY42" fmla="*/ 359093 h 681941"/>
                        <a:gd name="connsiteX43" fmla="*/ 134303 w 557213"/>
                        <a:gd name="connsiteY43" fmla="*/ 259080 h 681941"/>
                        <a:gd name="connsiteX44" fmla="*/ 0 w 557213"/>
                        <a:gd name="connsiteY44" fmla="*/ 238125 h 681941"/>
                        <a:gd name="connsiteX45" fmla="*/ 86678 w 557213"/>
                        <a:gd name="connsiteY45" fmla="*/ 446723 h 681941"/>
                        <a:gd name="connsiteX46" fmla="*/ 86678 w 557213"/>
                        <a:gd name="connsiteY46" fmla="*/ 446723 h 681941"/>
                        <a:gd name="connsiteX47" fmla="*/ 136208 w 557213"/>
                        <a:gd name="connsiteY47" fmla="*/ 460058 h 681941"/>
                        <a:gd name="connsiteX48" fmla="*/ 221933 w 557213"/>
                        <a:gd name="connsiteY48" fmla="*/ 412433 h 681941"/>
                        <a:gd name="connsiteX49" fmla="*/ 237173 w 557213"/>
                        <a:gd name="connsiteY49" fmla="*/ 420053 h 681941"/>
                        <a:gd name="connsiteX50" fmla="*/ 261938 w 557213"/>
                        <a:gd name="connsiteY50" fmla="*/ 431483 h 681941"/>
                        <a:gd name="connsiteX51" fmla="*/ 274320 w 557213"/>
                        <a:gd name="connsiteY51" fmla="*/ 512445 h 681941"/>
                        <a:gd name="connsiteX52" fmla="*/ 287655 w 557213"/>
                        <a:gd name="connsiteY52" fmla="*/ 667703 h 6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557213" h="681941">
                          <a:moveTo>
                            <a:pt x="287655" y="667703"/>
                          </a:moveTo>
                          <a:cubicBezTo>
                            <a:pt x="298609" y="691833"/>
                            <a:pt x="336074" y="683260"/>
                            <a:pt x="340043" y="657225"/>
                          </a:cubicBezTo>
                          <a:cubicBezTo>
                            <a:pt x="344012" y="631190"/>
                            <a:pt x="313214" y="538798"/>
                            <a:pt x="311468" y="511493"/>
                          </a:cubicBezTo>
                          <a:cubicBezTo>
                            <a:pt x="314325" y="505778"/>
                            <a:pt x="320993" y="499110"/>
                            <a:pt x="329565" y="493395"/>
                          </a:cubicBezTo>
                          <a:cubicBezTo>
                            <a:pt x="345758" y="527685"/>
                            <a:pt x="380048" y="552450"/>
                            <a:pt x="421005" y="552450"/>
                          </a:cubicBezTo>
                          <a:cubicBezTo>
                            <a:pt x="439103" y="552450"/>
                            <a:pt x="456247" y="547688"/>
                            <a:pt x="470535" y="539115"/>
                          </a:cubicBezTo>
                          <a:lnTo>
                            <a:pt x="470535" y="539115"/>
                          </a:lnTo>
                          <a:cubicBezTo>
                            <a:pt x="547688" y="497205"/>
                            <a:pt x="557213" y="418148"/>
                            <a:pt x="557213" y="330518"/>
                          </a:cubicBezTo>
                          <a:cubicBezTo>
                            <a:pt x="557213" y="330518"/>
                            <a:pt x="474345" y="353378"/>
                            <a:pt x="421958" y="351473"/>
                          </a:cubicBezTo>
                          <a:cubicBezTo>
                            <a:pt x="366713" y="351473"/>
                            <a:pt x="321945" y="396240"/>
                            <a:pt x="321945" y="451485"/>
                          </a:cubicBezTo>
                          <a:lnTo>
                            <a:pt x="321945" y="453390"/>
                          </a:lnTo>
                          <a:cubicBezTo>
                            <a:pt x="316230" y="456248"/>
                            <a:pt x="310515" y="460058"/>
                            <a:pt x="304800" y="464820"/>
                          </a:cubicBezTo>
                          <a:cubicBezTo>
                            <a:pt x="293370" y="394335"/>
                            <a:pt x="286703" y="321945"/>
                            <a:pt x="309563" y="242888"/>
                          </a:cubicBezTo>
                          <a:cubicBezTo>
                            <a:pt x="319088" y="239077"/>
                            <a:pt x="330518" y="236220"/>
                            <a:pt x="340995" y="235268"/>
                          </a:cubicBezTo>
                          <a:cubicBezTo>
                            <a:pt x="341948" y="248602"/>
                            <a:pt x="348615" y="260985"/>
                            <a:pt x="360045" y="269558"/>
                          </a:cubicBezTo>
                          <a:cubicBezTo>
                            <a:pt x="367665" y="275273"/>
                            <a:pt x="375285" y="278130"/>
                            <a:pt x="383858" y="279083"/>
                          </a:cubicBezTo>
                          <a:lnTo>
                            <a:pt x="383858" y="279083"/>
                          </a:lnTo>
                          <a:cubicBezTo>
                            <a:pt x="426720" y="285750"/>
                            <a:pt x="454343" y="257175"/>
                            <a:pt x="481013" y="221933"/>
                          </a:cubicBezTo>
                          <a:cubicBezTo>
                            <a:pt x="481013" y="221933"/>
                            <a:pt x="441008" y="205740"/>
                            <a:pt x="420053" y="189548"/>
                          </a:cubicBezTo>
                          <a:cubicBezTo>
                            <a:pt x="399098" y="173355"/>
                            <a:pt x="370523" y="177165"/>
                            <a:pt x="353378" y="195263"/>
                          </a:cubicBezTo>
                          <a:cubicBezTo>
                            <a:pt x="343853" y="195263"/>
                            <a:pt x="333375" y="196215"/>
                            <a:pt x="323850" y="198120"/>
                          </a:cubicBezTo>
                          <a:cubicBezTo>
                            <a:pt x="335280" y="171450"/>
                            <a:pt x="350520" y="143828"/>
                            <a:pt x="369570" y="115253"/>
                          </a:cubicBezTo>
                          <a:cubicBezTo>
                            <a:pt x="373380" y="116205"/>
                            <a:pt x="376238" y="116205"/>
                            <a:pt x="380048" y="116205"/>
                          </a:cubicBezTo>
                          <a:cubicBezTo>
                            <a:pt x="407670" y="116205"/>
                            <a:pt x="429578" y="93345"/>
                            <a:pt x="429578" y="66675"/>
                          </a:cubicBezTo>
                          <a:cubicBezTo>
                            <a:pt x="429578" y="41910"/>
                            <a:pt x="441008" y="0"/>
                            <a:pt x="441008" y="0"/>
                          </a:cubicBezTo>
                          <a:cubicBezTo>
                            <a:pt x="397193" y="0"/>
                            <a:pt x="358140" y="4763"/>
                            <a:pt x="337185" y="42863"/>
                          </a:cubicBezTo>
                          <a:lnTo>
                            <a:pt x="337185" y="42863"/>
                          </a:lnTo>
                          <a:cubicBezTo>
                            <a:pt x="333375" y="50483"/>
                            <a:pt x="330518" y="59055"/>
                            <a:pt x="330518" y="67628"/>
                          </a:cubicBezTo>
                          <a:cubicBezTo>
                            <a:pt x="330518" y="78105"/>
                            <a:pt x="333375" y="86678"/>
                            <a:pt x="339090" y="95250"/>
                          </a:cubicBezTo>
                          <a:cubicBezTo>
                            <a:pt x="327660" y="112395"/>
                            <a:pt x="317183" y="129540"/>
                            <a:pt x="307658" y="146685"/>
                          </a:cubicBezTo>
                          <a:cubicBezTo>
                            <a:pt x="303848" y="141923"/>
                            <a:pt x="300038" y="138113"/>
                            <a:pt x="295275" y="133350"/>
                          </a:cubicBezTo>
                          <a:cubicBezTo>
                            <a:pt x="295275" y="131445"/>
                            <a:pt x="296228" y="129540"/>
                            <a:pt x="296228" y="127635"/>
                          </a:cubicBezTo>
                          <a:cubicBezTo>
                            <a:pt x="296228" y="100013"/>
                            <a:pt x="273368" y="78105"/>
                            <a:pt x="246698" y="78105"/>
                          </a:cubicBezTo>
                          <a:cubicBezTo>
                            <a:pt x="220028" y="79057"/>
                            <a:pt x="179070" y="67628"/>
                            <a:pt x="179070" y="67628"/>
                          </a:cubicBezTo>
                          <a:cubicBezTo>
                            <a:pt x="179070" y="111443"/>
                            <a:pt x="183833" y="150495"/>
                            <a:pt x="221933" y="171450"/>
                          </a:cubicBezTo>
                          <a:lnTo>
                            <a:pt x="221933" y="171450"/>
                          </a:lnTo>
                          <a:cubicBezTo>
                            <a:pt x="229553" y="175260"/>
                            <a:pt x="238125" y="178118"/>
                            <a:pt x="246698" y="178118"/>
                          </a:cubicBezTo>
                          <a:cubicBezTo>
                            <a:pt x="258128" y="178118"/>
                            <a:pt x="267653" y="174308"/>
                            <a:pt x="276225" y="168593"/>
                          </a:cubicBezTo>
                          <a:cubicBezTo>
                            <a:pt x="281940" y="174308"/>
                            <a:pt x="285750" y="180023"/>
                            <a:pt x="289560" y="186690"/>
                          </a:cubicBezTo>
                          <a:cubicBezTo>
                            <a:pt x="259080" y="257175"/>
                            <a:pt x="252413" y="323850"/>
                            <a:pt x="256223" y="386715"/>
                          </a:cubicBezTo>
                          <a:cubicBezTo>
                            <a:pt x="255270" y="385763"/>
                            <a:pt x="254318" y="385763"/>
                            <a:pt x="252413" y="384810"/>
                          </a:cubicBezTo>
                          <a:cubicBezTo>
                            <a:pt x="245745" y="381953"/>
                            <a:pt x="240030" y="378143"/>
                            <a:pt x="233363" y="375285"/>
                          </a:cubicBezTo>
                          <a:cubicBezTo>
                            <a:pt x="234315" y="369570"/>
                            <a:pt x="234315" y="364808"/>
                            <a:pt x="234315" y="359093"/>
                          </a:cubicBezTo>
                          <a:cubicBezTo>
                            <a:pt x="234315" y="303848"/>
                            <a:pt x="189548" y="259080"/>
                            <a:pt x="134303" y="259080"/>
                          </a:cubicBezTo>
                          <a:cubicBezTo>
                            <a:pt x="82868" y="260985"/>
                            <a:pt x="0" y="238125"/>
                            <a:pt x="0" y="238125"/>
                          </a:cubicBezTo>
                          <a:cubicBezTo>
                            <a:pt x="0" y="325755"/>
                            <a:pt x="9525" y="403860"/>
                            <a:pt x="86678" y="446723"/>
                          </a:cubicBezTo>
                          <a:lnTo>
                            <a:pt x="86678" y="446723"/>
                          </a:lnTo>
                          <a:cubicBezTo>
                            <a:pt x="100965" y="455295"/>
                            <a:pt x="118110" y="460058"/>
                            <a:pt x="136208" y="460058"/>
                          </a:cubicBezTo>
                          <a:cubicBezTo>
                            <a:pt x="172403" y="460058"/>
                            <a:pt x="203835" y="441008"/>
                            <a:pt x="221933" y="412433"/>
                          </a:cubicBezTo>
                          <a:cubicBezTo>
                            <a:pt x="226695" y="415290"/>
                            <a:pt x="232410" y="417195"/>
                            <a:pt x="237173" y="420053"/>
                          </a:cubicBezTo>
                          <a:cubicBezTo>
                            <a:pt x="244793" y="423863"/>
                            <a:pt x="253365" y="427673"/>
                            <a:pt x="261938" y="431483"/>
                          </a:cubicBezTo>
                          <a:cubicBezTo>
                            <a:pt x="265748" y="459105"/>
                            <a:pt x="270510" y="486728"/>
                            <a:pt x="274320" y="512445"/>
                          </a:cubicBezTo>
                          <a:cubicBezTo>
                            <a:pt x="283845" y="566738"/>
                            <a:pt x="293370" y="619125"/>
                            <a:pt x="287655" y="66770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8" name="Freihandform: Form 497">
                      <a:extLst>
                        <a:ext uri="{FF2B5EF4-FFF2-40B4-BE49-F238E27FC236}">
                          <a16:creationId xmlns:a16="http://schemas.microsoft.com/office/drawing/2014/main" id="{2876E1B9-3130-967B-B35D-2C23F38E56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023" y="1751158"/>
                      <a:ext cx="720000" cy="45719"/>
                    </a:xfrm>
                    <a:custGeom>
                      <a:avLst/>
                      <a:gdLst>
                        <a:gd name="connsiteX0" fmla="*/ 577183 w 577183"/>
                        <a:gd name="connsiteY0" fmla="*/ 173155 h 288591"/>
                        <a:gd name="connsiteX1" fmla="*/ 577183 w 577183"/>
                        <a:gd name="connsiteY1" fmla="*/ 115437 h 288591"/>
                        <a:gd name="connsiteX2" fmla="*/ 461747 w 577183"/>
                        <a:gd name="connsiteY2" fmla="*/ 0 h 288591"/>
                        <a:gd name="connsiteX3" fmla="*/ 0 w 577183"/>
                        <a:gd name="connsiteY3" fmla="*/ 0 h 288591"/>
                        <a:gd name="connsiteX4" fmla="*/ 0 w 577183"/>
                        <a:gd name="connsiteY4" fmla="*/ 173155 h 288591"/>
                        <a:gd name="connsiteX5" fmla="*/ 115437 w 577183"/>
                        <a:gd name="connsiteY5" fmla="*/ 288592 h 288591"/>
                        <a:gd name="connsiteX6" fmla="*/ 461747 w 577183"/>
                        <a:gd name="connsiteY6" fmla="*/ 288592 h 288591"/>
                        <a:gd name="connsiteX7" fmla="*/ 577183 w 577183"/>
                        <a:gd name="connsiteY7" fmla="*/ 173155 h 28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7183" h="288591">
                          <a:moveTo>
                            <a:pt x="577183" y="173155"/>
                          </a:moveTo>
                          <a:lnTo>
                            <a:pt x="577183" y="115437"/>
                          </a:lnTo>
                          <a:cubicBezTo>
                            <a:pt x="577183" y="51946"/>
                            <a:pt x="525237" y="0"/>
                            <a:pt x="461747" y="0"/>
                          </a:cubicBezTo>
                          <a:lnTo>
                            <a:pt x="0" y="0"/>
                          </a:lnTo>
                          <a:lnTo>
                            <a:pt x="0" y="173155"/>
                          </a:lnTo>
                          <a:cubicBezTo>
                            <a:pt x="0" y="236645"/>
                            <a:pt x="51946" y="288592"/>
                            <a:pt x="115437" y="288592"/>
                          </a:cubicBezTo>
                          <a:lnTo>
                            <a:pt x="461747" y="288592"/>
                          </a:lnTo>
                          <a:cubicBezTo>
                            <a:pt x="525237" y="288592"/>
                            <a:pt x="577183" y="236645"/>
                            <a:pt x="577183" y="17315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7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cxnSp>
            <p:nvCxnSpPr>
              <p:cNvPr id="471" name="Gerader Verbinder 470">
                <a:extLst>
                  <a:ext uri="{FF2B5EF4-FFF2-40B4-BE49-F238E27FC236}">
                    <a16:creationId xmlns:a16="http://schemas.microsoft.com/office/drawing/2014/main" id="{913C26A5-B6F6-142B-ADD3-D4405CCCB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9050" y="497017"/>
                <a:ext cx="591596" cy="59811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r Verbinder 471">
                <a:extLst>
                  <a:ext uri="{FF2B5EF4-FFF2-40B4-BE49-F238E27FC236}">
                    <a16:creationId xmlns:a16="http://schemas.microsoft.com/office/drawing/2014/main" id="{89B46185-B562-0465-6859-381CB73FAA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699724" y="493758"/>
                <a:ext cx="591596" cy="59811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6" name="Rechteck 435">
              <a:extLst>
                <a:ext uri="{FF2B5EF4-FFF2-40B4-BE49-F238E27FC236}">
                  <a16:creationId xmlns:a16="http://schemas.microsoft.com/office/drawing/2014/main" id="{BFE69C6B-4AEF-14E7-6AF2-3E9E4FFDD013}"/>
                </a:ext>
              </a:extLst>
            </p:cNvPr>
            <p:cNvSpPr/>
            <p:nvPr/>
          </p:nvSpPr>
          <p:spPr>
            <a:xfrm>
              <a:off x="2357562" y="1941713"/>
              <a:ext cx="1468338" cy="1708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/>
                <a:t>mineralstoffreiches Wasser</a:t>
              </a:r>
            </a:p>
          </p:txBody>
        </p:sp>
        <p:sp>
          <p:nvSpPr>
            <p:cNvPr id="437" name="Rechteck 436">
              <a:extLst>
                <a:ext uri="{FF2B5EF4-FFF2-40B4-BE49-F238E27FC236}">
                  <a16:creationId xmlns:a16="http://schemas.microsoft.com/office/drawing/2014/main" id="{EA18F8FA-42AD-3243-7765-662157D549BC}"/>
                </a:ext>
              </a:extLst>
            </p:cNvPr>
            <p:cNvSpPr/>
            <p:nvPr/>
          </p:nvSpPr>
          <p:spPr>
            <a:xfrm>
              <a:off x="1222090" y="2866186"/>
              <a:ext cx="1392555" cy="7456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Mineralstoffe</a:t>
              </a:r>
              <a:r>
                <a:rPr lang="de-DE" dirty="0"/>
                <a:t> </a:t>
              </a:r>
              <a:r>
                <a:rPr lang="de-DE" sz="1050" dirty="0"/>
                <a:t>(z.B. auf der Basis von Stickstoff, Phosphor, Kalium usw.)</a:t>
              </a:r>
              <a:endParaRPr lang="de-DE" dirty="0"/>
            </a:p>
          </p:txBody>
        </p:sp>
        <p:sp>
          <p:nvSpPr>
            <p:cNvPr id="438" name="Rechteck 437">
              <a:extLst>
                <a:ext uri="{FF2B5EF4-FFF2-40B4-BE49-F238E27FC236}">
                  <a16:creationId xmlns:a16="http://schemas.microsoft.com/office/drawing/2014/main" id="{2B59F33D-F1AC-99AD-E3A3-2F7610F6A313}"/>
                </a:ext>
              </a:extLst>
            </p:cNvPr>
            <p:cNvSpPr/>
            <p:nvPr/>
          </p:nvSpPr>
          <p:spPr>
            <a:xfrm>
              <a:off x="8703613" y="4195945"/>
              <a:ext cx="1776020" cy="4985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b="1" dirty="0"/>
                <a:t>Biogasanlage</a:t>
              </a:r>
              <a:r>
                <a:rPr lang="de-DE" sz="1000" dirty="0"/>
                <a:t> </a:t>
              </a:r>
            </a:p>
            <a:p>
              <a:pPr algn="ctr"/>
              <a:r>
                <a:rPr lang="de-DE" sz="1000" dirty="0"/>
                <a:t>produziert u.a. Methan (CH</a:t>
              </a:r>
              <a:r>
                <a:rPr lang="de-DE" sz="1000" baseline="-25000" dirty="0"/>
                <a:t>4</a:t>
              </a:r>
              <a:r>
                <a:rPr lang="de-DE" sz="1000" dirty="0"/>
                <a:t>), </a:t>
              </a:r>
            </a:p>
            <a:p>
              <a:pPr algn="ctr"/>
              <a:r>
                <a:rPr lang="de-DE" sz="1000" dirty="0"/>
                <a:t>CO</a:t>
              </a:r>
              <a:r>
                <a:rPr lang="de-DE" sz="1000" baseline="-25000" dirty="0"/>
                <a:t>2</a:t>
              </a:r>
              <a:r>
                <a:rPr lang="de-DE" sz="1000" dirty="0"/>
                <a:t>  und Wärme</a:t>
              </a:r>
            </a:p>
          </p:txBody>
        </p:sp>
        <p:sp>
          <p:nvSpPr>
            <p:cNvPr id="439" name="Rechteck 438">
              <a:extLst>
                <a:ext uri="{FF2B5EF4-FFF2-40B4-BE49-F238E27FC236}">
                  <a16:creationId xmlns:a16="http://schemas.microsoft.com/office/drawing/2014/main" id="{4AAEFC69-2984-3F4F-6869-36B987EEE2E7}"/>
                </a:ext>
              </a:extLst>
            </p:cNvPr>
            <p:cNvSpPr/>
            <p:nvPr/>
          </p:nvSpPr>
          <p:spPr>
            <a:xfrm rot="10800000">
              <a:off x="8813555" y="1304699"/>
              <a:ext cx="17104" cy="36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40" name="Gruppieren 439">
              <a:extLst>
                <a:ext uri="{FF2B5EF4-FFF2-40B4-BE49-F238E27FC236}">
                  <a16:creationId xmlns:a16="http://schemas.microsoft.com/office/drawing/2014/main" id="{044B4BC0-F34B-A7A6-C219-81B1C769B508}"/>
                </a:ext>
              </a:extLst>
            </p:cNvPr>
            <p:cNvGrpSpPr/>
            <p:nvPr/>
          </p:nvGrpSpPr>
          <p:grpSpPr>
            <a:xfrm>
              <a:off x="8745833" y="1585281"/>
              <a:ext cx="167787" cy="279814"/>
              <a:chOff x="9181963" y="2058167"/>
              <a:chExt cx="167787" cy="279814"/>
            </a:xfrm>
          </p:grpSpPr>
          <p:sp>
            <p:nvSpPr>
              <p:cNvPr id="466" name="Ellipse 465">
                <a:extLst>
                  <a:ext uri="{FF2B5EF4-FFF2-40B4-BE49-F238E27FC236}">
                    <a16:creationId xmlns:a16="http://schemas.microsoft.com/office/drawing/2014/main" id="{C5655CEB-FE8E-FF30-EF09-FB292C98E88A}"/>
                  </a:ext>
                </a:extLst>
              </p:cNvPr>
              <p:cNvSpPr/>
              <p:nvPr/>
            </p:nvSpPr>
            <p:spPr>
              <a:xfrm rot="16200000">
                <a:off x="9180335" y="2059795"/>
                <a:ext cx="171044" cy="1677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7" name="Rechteck 466">
                <a:extLst>
                  <a:ext uri="{FF2B5EF4-FFF2-40B4-BE49-F238E27FC236}">
                    <a16:creationId xmlns:a16="http://schemas.microsoft.com/office/drawing/2014/main" id="{34A76E4B-15E8-0AA3-31C4-437D148302DE}"/>
                  </a:ext>
                </a:extLst>
              </p:cNvPr>
              <p:cNvSpPr/>
              <p:nvPr/>
            </p:nvSpPr>
            <p:spPr>
              <a:xfrm rot="16200000">
                <a:off x="9201500" y="2115102"/>
                <a:ext cx="130196" cy="16630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8" name="Rechteck: abgerundete Ecken 467">
                <a:extLst>
                  <a:ext uri="{FF2B5EF4-FFF2-40B4-BE49-F238E27FC236}">
                    <a16:creationId xmlns:a16="http://schemas.microsoft.com/office/drawing/2014/main" id="{CAC802AB-1C9A-AC16-130B-E87ABCE9E7EA}"/>
                  </a:ext>
                </a:extLst>
              </p:cNvPr>
              <p:cNvSpPr/>
              <p:nvPr/>
            </p:nvSpPr>
            <p:spPr>
              <a:xfrm rot="16200000">
                <a:off x="9161136" y="2257370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9" name="Rechteck: abgerundete Ecken 468">
                <a:extLst>
                  <a:ext uri="{FF2B5EF4-FFF2-40B4-BE49-F238E27FC236}">
                    <a16:creationId xmlns:a16="http://schemas.microsoft.com/office/drawing/2014/main" id="{F08AE7D8-4A21-6DB1-F60A-3E0922318F47}"/>
                  </a:ext>
                </a:extLst>
              </p:cNvPr>
              <p:cNvSpPr/>
              <p:nvPr/>
            </p:nvSpPr>
            <p:spPr>
              <a:xfrm rot="16200000">
                <a:off x="9222472" y="2257819"/>
                <a:ext cx="136835" cy="2349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41" name="Flussdiagramm: Magnetplattenspeicher 3">
              <a:extLst>
                <a:ext uri="{FF2B5EF4-FFF2-40B4-BE49-F238E27FC236}">
                  <a16:creationId xmlns:a16="http://schemas.microsoft.com/office/drawing/2014/main" id="{8B00BB07-3CD9-5E1B-E8F6-F57914B37AEE}"/>
                </a:ext>
              </a:extLst>
            </p:cNvPr>
            <p:cNvSpPr/>
            <p:nvPr/>
          </p:nvSpPr>
          <p:spPr>
            <a:xfrm>
              <a:off x="9204491" y="3285949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Flussdiagramm: Magnetplattenspeicher 3">
              <a:extLst>
                <a:ext uri="{FF2B5EF4-FFF2-40B4-BE49-F238E27FC236}">
                  <a16:creationId xmlns:a16="http://schemas.microsoft.com/office/drawing/2014/main" id="{E7AD6832-EF07-B4F7-2FEA-A113AE8FFCD1}"/>
                </a:ext>
              </a:extLst>
            </p:cNvPr>
            <p:cNvSpPr/>
            <p:nvPr/>
          </p:nvSpPr>
          <p:spPr>
            <a:xfrm>
              <a:off x="8675909" y="3413807"/>
              <a:ext cx="1275142" cy="754306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5124 h 13457"/>
                <a:gd name="connsiteX1" fmla="*/ 5000 w 10000"/>
                <a:gd name="connsiteY1" fmla="*/ 3457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10000 w 10000"/>
                <a:gd name="connsiteY0" fmla="*/ 5124 h 13457"/>
                <a:gd name="connsiteX1" fmla="*/ 5000 w 10000"/>
                <a:gd name="connsiteY1" fmla="*/ 6791 h 13457"/>
                <a:gd name="connsiteX2" fmla="*/ 0 w 10000"/>
                <a:gd name="connsiteY2" fmla="*/ 5124 h 13457"/>
                <a:gd name="connsiteX0" fmla="*/ 0 w 10000"/>
                <a:gd name="connsiteY0" fmla="*/ 5124 h 13457"/>
                <a:gd name="connsiteX1" fmla="*/ 5106 w 10000"/>
                <a:gd name="connsiteY1" fmla="*/ 0 h 13457"/>
                <a:gd name="connsiteX2" fmla="*/ 10000 w 10000"/>
                <a:gd name="connsiteY2" fmla="*/ 5124 h 13457"/>
                <a:gd name="connsiteX3" fmla="*/ 10000 w 10000"/>
                <a:gd name="connsiteY3" fmla="*/ 11790 h 13457"/>
                <a:gd name="connsiteX4" fmla="*/ 5000 w 10000"/>
                <a:gd name="connsiteY4" fmla="*/ 13457 h 13457"/>
                <a:gd name="connsiteX5" fmla="*/ 0 w 10000"/>
                <a:gd name="connsiteY5" fmla="*/ 11790 h 13457"/>
                <a:gd name="connsiteX6" fmla="*/ 0 w 10000"/>
                <a:gd name="connsiteY6" fmla="*/ 5124 h 13457"/>
                <a:gd name="connsiteX0" fmla="*/ 0 w 10000"/>
                <a:gd name="connsiteY0" fmla="*/ 5193 h 13526"/>
                <a:gd name="connsiteX1" fmla="*/ 5000 w 10000"/>
                <a:gd name="connsiteY1" fmla="*/ 3526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10000 w 10000"/>
                <a:gd name="connsiteY0" fmla="*/ 5193 h 13526"/>
                <a:gd name="connsiteX1" fmla="*/ 5000 w 10000"/>
                <a:gd name="connsiteY1" fmla="*/ 6860 h 13526"/>
                <a:gd name="connsiteX2" fmla="*/ 0 w 10000"/>
                <a:gd name="connsiteY2" fmla="*/ 5193 h 13526"/>
                <a:gd name="connsiteX0" fmla="*/ 0 w 10000"/>
                <a:gd name="connsiteY0" fmla="*/ 5193 h 13526"/>
                <a:gd name="connsiteX1" fmla="*/ 4964 w 10000"/>
                <a:gd name="connsiteY1" fmla="*/ 0 h 13526"/>
                <a:gd name="connsiteX2" fmla="*/ 10000 w 10000"/>
                <a:gd name="connsiteY2" fmla="*/ 5193 h 13526"/>
                <a:gd name="connsiteX3" fmla="*/ 10000 w 10000"/>
                <a:gd name="connsiteY3" fmla="*/ 11859 h 13526"/>
                <a:gd name="connsiteX4" fmla="*/ 5000 w 10000"/>
                <a:gd name="connsiteY4" fmla="*/ 13526 h 13526"/>
                <a:gd name="connsiteX5" fmla="*/ 0 w 10000"/>
                <a:gd name="connsiteY5" fmla="*/ 11859 h 13526"/>
                <a:gd name="connsiteX6" fmla="*/ 0 w 10000"/>
                <a:gd name="connsiteY6" fmla="*/ 5193 h 13526"/>
                <a:gd name="connsiteX0" fmla="*/ 0 w 10000"/>
                <a:gd name="connsiteY0" fmla="*/ 5228 h 13561"/>
                <a:gd name="connsiteX1" fmla="*/ 4965 w 10000"/>
                <a:gd name="connsiteY1" fmla="*/ 0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10000 w 10000"/>
                <a:gd name="connsiteY0" fmla="*/ 5228 h 13561"/>
                <a:gd name="connsiteX1" fmla="*/ 5000 w 10000"/>
                <a:gd name="connsiteY1" fmla="*/ 6895 h 13561"/>
                <a:gd name="connsiteX2" fmla="*/ 0 w 10000"/>
                <a:gd name="connsiteY2" fmla="*/ 5228 h 13561"/>
                <a:gd name="connsiteX0" fmla="*/ 0 w 10000"/>
                <a:gd name="connsiteY0" fmla="*/ 5228 h 13561"/>
                <a:gd name="connsiteX1" fmla="*/ 4964 w 10000"/>
                <a:gd name="connsiteY1" fmla="*/ 35 h 13561"/>
                <a:gd name="connsiteX2" fmla="*/ 10000 w 10000"/>
                <a:gd name="connsiteY2" fmla="*/ 5228 h 13561"/>
                <a:gd name="connsiteX3" fmla="*/ 10000 w 10000"/>
                <a:gd name="connsiteY3" fmla="*/ 11894 h 13561"/>
                <a:gd name="connsiteX4" fmla="*/ 5000 w 10000"/>
                <a:gd name="connsiteY4" fmla="*/ 13561 h 13561"/>
                <a:gd name="connsiteX5" fmla="*/ 0 w 10000"/>
                <a:gd name="connsiteY5" fmla="*/ 11894 h 13561"/>
                <a:gd name="connsiteX6" fmla="*/ 0 w 10000"/>
                <a:gd name="connsiteY6" fmla="*/ 5228 h 13561"/>
                <a:gd name="connsiteX0" fmla="*/ 0 w 10000"/>
                <a:gd name="connsiteY0" fmla="*/ 8585 h 16918"/>
                <a:gd name="connsiteX1" fmla="*/ 4965 w 10000"/>
                <a:gd name="connsiteY1" fmla="*/ 3357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10000 w 10000"/>
                <a:gd name="connsiteY0" fmla="*/ 8585 h 16918"/>
                <a:gd name="connsiteX1" fmla="*/ 5000 w 10000"/>
                <a:gd name="connsiteY1" fmla="*/ 10252 h 16918"/>
                <a:gd name="connsiteX2" fmla="*/ 0 w 10000"/>
                <a:gd name="connsiteY2" fmla="*/ 8585 h 16918"/>
                <a:gd name="connsiteX0" fmla="*/ 0 w 10000"/>
                <a:gd name="connsiteY0" fmla="*/ 8585 h 16918"/>
                <a:gd name="connsiteX1" fmla="*/ 5035 w 10000"/>
                <a:gd name="connsiteY1" fmla="*/ 0 h 16918"/>
                <a:gd name="connsiteX2" fmla="*/ 10000 w 10000"/>
                <a:gd name="connsiteY2" fmla="*/ 8585 h 16918"/>
                <a:gd name="connsiteX3" fmla="*/ 10000 w 10000"/>
                <a:gd name="connsiteY3" fmla="*/ 15251 h 16918"/>
                <a:gd name="connsiteX4" fmla="*/ 5000 w 10000"/>
                <a:gd name="connsiteY4" fmla="*/ 16918 h 16918"/>
                <a:gd name="connsiteX5" fmla="*/ 0 w 10000"/>
                <a:gd name="connsiteY5" fmla="*/ 15251 h 16918"/>
                <a:gd name="connsiteX6" fmla="*/ 0 w 10000"/>
                <a:gd name="connsiteY6" fmla="*/ 8585 h 16918"/>
                <a:gd name="connsiteX0" fmla="*/ 0 w 10000"/>
                <a:gd name="connsiteY0" fmla="*/ 9019 h 17352"/>
                <a:gd name="connsiteX1" fmla="*/ 5036 w 10000"/>
                <a:gd name="connsiteY1" fmla="*/ 0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10000 w 10000"/>
                <a:gd name="connsiteY0" fmla="*/ 9019 h 17352"/>
                <a:gd name="connsiteX1" fmla="*/ 5000 w 10000"/>
                <a:gd name="connsiteY1" fmla="*/ 10686 h 17352"/>
                <a:gd name="connsiteX2" fmla="*/ 0 w 10000"/>
                <a:gd name="connsiteY2" fmla="*/ 9019 h 17352"/>
                <a:gd name="connsiteX0" fmla="*/ 0 w 10000"/>
                <a:gd name="connsiteY0" fmla="*/ 9019 h 17352"/>
                <a:gd name="connsiteX1" fmla="*/ 5035 w 10000"/>
                <a:gd name="connsiteY1" fmla="*/ 434 h 17352"/>
                <a:gd name="connsiteX2" fmla="*/ 10000 w 10000"/>
                <a:gd name="connsiteY2" fmla="*/ 9019 h 17352"/>
                <a:gd name="connsiteX3" fmla="*/ 10000 w 10000"/>
                <a:gd name="connsiteY3" fmla="*/ 15685 h 17352"/>
                <a:gd name="connsiteX4" fmla="*/ 5000 w 10000"/>
                <a:gd name="connsiteY4" fmla="*/ 17352 h 17352"/>
                <a:gd name="connsiteX5" fmla="*/ 0 w 10000"/>
                <a:gd name="connsiteY5" fmla="*/ 15685 h 17352"/>
                <a:gd name="connsiteX6" fmla="*/ 0 w 10000"/>
                <a:gd name="connsiteY6" fmla="*/ 9019 h 17352"/>
                <a:gd name="connsiteX0" fmla="*/ 0 w 10000"/>
                <a:gd name="connsiteY0" fmla="*/ 8620 h 16953"/>
                <a:gd name="connsiteX1" fmla="*/ 5054 w 10000"/>
                <a:gd name="connsiteY1" fmla="*/ 0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  <a:gd name="connsiteX0" fmla="*/ 10000 w 10000"/>
                <a:gd name="connsiteY0" fmla="*/ 8620 h 16953"/>
                <a:gd name="connsiteX1" fmla="*/ 5000 w 10000"/>
                <a:gd name="connsiteY1" fmla="*/ 10287 h 16953"/>
                <a:gd name="connsiteX2" fmla="*/ 0 w 10000"/>
                <a:gd name="connsiteY2" fmla="*/ 8620 h 16953"/>
                <a:gd name="connsiteX0" fmla="*/ 0 w 10000"/>
                <a:gd name="connsiteY0" fmla="*/ 8620 h 16953"/>
                <a:gd name="connsiteX1" fmla="*/ 5035 w 10000"/>
                <a:gd name="connsiteY1" fmla="*/ 35 h 16953"/>
                <a:gd name="connsiteX2" fmla="*/ 10000 w 10000"/>
                <a:gd name="connsiteY2" fmla="*/ 8620 h 16953"/>
                <a:gd name="connsiteX3" fmla="*/ 10000 w 10000"/>
                <a:gd name="connsiteY3" fmla="*/ 15286 h 16953"/>
                <a:gd name="connsiteX4" fmla="*/ 5000 w 10000"/>
                <a:gd name="connsiteY4" fmla="*/ 16953 h 16953"/>
                <a:gd name="connsiteX5" fmla="*/ 0 w 10000"/>
                <a:gd name="connsiteY5" fmla="*/ 15286 h 16953"/>
                <a:gd name="connsiteX6" fmla="*/ 0 w 10000"/>
                <a:gd name="connsiteY6" fmla="*/ 8620 h 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6953" stroke="0" extrusionOk="0">
                  <a:moveTo>
                    <a:pt x="0" y="8620"/>
                  </a:moveTo>
                  <a:cubicBezTo>
                    <a:pt x="0" y="7699"/>
                    <a:pt x="2293" y="0"/>
                    <a:pt x="5054" y="0"/>
                  </a:cubicBezTo>
                  <a:cubicBezTo>
                    <a:pt x="7815" y="0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  <a:path w="10000" h="16953" fill="none" extrusionOk="0">
                  <a:moveTo>
                    <a:pt x="10000" y="8620"/>
                  </a:moveTo>
                  <a:cubicBezTo>
                    <a:pt x="10000" y="9541"/>
                    <a:pt x="7761" y="10287"/>
                    <a:pt x="5000" y="10287"/>
                  </a:cubicBezTo>
                  <a:cubicBezTo>
                    <a:pt x="2239" y="10287"/>
                    <a:pt x="0" y="9541"/>
                    <a:pt x="0" y="8620"/>
                  </a:cubicBezTo>
                </a:path>
                <a:path w="10000" h="16953" fill="none">
                  <a:moveTo>
                    <a:pt x="0" y="8620"/>
                  </a:moveTo>
                  <a:cubicBezTo>
                    <a:pt x="0" y="7699"/>
                    <a:pt x="2274" y="35"/>
                    <a:pt x="5035" y="35"/>
                  </a:cubicBezTo>
                  <a:cubicBezTo>
                    <a:pt x="7796" y="35"/>
                    <a:pt x="10000" y="7699"/>
                    <a:pt x="10000" y="8620"/>
                  </a:cubicBezTo>
                  <a:lnTo>
                    <a:pt x="10000" y="15286"/>
                  </a:lnTo>
                  <a:cubicBezTo>
                    <a:pt x="10000" y="16207"/>
                    <a:pt x="7761" y="16953"/>
                    <a:pt x="5000" y="16953"/>
                  </a:cubicBezTo>
                  <a:cubicBezTo>
                    <a:pt x="2239" y="16953"/>
                    <a:pt x="0" y="16207"/>
                    <a:pt x="0" y="15286"/>
                  </a:cubicBezTo>
                  <a:lnTo>
                    <a:pt x="0" y="862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Rechteck 442">
              <a:extLst>
                <a:ext uri="{FF2B5EF4-FFF2-40B4-BE49-F238E27FC236}">
                  <a16:creationId xmlns:a16="http://schemas.microsoft.com/office/drawing/2014/main" id="{D31D590F-82D3-4E62-A9A0-C332C4E275D9}"/>
                </a:ext>
              </a:extLst>
            </p:cNvPr>
            <p:cNvSpPr/>
            <p:nvPr/>
          </p:nvSpPr>
          <p:spPr>
            <a:xfrm rot="10800000">
              <a:off x="9250435" y="2529000"/>
              <a:ext cx="17104" cy="90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44" name="Gruppieren 443">
              <a:extLst>
                <a:ext uri="{FF2B5EF4-FFF2-40B4-BE49-F238E27FC236}">
                  <a16:creationId xmlns:a16="http://schemas.microsoft.com/office/drawing/2014/main" id="{3BE90E4A-9118-426C-16EF-7061CBA28623}"/>
                </a:ext>
              </a:extLst>
            </p:cNvPr>
            <p:cNvGrpSpPr/>
            <p:nvPr/>
          </p:nvGrpSpPr>
          <p:grpSpPr>
            <a:xfrm>
              <a:off x="8623932" y="1883742"/>
              <a:ext cx="784920" cy="670374"/>
              <a:chOff x="8625839" y="1973585"/>
              <a:chExt cx="784920" cy="670374"/>
            </a:xfrm>
          </p:grpSpPr>
          <p:sp>
            <p:nvSpPr>
              <p:cNvPr id="452" name="Rechteck 451">
                <a:extLst>
                  <a:ext uri="{FF2B5EF4-FFF2-40B4-BE49-F238E27FC236}">
                    <a16:creationId xmlns:a16="http://schemas.microsoft.com/office/drawing/2014/main" id="{35D3BE3A-7E69-ED78-9086-30BBA894617D}"/>
                  </a:ext>
                </a:extLst>
              </p:cNvPr>
              <p:cNvSpPr/>
              <p:nvPr/>
            </p:nvSpPr>
            <p:spPr>
              <a:xfrm>
                <a:off x="8625839" y="1973585"/>
                <a:ext cx="781839" cy="51941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453" name="Gruppieren 452">
                <a:extLst>
                  <a:ext uri="{FF2B5EF4-FFF2-40B4-BE49-F238E27FC236}">
                    <a16:creationId xmlns:a16="http://schemas.microsoft.com/office/drawing/2014/main" id="{E022555D-3DFD-0C46-BE1F-FD221F5F3DD1}"/>
                  </a:ext>
                </a:extLst>
              </p:cNvPr>
              <p:cNvGrpSpPr/>
              <p:nvPr/>
            </p:nvGrpSpPr>
            <p:grpSpPr>
              <a:xfrm>
                <a:off x="8673737" y="2289404"/>
                <a:ext cx="222370" cy="112831"/>
                <a:chOff x="6982932" y="2521116"/>
                <a:chExt cx="222370" cy="112831"/>
              </a:xfrm>
            </p:grpSpPr>
            <p:sp>
              <p:nvSpPr>
                <p:cNvPr id="463" name="Rechteck 462">
                  <a:extLst>
                    <a:ext uri="{FF2B5EF4-FFF2-40B4-BE49-F238E27FC236}">
                      <a16:creationId xmlns:a16="http://schemas.microsoft.com/office/drawing/2014/main" id="{DE86619B-A343-8D9B-52AF-2EA00A0DE856}"/>
                    </a:ext>
                  </a:extLst>
                </p:cNvPr>
                <p:cNvSpPr/>
                <p:nvPr/>
              </p:nvSpPr>
              <p:spPr>
                <a:xfrm>
                  <a:off x="6982932" y="2521116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4" name="Rechteck 463">
                  <a:extLst>
                    <a:ext uri="{FF2B5EF4-FFF2-40B4-BE49-F238E27FC236}">
                      <a16:creationId xmlns:a16="http://schemas.microsoft.com/office/drawing/2014/main" id="{BEE2FE6E-F2EC-2B3E-58BE-BBAE56FBB62B}"/>
                    </a:ext>
                  </a:extLst>
                </p:cNvPr>
                <p:cNvSpPr/>
                <p:nvPr/>
              </p:nvSpPr>
              <p:spPr>
                <a:xfrm>
                  <a:off x="6982932" y="2564933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65" name="Rechteck 464">
                  <a:extLst>
                    <a:ext uri="{FF2B5EF4-FFF2-40B4-BE49-F238E27FC236}">
                      <a16:creationId xmlns:a16="http://schemas.microsoft.com/office/drawing/2014/main" id="{D9FFA935-A68B-1204-CA65-27C2E9B44C18}"/>
                    </a:ext>
                  </a:extLst>
                </p:cNvPr>
                <p:cNvSpPr/>
                <p:nvPr/>
              </p:nvSpPr>
              <p:spPr>
                <a:xfrm>
                  <a:off x="6982932" y="2608747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4" name="Gruppieren 453">
                <a:extLst>
                  <a:ext uri="{FF2B5EF4-FFF2-40B4-BE49-F238E27FC236}">
                    <a16:creationId xmlns:a16="http://schemas.microsoft.com/office/drawing/2014/main" id="{F5E687A4-19BA-F246-FD79-C5573BB5B86F}"/>
                  </a:ext>
                </a:extLst>
              </p:cNvPr>
              <p:cNvGrpSpPr/>
              <p:nvPr/>
            </p:nvGrpSpPr>
            <p:grpSpPr>
              <a:xfrm>
                <a:off x="8673737" y="2037832"/>
                <a:ext cx="222370" cy="156651"/>
                <a:chOff x="6982932" y="2066448"/>
                <a:chExt cx="222370" cy="156651"/>
              </a:xfrm>
            </p:grpSpPr>
            <p:sp>
              <p:nvSpPr>
                <p:cNvPr id="459" name="Rechteck 458">
                  <a:extLst>
                    <a:ext uri="{FF2B5EF4-FFF2-40B4-BE49-F238E27FC236}">
                      <a16:creationId xmlns:a16="http://schemas.microsoft.com/office/drawing/2014/main" id="{F5B95EFD-42EB-3FB9-49E0-BA8289F8AF36}"/>
                    </a:ext>
                  </a:extLst>
                </p:cNvPr>
                <p:cNvSpPr/>
                <p:nvPr/>
              </p:nvSpPr>
              <p:spPr>
                <a:xfrm>
                  <a:off x="6982932" y="2066448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0" name="Rechteck 459">
                  <a:extLst>
                    <a:ext uri="{FF2B5EF4-FFF2-40B4-BE49-F238E27FC236}">
                      <a16:creationId xmlns:a16="http://schemas.microsoft.com/office/drawing/2014/main" id="{6BE8AD33-5A40-A0C1-AA1D-BF7BB49C6D79}"/>
                    </a:ext>
                  </a:extLst>
                </p:cNvPr>
                <p:cNvSpPr/>
                <p:nvPr/>
              </p:nvSpPr>
              <p:spPr>
                <a:xfrm>
                  <a:off x="6982932" y="2110265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1" name="Rechteck 460">
                  <a:extLst>
                    <a:ext uri="{FF2B5EF4-FFF2-40B4-BE49-F238E27FC236}">
                      <a16:creationId xmlns:a16="http://schemas.microsoft.com/office/drawing/2014/main" id="{286AEEC3-3EF7-B17C-9AC5-7419EA4DD729}"/>
                    </a:ext>
                  </a:extLst>
                </p:cNvPr>
                <p:cNvSpPr/>
                <p:nvPr/>
              </p:nvSpPr>
              <p:spPr>
                <a:xfrm>
                  <a:off x="6982932" y="2154082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2" name="Rechteck 461">
                  <a:extLst>
                    <a:ext uri="{FF2B5EF4-FFF2-40B4-BE49-F238E27FC236}">
                      <a16:creationId xmlns:a16="http://schemas.microsoft.com/office/drawing/2014/main" id="{84ADC7F5-85E2-F9A5-1408-E4C020EF7E9A}"/>
                    </a:ext>
                  </a:extLst>
                </p:cNvPr>
                <p:cNvSpPr/>
                <p:nvPr/>
              </p:nvSpPr>
              <p:spPr>
                <a:xfrm>
                  <a:off x="6982932" y="2197899"/>
                  <a:ext cx="222370" cy="25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5" name="Gruppieren 454">
                <a:extLst>
                  <a:ext uri="{FF2B5EF4-FFF2-40B4-BE49-F238E27FC236}">
                    <a16:creationId xmlns:a16="http://schemas.microsoft.com/office/drawing/2014/main" id="{481C3AE5-89C6-423E-40F7-7C530A79A595}"/>
                  </a:ext>
                </a:extLst>
              </p:cNvPr>
              <p:cNvGrpSpPr/>
              <p:nvPr/>
            </p:nvGrpSpPr>
            <p:grpSpPr>
              <a:xfrm>
                <a:off x="8963252" y="2047147"/>
                <a:ext cx="417260" cy="409314"/>
                <a:chOff x="7412585" y="1995424"/>
                <a:chExt cx="273130" cy="267929"/>
              </a:xfrm>
            </p:grpSpPr>
            <p:sp>
              <p:nvSpPr>
                <p:cNvPr id="457" name="Ellipse 456">
                  <a:extLst>
                    <a:ext uri="{FF2B5EF4-FFF2-40B4-BE49-F238E27FC236}">
                      <a16:creationId xmlns:a16="http://schemas.microsoft.com/office/drawing/2014/main" id="{F98A96CC-879B-9541-6AFF-304DE0D310E7}"/>
                    </a:ext>
                  </a:extLst>
                </p:cNvPr>
                <p:cNvSpPr/>
                <p:nvPr/>
              </p:nvSpPr>
              <p:spPr>
                <a:xfrm>
                  <a:off x="7412585" y="1995424"/>
                  <a:ext cx="273130" cy="267929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pic>
              <p:nvPicPr>
                <p:cNvPr id="458" name="Grafik 457" descr="Blitzschlag">
                  <a:extLst>
                    <a:ext uri="{FF2B5EF4-FFF2-40B4-BE49-F238E27FC236}">
                      <a16:creationId xmlns:a16="http://schemas.microsoft.com/office/drawing/2014/main" id="{56357898-DF41-F152-F715-B4AEA0BDC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9979" y="2041302"/>
                  <a:ext cx="209796" cy="205801"/>
                </a:xfrm>
                <a:prstGeom prst="rect">
                  <a:avLst/>
                </a:prstGeom>
              </p:spPr>
            </p:pic>
          </p:grpSp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E4BB8010-EBAF-072D-8AEA-9589042B044B}"/>
                  </a:ext>
                </a:extLst>
              </p:cNvPr>
              <p:cNvSpPr/>
              <p:nvPr/>
            </p:nvSpPr>
            <p:spPr>
              <a:xfrm>
                <a:off x="8628920" y="2497730"/>
                <a:ext cx="781839" cy="14622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800" b="1" dirty="0"/>
                  <a:t>Stromerzeugung</a:t>
                </a:r>
              </a:p>
            </p:txBody>
          </p:sp>
        </p:grpSp>
        <p:sp>
          <p:nvSpPr>
            <p:cNvPr id="445" name="Gleichschenkliges Dreieck 444">
              <a:extLst>
                <a:ext uri="{FF2B5EF4-FFF2-40B4-BE49-F238E27FC236}">
                  <a16:creationId xmlns:a16="http://schemas.microsoft.com/office/drawing/2014/main" id="{6FFA08FA-8936-D247-D521-48035F670462}"/>
                </a:ext>
              </a:extLst>
            </p:cNvPr>
            <p:cNvSpPr/>
            <p:nvPr/>
          </p:nvSpPr>
          <p:spPr>
            <a:xfrm flipH="1">
              <a:off x="9425874" y="2710323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6" name="Gleichschenkliges Dreieck 445">
              <a:extLst>
                <a:ext uri="{FF2B5EF4-FFF2-40B4-BE49-F238E27FC236}">
                  <a16:creationId xmlns:a16="http://schemas.microsoft.com/office/drawing/2014/main" id="{0FA7A675-144D-C25F-99B6-F3986F6D6B02}"/>
                </a:ext>
              </a:extLst>
            </p:cNvPr>
            <p:cNvSpPr/>
            <p:nvPr/>
          </p:nvSpPr>
          <p:spPr>
            <a:xfrm flipH="1">
              <a:off x="9190569" y="3116600"/>
              <a:ext cx="136835" cy="13423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7" name="Rechteck 446">
              <a:extLst>
                <a:ext uri="{FF2B5EF4-FFF2-40B4-BE49-F238E27FC236}">
                  <a16:creationId xmlns:a16="http://schemas.microsoft.com/office/drawing/2014/main" id="{4D8B8FB7-B2FD-F478-D82F-F9DAD85DE928}"/>
                </a:ext>
              </a:extLst>
            </p:cNvPr>
            <p:cNvSpPr/>
            <p:nvPr/>
          </p:nvSpPr>
          <p:spPr>
            <a:xfrm rot="10800000">
              <a:off x="8957580" y="800311"/>
              <a:ext cx="25200" cy="10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leichschenkliges Dreieck 447">
              <a:extLst>
                <a:ext uri="{FF2B5EF4-FFF2-40B4-BE49-F238E27FC236}">
                  <a16:creationId xmlns:a16="http://schemas.microsoft.com/office/drawing/2014/main" id="{828BBCEB-E074-9C23-E83F-73D3F26DB216}"/>
                </a:ext>
              </a:extLst>
            </p:cNvPr>
            <p:cNvSpPr/>
            <p:nvPr/>
          </p:nvSpPr>
          <p:spPr>
            <a:xfrm flipH="1">
              <a:off x="890169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9" name="Gleichschenkliges Dreieck 448">
              <a:extLst>
                <a:ext uri="{FF2B5EF4-FFF2-40B4-BE49-F238E27FC236}">
                  <a16:creationId xmlns:a16="http://schemas.microsoft.com/office/drawing/2014/main" id="{31FBD1AF-27D5-60A1-597F-F958802FED9B}"/>
                </a:ext>
              </a:extLst>
            </p:cNvPr>
            <p:cNvSpPr/>
            <p:nvPr/>
          </p:nvSpPr>
          <p:spPr>
            <a:xfrm flipH="1">
              <a:off x="9424966" y="1070102"/>
              <a:ext cx="136835" cy="13423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" name="Ellipse 449">
              <a:extLst>
                <a:ext uri="{FF2B5EF4-FFF2-40B4-BE49-F238E27FC236}">
                  <a16:creationId xmlns:a16="http://schemas.microsoft.com/office/drawing/2014/main" id="{B5498E35-FA92-5DD5-86AF-D25D75E5B9DA}"/>
                </a:ext>
              </a:extLst>
            </p:cNvPr>
            <p:cNvSpPr/>
            <p:nvPr/>
          </p:nvSpPr>
          <p:spPr>
            <a:xfrm>
              <a:off x="9041915" y="909621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CO</a:t>
              </a:r>
              <a:r>
                <a:rPr lang="de-DE" sz="1300" baseline="-25000" dirty="0"/>
                <a:t>2</a:t>
              </a:r>
              <a:endParaRPr lang="de-DE" sz="1300" dirty="0"/>
            </a:p>
          </p:txBody>
        </p:sp>
        <p:sp>
          <p:nvSpPr>
            <p:cNvPr id="451" name="Ellipse 450">
              <a:extLst>
                <a:ext uri="{FF2B5EF4-FFF2-40B4-BE49-F238E27FC236}">
                  <a16:creationId xmlns:a16="http://schemas.microsoft.com/office/drawing/2014/main" id="{045FA754-9BE0-3288-A4C0-9E3F83556A43}"/>
                </a:ext>
              </a:extLst>
            </p:cNvPr>
            <p:cNvSpPr/>
            <p:nvPr/>
          </p:nvSpPr>
          <p:spPr>
            <a:xfrm>
              <a:off x="8852713" y="2743502"/>
              <a:ext cx="378404" cy="371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300" dirty="0"/>
                <a:t>CH</a:t>
              </a:r>
              <a:r>
                <a:rPr lang="de-DE" sz="1300" baseline="-25000" dirty="0"/>
                <a:t>4</a:t>
              </a:r>
              <a:endParaRPr lang="de-DE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5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8A25F785-12AB-D236-50C4-C666ED32041A}"/>
              </a:ext>
            </a:extLst>
          </p:cNvPr>
          <p:cNvSpPr txBox="1"/>
          <p:nvPr/>
        </p:nvSpPr>
        <p:spPr>
          <a:xfrm>
            <a:off x="233003" y="697648"/>
            <a:ext cx="406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Aufgabe:</a:t>
            </a:r>
          </a:p>
          <a:p>
            <a:r>
              <a:rPr lang="de-DE" sz="1600" dirty="0"/>
              <a:t>Formulieren Sie eine geeignete Stundenfrage.</a:t>
            </a:r>
            <a:endParaRPr lang="de-DE" sz="1600" i="1" dirty="0"/>
          </a:p>
        </p:txBody>
      </p:sp>
      <p:sp>
        <p:nvSpPr>
          <p:cNvPr id="396" name="Foliennummernplatzhalter 395">
            <a:extLst>
              <a:ext uri="{FF2B5EF4-FFF2-40B4-BE49-F238E27FC236}">
                <a16:creationId xmlns:a16="http://schemas.microsoft.com/office/drawing/2014/main" id="{63BA42F9-0379-F4DE-8D71-B473704E5A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164A28-BEAA-AA10-105F-AC02863F6BD4}"/>
              </a:ext>
            </a:extLst>
          </p:cNvPr>
          <p:cNvSpPr txBox="1"/>
          <p:nvPr/>
        </p:nvSpPr>
        <p:spPr>
          <a:xfrm>
            <a:off x="218492" y="2557849"/>
            <a:ext cx="1184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Stundenfrage z.B.:</a:t>
            </a:r>
          </a:p>
          <a:p>
            <a:r>
              <a:rPr lang="de-DE" sz="2000" dirty="0"/>
              <a:t>	</a:t>
            </a:r>
          </a:p>
          <a:p>
            <a:pPr lvl="2"/>
            <a:r>
              <a:rPr lang="de-DE" sz="2000" b="1" dirty="0"/>
              <a:t>„Wird Frau </a:t>
            </a:r>
            <a:r>
              <a:rPr lang="de-DE" sz="2000" b="1" dirty="0" err="1"/>
              <a:t>Güting</a:t>
            </a:r>
            <a:r>
              <a:rPr lang="de-DE" sz="2000" b="1" dirty="0"/>
              <a:t> durch den Ausfall der Kohlenstoffdioxidbegasung kleinere Pflanzen/Umsatzeinbußen haben?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Dazu Klärung notwendig: </a:t>
            </a:r>
            <a:r>
              <a:rPr lang="de-DE" sz="2000" i="1" dirty="0"/>
              <a:t>Wie nutzen Pflanzen das Kohlenstoffdioxid aus der Atmosphäre? (siehe nächste Folie)</a:t>
            </a:r>
          </a:p>
          <a:p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47DD4A-A8D3-21A2-8971-9DEBDB1B8591}"/>
              </a:ext>
            </a:extLst>
          </p:cNvPr>
          <p:cNvSpPr txBox="1"/>
          <p:nvPr/>
        </p:nvSpPr>
        <p:spPr>
          <a:xfrm rot="1670975">
            <a:off x="8594485" y="1430858"/>
            <a:ext cx="33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Didaktischer Kommentar</a:t>
            </a:r>
          </a:p>
        </p:txBody>
      </p:sp>
    </p:spTree>
    <p:extLst>
      <p:ext uri="{BB962C8B-B14F-4D97-AF65-F5344CB8AC3E}">
        <p14:creationId xmlns:p14="http://schemas.microsoft.com/office/powerpoint/2010/main" val="163454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8AAD8A0-FA61-C828-153C-4C6BC229F0DA}"/>
              </a:ext>
            </a:extLst>
          </p:cNvPr>
          <p:cNvSpPr txBox="1"/>
          <p:nvPr/>
        </p:nvSpPr>
        <p:spPr>
          <a:xfrm>
            <a:off x="1784495" y="2105561"/>
            <a:ext cx="862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i="1" dirty="0"/>
              <a:t>Wie wird Glucose </a:t>
            </a:r>
          </a:p>
          <a:p>
            <a:pPr algn="ctr"/>
            <a:r>
              <a:rPr lang="de-DE" sz="4000" i="1" dirty="0"/>
              <a:t>aus Kohlenstoffdioxid gebildet?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595220-4669-79CA-AE37-3D514EC97D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3EF6AF-D130-C4CF-6A74-F526560559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1DC63D-B7DC-E577-BFDB-4125ECC4304D}"/>
              </a:ext>
            </a:extLst>
          </p:cNvPr>
          <p:cNvSpPr txBox="1"/>
          <p:nvPr/>
        </p:nvSpPr>
        <p:spPr>
          <a:xfrm rot="16200000">
            <a:off x="9743959" y="4049009"/>
            <a:ext cx="4418197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2: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Lösung Calvin-Zyklus (blanko), Nina Lewin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 wird Glucose aus Kohlenstoffdioxid gebildet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Ein Bild, das Kreis, Text, Uhr, Design enthält.&#10;&#10;Automatisch generierte Beschreibung">
            <a:extLst>
              <a:ext uri="{FF2B5EF4-FFF2-40B4-BE49-F238E27FC236}">
                <a16:creationId xmlns:a16="http://schemas.microsoft.com/office/drawing/2014/main" id="{D728308E-DE13-A3CF-29B1-35013C3D6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25" y="602427"/>
            <a:ext cx="4707448" cy="56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3EF6AF-D130-C4CF-6A74-F526560559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1DC63D-B7DC-E577-BFDB-4125ECC4304D}"/>
              </a:ext>
            </a:extLst>
          </p:cNvPr>
          <p:cNvSpPr txBox="1"/>
          <p:nvPr/>
        </p:nvSpPr>
        <p:spPr>
          <a:xfrm rot="16200000">
            <a:off x="9877008" y="4049009"/>
            <a:ext cx="4152099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</a:t>
            </a: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Lösung Calvin-Zyklus, Nina Lewin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 wird Glucose aus Kohlenstoffdioxid gebildet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Text, Kreis, Screenshot, Cartoon enthält.&#10;&#10;Automatisch generierte Beschreibung">
            <a:extLst>
              <a:ext uri="{FF2B5EF4-FFF2-40B4-BE49-F238E27FC236}">
                <a16:creationId xmlns:a16="http://schemas.microsoft.com/office/drawing/2014/main" id="{E3E25AB8-DA13-43BD-6F55-3D4914344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14" y="603000"/>
            <a:ext cx="4708571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0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liennummernplatzhalter 166">
            <a:extLst>
              <a:ext uri="{FF2B5EF4-FFF2-40B4-BE49-F238E27FC236}">
                <a16:creationId xmlns:a16="http://schemas.microsoft.com/office/drawing/2014/main" id="{885E4BED-9C18-B049-BB35-D410029AD3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8702" y="6356350"/>
            <a:ext cx="2327578" cy="41338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40616A4B-866A-5F8E-D7B2-5F9CC5A453BC}"/>
              </a:ext>
            </a:extLst>
          </p:cNvPr>
          <p:cNvSpPr txBox="1"/>
          <p:nvPr/>
        </p:nvSpPr>
        <p:spPr>
          <a:xfrm rot="16200000">
            <a:off x="9634641" y="3832475"/>
            <a:ext cx="4652236" cy="19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581015" algn="r"/>
              </a:tabLst>
            </a:pPr>
            <a:r>
              <a:rPr lang="de-DE" sz="6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4: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Modellarbeit Calvin-Zyklus (blanko), Nina Lewin </a:t>
            </a:r>
            <a:r>
              <a:rPr lang="de-DE" sz="600" u="sng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Vertical Farming – 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 wird Glucose aus Kohlenstoffdioxid gebildet</a:t>
            </a:r>
            <a:r>
              <a:rPr lang="de-DE" sz="6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 descr="Ein Bild, das Screenshot, Kreis, Uhr enthält.&#10;&#10;Automatisch generierte Beschreibung">
            <a:extLst>
              <a:ext uri="{FF2B5EF4-FFF2-40B4-BE49-F238E27FC236}">
                <a16:creationId xmlns:a16="http://schemas.microsoft.com/office/drawing/2014/main" id="{B49131A7-5581-6892-4AA3-E1CE5F98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84" y="517873"/>
            <a:ext cx="8923470" cy="56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Breitbild</PresentationFormat>
  <Paragraphs>128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Helvetica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M</dc:creator>
  <cp:lastModifiedBy>Nina Lewin</cp:lastModifiedBy>
  <cp:revision>69</cp:revision>
  <dcterms:created xsi:type="dcterms:W3CDTF">2023-12-29T14:33:09Z</dcterms:created>
  <dcterms:modified xsi:type="dcterms:W3CDTF">2024-07-07T14:33:34Z</dcterms:modified>
</cp:coreProperties>
</file>