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ladestation-e-mobilit%c3%a4t-lades%c3%a4ule-5212924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Niedrige Emissionen (CO2, Feinstaub, Stickoxid) beim Autofahren sind mir wichtig.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F990D32-F408-1695-E7C3-4E244958D7B3}"/>
              </a:ext>
            </a:extLst>
          </p:cNvPr>
          <p:cNvSpPr txBox="1">
            <a:spLocks/>
          </p:cNvSpPr>
          <p:nvPr/>
        </p:nvSpPr>
        <p:spPr>
          <a:xfrm>
            <a:off x="2332894" y="2451530"/>
            <a:ext cx="7526212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möchte ein eigenes Auto haben und nicht immer auf Car-Sharing oder öffentliche Verkehrsmittel angewiesen sein.</a:t>
            </a:r>
          </a:p>
        </p:txBody>
      </p:sp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FC1EDF7F-DBAD-8614-0033-ED8D737A3F11}"/>
              </a:ext>
            </a:extLst>
          </p:cNvPr>
          <p:cNvSpPr txBox="1">
            <a:spLocks/>
          </p:cNvSpPr>
          <p:nvPr/>
        </p:nvSpPr>
        <p:spPr>
          <a:xfrm>
            <a:off x="2591311" y="2228838"/>
            <a:ext cx="7009377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Die Vorab-Planung von Tank- bzw. Lademöglichkeiten auf längeren Strecken ist für mich in Ordnung.</a:t>
            </a:r>
          </a:p>
        </p:txBody>
      </p:sp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Die Umweltverträglichkeit eines Autos ist mir wichtiger als der Kaufpreis.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637694" y="2267871"/>
            <a:ext cx="6916612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E-Autos haben insgesamt weniger schlechte Auswirkungen auf die Umwelt als Autos mit Verbrennungsmotoren.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FE6CBFBF-35E9-8B39-6D81-2F0C611EF3F3}"/>
              </a:ext>
            </a:extLst>
          </p:cNvPr>
          <p:cNvSpPr txBox="1">
            <a:spLocks/>
          </p:cNvSpPr>
          <p:nvPr/>
        </p:nvSpPr>
        <p:spPr>
          <a:xfrm>
            <a:off x="2760939" y="2254004"/>
            <a:ext cx="6670122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6. Die Produktionsbedingungen von Batterien sind nicht schlechter als die Bedingungen beim Gewinn von Rohöl.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68420FAF-1F89-4E3B-552F-9C4663064AA0}"/>
              </a:ext>
            </a:extLst>
          </p:cNvPr>
          <p:cNvSpPr txBox="1">
            <a:spLocks/>
          </p:cNvSpPr>
          <p:nvPr/>
        </p:nvSpPr>
        <p:spPr>
          <a:xfrm>
            <a:off x="2244755" y="2213865"/>
            <a:ext cx="7702489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Lokale Überlastungen des Stromnetzes und damit verbundene längere Stromausfälle müssen wir zukünftig in Kauf nehmen.</a:t>
            </a:r>
          </a:p>
        </p:txBody>
      </p:sp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0D2AF927-221A-245A-0873-548EE39084DC}"/>
              </a:ext>
            </a:extLst>
          </p:cNvPr>
          <p:cNvSpPr txBox="1">
            <a:spLocks/>
          </p:cNvSpPr>
          <p:nvPr/>
        </p:nvSpPr>
        <p:spPr>
          <a:xfrm>
            <a:off x="2788768" y="2264735"/>
            <a:ext cx="6614463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Durch technische Fortschritte wird E-Mobilität bald noch effizienter und damit auch massentauglich werden.</a:t>
            </a:r>
          </a:p>
        </p:txBody>
      </p:sp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ELEKTROAUTOS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nur noch Elektroautos erlaubt sein?“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97758A7-AFA5-68C2-8DCE-291370527758}"/>
              </a:ext>
            </a:extLst>
          </p:cNvPr>
          <p:cNvSpPr txBox="1">
            <a:spLocks/>
          </p:cNvSpPr>
          <p:nvPr/>
        </p:nvSpPr>
        <p:spPr>
          <a:xfrm>
            <a:off x="2900087" y="2192401"/>
            <a:ext cx="6391826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9. E-Mobilität ist ein wichtiger Schritt im Kampf gegen die Klimakrise.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ostenlose Fotos zum Thema Ladestation">
            <a:extLst>
              <a:ext uri="{FF2B5EF4-FFF2-40B4-BE49-F238E27FC236}">
                <a16:creationId xmlns:a16="http://schemas.microsoft.com/office/drawing/2014/main" id="{3612FAF4-E6EA-17C1-8752-E1E9B75A2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66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4" name="Textfeld 55">
            <a:extLst>
              <a:ext uri="{FF2B5EF4-FFF2-40B4-BE49-F238E27FC236}">
                <a16:creationId xmlns:a16="http://schemas.microsoft.com/office/drawing/2014/main" id="{FFAB5699-5CDA-2025-EF9C-58A82430E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276" y="6544064"/>
            <a:ext cx="6216931" cy="37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</a:t>
            </a:r>
            <a:r>
              <a:rPr lang="de-AT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9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https://pixabay.com/de/photos/ladestation-e-mobilit%c3%a4t-lades%c3%a4ule-5212924/</a:t>
            </a: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[26.04.2022].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217A403-7634-8867-4EA3-ADDB0F35B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24" y="232916"/>
            <a:ext cx="10040751" cy="63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252C1-5A59-4760-A0D4-5AA32F0922DA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2d8a3dbe-a707-426d-a526-ccbd77e9c02f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498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15</cp:revision>
  <dcterms:created xsi:type="dcterms:W3CDTF">2023-02-02T12:21:52Z</dcterms:created>
  <dcterms:modified xsi:type="dcterms:W3CDTF">2023-06-23T12:40:45Z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