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91" r:id="rId5"/>
    <p:sldId id="283" r:id="rId6"/>
    <p:sldId id="281" r:id="rId7"/>
    <p:sldId id="28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75" r:id="rId22"/>
    <p:sldId id="276" r:id="rId23"/>
    <p:sldId id="277" r:id="rId24"/>
    <p:sldId id="280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17C51-2E49-4AD4-C226-59656A593BB2}" name="ea.35809@public.ad.uni-graz.at" initials="eg" userId="ea.35809@public.ad.uni-graz.at" providerId="None"/>
  <p188:author id="{FB28FA7D-3D3C-C71B-58D7-94003056862F}" name="Jürgen Ehrenmüller" initials="JE" userId="S::ehrenmul@office365.zcu.cz::81973bf1-378a-4cf4-a434-740b8590f6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3" autoAdjust="0"/>
    <p:restoredTop sz="82313" autoAdjust="0"/>
  </p:normalViewPr>
  <p:slideViewPr>
    <p:cSldViewPr snapToGrid="0">
      <p:cViewPr varScale="1">
        <p:scale>
          <a:sx n="54" d="100"/>
          <a:sy n="54" d="100"/>
        </p:scale>
        <p:origin x="1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3BCB-1586-447E-BEA7-2722D46B9928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BA26B-43E6-48B3-A3C2-524FAEDAAB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86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7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BA26B-43E6-48B3-A3C2-524FAEDAAB0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52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20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CA328-159D-416C-BA88-B19F4F339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DA8748-E645-4C33-B28C-F402ECFA1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1E87C2-D115-4279-A1F3-E98B2655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57092-F729-4248-9AF3-D98CA4BB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013FCA-A8A8-406E-B603-F97F7635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00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D08DB-71D8-4723-900D-38CC7268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B47ECD-466F-45E1-BF6A-A983A4242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9C2C40-3B53-43EF-8288-1A76EDA5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94483-D4F4-4FE1-A75E-661321E2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167D48-3636-404C-944D-2D6510BF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2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0378BE0-BB7E-407D-B379-B4BBD2E1E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EF3849-B8F4-405A-9FC9-3E56D696C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6F8B70-5E08-45B9-AB91-E1012018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440A3-A0FA-4472-A32D-41261276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38912F-F7C9-4892-83C8-FC2D1047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98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CE29A-EC6B-411C-A4E5-BB40CE15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EA62-114E-44C7-99B4-D1AC405D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18173-55BF-4792-B6DD-588CCC1B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628EE7-D14E-4A31-93C4-57B52DBD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F8ADD2-6EE5-4D8C-AA0B-0464835E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94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75B3B-B2C2-4B41-9D30-F24D5934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630BB1-C7E3-4808-B7A1-96E24072F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E433ED-7A97-48F0-9D09-58F51CAC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861F71-5DE2-43CD-A66B-42434ECA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D196B5-F8E8-4207-B5F0-D44AB8A2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7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5119B-3855-4A8E-AAB5-EE57F10A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23700A-0802-4869-A479-AE88D6B34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064D98-1F8D-4146-AEF1-BB0394C76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A89D6B-6775-4C7C-8878-123053A2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82DB55-A339-4F41-A442-D0823B38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9D350-DF9D-4160-8326-60FAECEC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46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2D5F3-02CC-4A7B-8702-26CB6589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5A6CBE-F669-4898-8ABA-1BC5F6DF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17FD01-0452-44D9-80FF-A3CBA5B57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CE8BFE-B439-4F74-A38A-DD7FD106B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0B4E2B-35D6-40DE-9D1A-4883217E4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FDC871-7210-476A-B8C4-6E6C63F8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AC16149-910A-44B3-9BFF-0DA941B1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D0B922-B8C7-4A59-A2CB-E9BCE126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4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BA70C-FD95-42A7-88F7-001FAF5D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F88DF4-8388-4D6D-87EE-DC2641A3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41E74B-41A2-4906-A07B-F2338DB3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77A281-B76F-4646-96FF-EA8CD488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22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3E588D9-87E2-420A-889C-628F206E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3DE03F-2B0F-4CA0-BDE0-F8E513B8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C18782-DA1C-4121-BEFB-48787A7B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86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27BC5-2BBE-4309-8C2F-437F76F5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C34039-9539-4976-96AB-EFDF97E5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B00C0B-488D-4EE5-B34B-2DA14D75C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09AC51-D87A-49F3-8329-2DE81D5A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80CB38-3323-4704-B12B-173DAAF7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AFA8C3-707E-4E63-96D2-42873697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8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AB2FE-F94E-451D-BFC7-571D7111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9B1C32-0A38-44AF-AA4D-59CD6FB06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8FC1C9-5554-4FF8-A52B-F7295B6C4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41BDA-0174-4222-AD1A-28D4C06A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544257-0B81-4C28-BC35-9C95C050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A1F469-CFB8-4F95-8326-85019AF3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14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55EF54-DEC0-4B49-A25D-4208F822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3323B3-C3B6-41C3-8797-74979DF0C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117D1A-AECA-4A00-AC70-335336BA9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3A331-6794-44D2-BBF0-3F3C25522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CFB2D8-4182-470C-89B4-459B0B273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29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photos/rinderinnenschenkel-rindfleisch-1598197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B05E3B-B04B-F04E-890E-C1FC21E6E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28A8C8-3077-0B46-B016-4B95DE7A0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3" y="1393372"/>
            <a:ext cx="6036924" cy="377908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AEEA1E8-D4B7-4B46-A9EF-FDDEF9D73E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0" b="384"/>
          <a:stretch/>
        </p:blipFill>
        <p:spPr bwMode="auto">
          <a:xfrm>
            <a:off x="8964716" y="6151276"/>
            <a:ext cx="1882140" cy="48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27CF1A7-B2F6-D140-A388-677858E13580}"/>
              </a:ext>
            </a:extLst>
          </p:cNvPr>
          <p:cNvSpPr txBox="1"/>
          <p:nvPr/>
        </p:nvSpPr>
        <p:spPr>
          <a:xfrm>
            <a:off x="958645" y="6171978"/>
            <a:ext cx="809010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Dieses Projekt wurde mit Unterstützung der Europäischen Kommission finanziert. Die Verantwortung für den Inhalt dieser Veröffentlichung </a:t>
            </a:r>
            <a:b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tragen allein die </a:t>
            </a:r>
            <a:r>
              <a:rPr lang="de-AT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Verfasser_innen</a:t>
            </a: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die Kommission haftet nicht für die weitere Verwendung der darin enthaltenen Angaben</a:t>
            </a:r>
            <a:r>
              <a:rPr lang="de-A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65D1B6C-5806-9C43-93F3-DC0EE7BB2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436195"/>
            <a:ext cx="2891345" cy="5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1623077" y="1282442"/>
            <a:ext cx="900248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… bis am Ende alle auf unterschiedlichen Positionen im Raum stehen.</a:t>
            </a: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3E38549-00AC-B829-4D97-5F7218FC3AE1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8A9F9B23-284B-4322-C0AC-7DAC81187B62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ACE92E6D-2F90-7BE6-EFB8-8D87E490F7D7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A1798DE9-D0D6-88FF-FE21-0FEF6AF7EF0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4E2D198C-FB29-7FBF-5825-6DB41D481E34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9FC3B08-1779-5EB7-82D1-738AE91B0B2C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48F4DC0-A8F7-DA0E-DF08-6FF5F60DDBC1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5C36E7F9-B669-B713-49A3-757EC59FD4BD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BA66D36F-4372-2672-257E-16BF9D28CCA4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A44325D-A0AB-20E4-77B4-D45999A18ACB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F8D3F4C1-972D-8EB7-94A9-9979E91BCAB3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19347FE1-D5D6-281E-7FA7-328010769A1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553F71A-78A6-91CA-7912-B97CE77169D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A6E719E-E68D-DD8A-4A17-A48F3E47E4DB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91278879-C11C-D4B2-96AB-D138FBFF52A1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C3DF4BB-60ED-0934-CC5B-204036456F7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B4210E9-F5D0-33FA-F682-F092A1F8BC3E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B3E6C819-C085-A8AC-4245-FE3A7C3DF8B1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04D1EEB8-3D04-3F64-A525-86761FA99766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63FF4042-98A7-11AF-AE60-3B4B7EFD3E29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EB701A84-39D3-CC8E-9B4B-653B17D9067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C21C83-CDED-C113-10BA-9791ED40957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3D5E95E4-BDBF-14FD-96C0-F72133C8D1B6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1C01824C-A6F8-66A9-02D3-62557D7DC7E5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F674FF2B-8421-4699-FBD1-C02AC81C2BF0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53B54DD5-E024-3A5C-3B5C-DCD29FB5C22F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7232E5D6-7E4D-11D4-02B8-DED3A5246238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DE3E808E-8E64-98B7-BCB1-94EBEF5DCCF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9ADFE874-A055-7FA9-EDE4-35A37F1E95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BC1EA10F-38EB-E717-D4FA-893AA835DA26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1FF9E0C7-1462-E9A6-3A98-9C749D10EDE2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0E477C6-41B1-86D1-24A4-DC76E968DA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01B4483-DD22-FA7B-8A09-89A665CE8B5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2A7C5C67-C28B-8545-1475-5BD27BBE19EA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2C136EB3-7C2D-3FDA-E151-FA5C417D27A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CBEF62A6-DF71-1042-D170-66C66CC544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01073918-D2A0-9040-9E19-C20BF9E3573D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AB20CEA1-82DE-D0D5-9F83-DFE83EC89F1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E262C43-3D49-B01E-7059-E4BF2A460F1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12726E67-4807-C984-ED16-DFAB685AC569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7F3638B9-74A0-BBE1-4E67-63F469A6494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C86F5E10-2F18-8140-22BE-EF613D6E0C7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4B2079C2-574E-3A50-8704-43AAE197E0B6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BB77871C-46BA-9E43-A622-DE480E91348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372F691-65F5-2604-4DA0-EC498E2C8B8C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CFB2C4E7-D1EE-4227-BF79-2DAB29821CFD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7F74E92-E88B-6EB0-97AB-8CB2D070F213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D730F85A-45EF-1B62-B7F4-FD590661E0B1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68399C6-0D7B-5B4B-0A16-DA784A5859E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5700F115-ADE1-859D-3F96-E8E874352BA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afik 83" descr="Frau">
              <a:extLst>
                <a:ext uri="{FF2B5EF4-FFF2-40B4-BE49-F238E27FC236}">
                  <a16:creationId xmlns:a16="http://schemas.microsoft.com/office/drawing/2014/main" id="{9B8E8AE0-C5B1-0D3A-03CF-F3077D9D7688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4DBB249A-82EF-8128-9F9F-0E2614CB24D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5EDF949C-0002-D140-C166-1EC9858199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79928FA0-FB11-B799-36D8-E548595047E8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77AB87A1-6E38-E539-4925-830DD963A43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DE12476C-8720-989F-0AB9-B46D2E0FBD3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A60F6EED-625B-5EDD-0A85-A56397F5884D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897A297B-B1D0-BBCA-FD61-F2CFBD4B280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59037D4-7BB0-29DD-0553-8DF29FEF7E6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afik 83" descr="Frau">
              <a:extLst>
                <a:ext uri="{FF2B5EF4-FFF2-40B4-BE49-F238E27FC236}">
                  <a16:creationId xmlns:a16="http://schemas.microsoft.com/office/drawing/2014/main" id="{2388FD5F-C2E9-82E4-5750-5F914CC05189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0B811AC4-69BF-7154-3B54-883754FF5D2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7F38F38-3398-9CB1-70EF-5BA4DF37AED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17F90E6E-26F3-5442-4B6A-DF71AAAC73DE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19CB667D-C919-7928-DA61-85C40C85E54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CD9596B3-9BC6-5D59-98B3-9342A45AD1C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afik 83" descr="Frau">
              <a:extLst>
                <a:ext uri="{FF2B5EF4-FFF2-40B4-BE49-F238E27FC236}">
                  <a16:creationId xmlns:a16="http://schemas.microsoft.com/office/drawing/2014/main" id="{819DE541-C5D7-8924-5871-8115B2855490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703DD0F7-255E-4A6F-0D1A-93747BCABC4B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F9C3FED-6739-8BDB-E09F-C1060108AAF9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75" name="Rechteck 74">
            <a:extLst>
              <a:ext uri="{FF2B5EF4-FFF2-40B4-BE49-F238E27FC236}">
                <a16:creationId xmlns:a16="http://schemas.microsoft.com/office/drawing/2014/main" id="{596D821E-90B8-5D96-56B2-82C4F225A535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677437B5-30F6-67FD-BC0B-63BA0C614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C980E17-3F8D-4A7F-8E11-454780640363}"/>
              </a:ext>
            </a:extLst>
          </p:cNvPr>
          <p:cNvSpPr txBox="1">
            <a:spLocks/>
          </p:cNvSpPr>
          <p:nvPr/>
        </p:nvSpPr>
        <p:spPr>
          <a:xfrm>
            <a:off x="2741452" y="1993333"/>
            <a:ext cx="6709095" cy="2462919"/>
          </a:xfrm>
          <a:prstGeom prst="rect">
            <a:avLst/>
          </a:prstGeom>
          <a:ln w="38100">
            <a:solidFill>
              <a:srgbClr val="FFCC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Alles klar?</a:t>
            </a:r>
            <a:b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Dann kann es losgehen!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889A26-898A-002D-5DDA-9428F3096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17EB8BC-99AD-4541-A428-474A2BA4F071}"/>
              </a:ext>
            </a:extLst>
          </p:cNvPr>
          <p:cNvSpPr txBox="1">
            <a:spLocks/>
          </p:cNvSpPr>
          <p:nvPr/>
        </p:nvSpPr>
        <p:spPr>
          <a:xfrm>
            <a:off x="3216000" y="2451530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Ich ekle mich nicht bei der Vorstellung, dass ich In-vitro-Fleisch esse.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DE7BC7-904A-EA3F-4237-6D39A6C93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6758552-99D1-471A-A257-B091561BBA30}"/>
              </a:ext>
            </a:extLst>
          </p:cNvPr>
          <p:cNvSpPr txBox="1">
            <a:spLocks/>
          </p:cNvSpPr>
          <p:nvPr/>
        </p:nvSpPr>
        <p:spPr>
          <a:xfrm>
            <a:off x="2413543" y="2451530"/>
            <a:ext cx="7364914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Man sollte offen für In-vitro-Fleisch sein, denn die Bekämpfung des Klimawandels erfordert kreative Lösungen.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16F136-47FA-6A92-B773-80CCA41DC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6C029C4-EC41-427F-A958-C7FE5ECFA296}"/>
              </a:ext>
            </a:extLst>
          </p:cNvPr>
          <p:cNvSpPr txBox="1">
            <a:spLocks/>
          </p:cNvSpPr>
          <p:nvPr/>
        </p:nvSpPr>
        <p:spPr>
          <a:xfrm>
            <a:off x="3216000" y="2451530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Eine vegetarische/vegane Ernährung ist für mich nicht die einzige Lösung.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23D582-6971-E697-F399-23F8CBB1C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352560D-E488-4F0E-B992-99C794A0FC65}"/>
              </a:ext>
            </a:extLst>
          </p:cNvPr>
          <p:cNvSpPr txBox="1">
            <a:spLocks/>
          </p:cNvSpPr>
          <p:nvPr/>
        </p:nvSpPr>
        <p:spPr>
          <a:xfrm>
            <a:off x="2457085" y="2260757"/>
            <a:ext cx="7277829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Es hätte keine negativen Auswirkungen, wenn In-vitro-Fleisch traditionelles Fleisch vollkommen ersetzen würde.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FB5EFE-7643-3CF2-ECBB-D8C9279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46892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EBFA157-9617-4E83-9215-352E5D3CD25F}"/>
              </a:ext>
            </a:extLst>
          </p:cNvPr>
          <p:cNvSpPr txBox="1">
            <a:spLocks/>
          </p:cNvSpPr>
          <p:nvPr/>
        </p:nvSpPr>
        <p:spPr>
          <a:xfrm>
            <a:off x="2777719" y="2267871"/>
            <a:ext cx="6636561" cy="2322258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Wir werden unsere bisherigen Gewohnheiten ändern müssen, um etwas gegen den Klimawandel zu tun.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F56CD9-D5F7-E409-F06F-B157B898E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066A764-F910-4A3D-8677-8CB11A6E5917}"/>
              </a:ext>
            </a:extLst>
          </p:cNvPr>
          <p:cNvSpPr txBox="1">
            <a:spLocks/>
          </p:cNvSpPr>
          <p:nvPr/>
        </p:nvSpPr>
        <p:spPr>
          <a:xfrm>
            <a:off x="3216000" y="2078850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In-vitro-Fleisch kann uns die gleichen Nährstoffe bringen wie traditionelles Fleisch.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1683A6-1646-2566-D4C5-2CFE584F6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C3DDDE2-0F2B-4388-96BA-800DC1088B0F}"/>
              </a:ext>
            </a:extLst>
          </p:cNvPr>
          <p:cNvSpPr txBox="1">
            <a:spLocks/>
          </p:cNvSpPr>
          <p:nvPr/>
        </p:nvSpPr>
        <p:spPr>
          <a:xfrm>
            <a:off x="3216000" y="2213865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Auf Fleisch würde ich eher aufgrund des Klimas als aufgrund des Tierschutzes verzichten.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E4DBC9-18F0-A7C0-8D68-5E88B3495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b="1" dirty="0">
                <a:solidFill>
                  <a:srgbClr val="E2B000"/>
                </a:solidFill>
                <a:latin typeface="Calibri"/>
              </a:rPr>
              <a:t>du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2D995B7-60F1-4529-9ECA-7BC989A09F21}"/>
              </a:ext>
            </a:extLst>
          </p:cNvPr>
          <p:cNvSpPr txBox="1">
            <a:spLocks/>
          </p:cNvSpPr>
          <p:nvPr/>
        </p:nvSpPr>
        <p:spPr>
          <a:xfrm>
            <a:off x="2664904" y="2078850"/>
            <a:ext cx="6862192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Die Ernährungsgewohnheiten von Menschen werden sich in den nächsten Jahren ganz stark verändern.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5B1ED4-B351-CE03-56FA-CEB920E03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EA3856C-BE51-A443-935E-5B859AF796CB}"/>
              </a:ext>
            </a:extLst>
          </p:cNvPr>
          <p:cNvSpPr txBox="1">
            <a:spLocks/>
          </p:cNvSpPr>
          <p:nvPr/>
        </p:nvSpPr>
        <p:spPr>
          <a:xfrm>
            <a:off x="946400" y="1728655"/>
            <a:ext cx="10724484" cy="230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600"/>
              </a:spcBef>
              <a:spcAft>
                <a:spcPts val="1500"/>
              </a:spcAft>
            </a:pPr>
            <a:r>
              <a:rPr lang="en-US" sz="4000" b="1" kern="0" dirty="0">
                <a:solidFill>
                  <a:srgbClr val="E2B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FLEISCH AUS DEM LABOR</a:t>
            </a:r>
            <a:br>
              <a:rPr lang="de-AT" sz="4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„Sollen wir zukünftig Fleisch aus dem Labor essen?“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spc="20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</a:t>
            </a:r>
            <a:r>
              <a:rPr lang="de-AT" sz="2800" b="1" spc="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DIALOG</a:t>
            </a: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Lehrermaterial</a:t>
            </a:r>
            <a:endParaRPr lang="de-AT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546401-6C42-A145-9E70-BE5FA6C5B85D}"/>
              </a:ext>
            </a:extLst>
          </p:cNvPr>
          <p:cNvSpPr txBox="1"/>
          <p:nvPr/>
        </p:nvSpPr>
        <p:spPr>
          <a:xfrm>
            <a:off x="6946490" y="4925848"/>
            <a:ext cx="514600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Autor_innen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Victoria 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Reinsperger</a:t>
            </a:r>
            <a:r>
              <a:rPr lang="de-AT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Britta Ehrig,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NHL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Stenden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Hogeschool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Niederlande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Jürgen Ehrenmüller,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Westböhmische Universität in Pilsen, Tschechien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 Schicker,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Muhammed Akbulut,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Sabine Schmölzer-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Eibinger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endParaRPr lang="de-DE" sz="1400" i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EEEF17-5534-C34B-B970-944C95152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E64629-AC09-0F4A-A7C5-73DF7F12D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6" y="374824"/>
            <a:ext cx="3734956" cy="569739"/>
          </a:xfrm>
          <a:prstGeom prst="rect">
            <a:avLst/>
          </a:prstGeom>
        </p:spPr>
      </p:pic>
      <p:pic>
        <p:nvPicPr>
          <p:cNvPr id="2" name="Grafik 1" descr="Ein Bild, das Symbol, Kreis, Screenshot, Grafiken enthält.&#10;&#10;Automatisch generierte Beschreibung">
            <a:extLst>
              <a:ext uri="{FF2B5EF4-FFF2-40B4-BE49-F238E27FC236}">
                <a16:creationId xmlns:a16="http://schemas.microsoft.com/office/drawing/2014/main" id="{879BF7B0-831C-AC38-2BA2-AD025C080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6" y="6274826"/>
            <a:ext cx="721360" cy="25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48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6D561E8-60AD-427B-97A5-3C5658092DE6}"/>
              </a:ext>
            </a:extLst>
          </p:cNvPr>
          <p:cNvSpPr txBox="1">
            <a:spLocks/>
          </p:cNvSpPr>
          <p:nvPr/>
        </p:nvSpPr>
        <p:spPr>
          <a:xfrm>
            <a:off x="2973662" y="2078850"/>
            <a:ext cx="6244675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Es wird schon bald möglich sein, In-vitro-Fleisch in 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großen Massen umweltschonend zu produzieren.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27616A-52CB-870A-8955-705FC3625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Wo stehen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du und die anderen </a:t>
            </a:r>
            <a:r>
              <a:rPr lang="de-AT" b="1" dirty="0">
                <a:solidFill>
                  <a:prstClr val="black"/>
                </a:solidFill>
                <a:latin typeface="Calibri"/>
              </a:rPr>
              <a:t>jetzt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?</a:t>
            </a:r>
            <a:endParaRPr lang="de-AT" dirty="0"/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23B44D0-BD1B-CD3D-33E4-E35248289B7B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E2AF226F-CAB9-A5F7-68E1-DE234B6F0A19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6" name="Grafik 25" descr="Klassenzimmer">
              <a:extLst>
                <a:ext uri="{FF2B5EF4-FFF2-40B4-BE49-F238E27FC236}">
                  <a16:creationId xmlns:a16="http://schemas.microsoft.com/office/drawing/2014/main" id="{4FD0B625-6609-473D-FD7C-CE23FDCB21CD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FEA874B0-A58F-3C96-41C4-D9A033DB006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40" name="Freihandform: Form 139">
                <a:extLst>
                  <a:ext uri="{FF2B5EF4-FFF2-40B4-BE49-F238E27FC236}">
                    <a16:creationId xmlns:a16="http://schemas.microsoft.com/office/drawing/2014/main" id="{0A02F1BB-A5C7-EEDC-950F-C6F402C652AC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82CF64D2-E689-04FB-9275-3D349B5A36B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4EBF0999-5FD2-9720-6F3E-7705F9CADAAD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40201D18-9738-6270-2ACD-0BCA40A63E83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923BC824-05BE-EFCA-0800-DD2A7B760C8D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FABF1DFB-A2A5-47FC-FDC7-59AE520D30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8BEC558D-B57D-8AFE-0FDB-E414F860DDCC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D11466DB-76ED-DD75-5486-D9950C582BFC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1FD15B9F-2E2F-E753-567F-4BCAEE198A1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2FFACED5-AEC0-F20A-348A-315B9FA31041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D15CAFEB-8D89-8343-4C85-4A9BBB6269A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B138A6E5-F482-485D-2C60-4949D2A388C1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AAC96949-974A-E555-98E1-AAA2D0C685AF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15AE09B0-0D81-6066-B6E9-C0512AE0B0F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ACA3EF81-3629-5595-3CBD-9A8DA35E9CF7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B560B0CF-B0BA-42BB-2BD6-153A3DB23392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A2C281A0-33E4-1939-6A94-D542A6263A5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D4A39406-A47D-F273-C37A-DF8C967D886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0218CA88-FF0F-D54B-944A-AFDBCA7E6A15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DC755E61-02DE-B31C-A952-AD2971E237FD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77424A1C-7E2C-BD89-64A7-521EED5414DD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09A7598F-19CA-E84C-21E6-E623671F28E6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A2243DFD-833A-8A9E-5D38-24443057BB61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3C963CBC-EA3B-05BE-A665-C84C76BFDB1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6EB7A7CD-E220-4F7D-AA28-F9920A8D6EF1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66A34EE3-8B6A-B623-9E38-1A924149D038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33E2605D-F0E9-AC42-5041-617A5D19A44E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2A70E05B-3425-C520-36CD-525121672F10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1D2F12B7-E8A5-E3C4-B5A1-66E1698E851D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F82715FB-2E3C-31A5-8E33-97EE5ECA2B81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492F8E71-AAA6-4AD6-9704-A47D48E62AE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16465D06-5A61-717E-140F-7D0DAFCE459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9" name="Grafik 83" descr="Frau">
              <a:extLst>
                <a:ext uri="{FF2B5EF4-FFF2-40B4-BE49-F238E27FC236}">
                  <a16:creationId xmlns:a16="http://schemas.microsoft.com/office/drawing/2014/main" id="{26960CB6-D659-E5B3-28B4-2E00F6EBCEB8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D81F85A1-2CEA-B242-C9C8-6F6F515505B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5D296C65-E138-BD41-3A50-BE45191EB4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F2A3CA5D-658B-0FD9-C534-774702E40125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3DD17DF5-F78F-E805-D11C-0CE06092A08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4A4056A2-CE8E-A875-8607-19410A38FA4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32FCDEAE-5C1F-8889-CF64-DEB217360709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79C2B264-F61C-1C4E-10A1-24F4E42BC95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E32CE8B9-1B5C-4424-549B-4D6EEC1B11E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9D936A23-DA49-B5FA-F49A-86950E13CA13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3A36C590-0332-F6A4-49E5-05A9856BDCCA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5CAF0EEF-388E-B81F-3136-F439ECB37D5F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92B602CD-C94B-0D74-36FC-3D1511B2916E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BAB15874-3F4F-F5C4-0D72-272ED6662A7F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5" name="Grafik 83" descr="Frau">
              <a:extLst>
                <a:ext uri="{FF2B5EF4-FFF2-40B4-BE49-F238E27FC236}">
                  <a16:creationId xmlns:a16="http://schemas.microsoft.com/office/drawing/2014/main" id="{DC20F6B1-7710-C0AC-D0F0-4CB866109980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CEBE448C-B743-9CBC-5BFB-C5B6A7DFFCA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EB6690F8-E588-EC99-3F3E-1D9B406C927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E1B607B9-AB23-B69C-7569-D26C828C9F80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EDE09C6F-7146-8447-DEFD-0EAE596E8ED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7667A603-86ED-FF1D-9209-63286BB2DD1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E2511B8C-662A-1150-BD1E-116287089595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1B1E909D-6970-BD24-B1E6-3BE296F10D5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01C5C071-9A9D-FD28-159A-A57FD59053F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8" name="Grafik 83" descr="Frau">
              <a:extLst>
                <a:ext uri="{FF2B5EF4-FFF2-40B4-BE49-F238E27FC236}">
                  <a16:creationId xmlns:a16="http://schemas.microsoft.com/office/drawing/2014/main" id="{F3A78461-3CC0-047A-09E0-B9DBD148E18C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CA22C812-5358-FEB2-DDEF-2A31D33D8DA6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DE967CA9-CF9D-DBF3-16C4-622C4FD4E68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FFA91AA9-BC65-BD77-D120-3D3956E006F5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F64673B7-4328-90ED-FE3C-4A68BA74038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653C8A95-415E-82BD-46CC-A3703ED3D6E9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00" name="Grafik 83" descr="Frau">
              <a:extLst>
                <a:ext uri="{FF2B5EF4-FFF2-40B4-BE49-F238E27FC236}">
                  <a16:creationId xmlns:a16="http://schemas.microsoft.com/office/drawing/2014/main" id="{8BF04A0F-45EB-DD7D-86D4-D2037C52AE42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1C81F3AA-FAD4-A597-4031-21111CCB6EE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E01A4B45-82DA-220E-BD31-6ECA67C2CC0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142" name="Rechteck 141">
            <a:extLst>
              <a:ext uri="{FF2B5EF4-FFF2-40B4-BE49-F238E27FC236}">
                <a16:creationId xmlns:a16="http://schemas.microsoft.com/office/drawing/2014/main" id="{FAF8007E-4DA5-05C4-1842-6F33AFC7860F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DFAC1959-A217-C58D-0988-7D43B7531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AE816F8-AE0B-0A7E-869F-C0F85477C8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94F0DED-1C21-C73E-5861-C6B7FD7DC936}"/>
              </a:ext>
            </a:extLst>
          </p:cNvPr>
          <p:cNvSpPr txBox="1"/>
          <p:nvPr/>
        </p:nvSpPr>
        <p:spPr>
          <a:xfrm rot="16200000">
            <a:off x="-594653" y="5327336"/>
            <a:ext cx="275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E2B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Bildimpuls: Teil 1; A1</a:t>
            </a:r>
          </a:p>
        </p:txBody>
      </p:sp>
      <p:pic>
        <p:nvPicPr>
          <p:cNvPr id="2" name="Grafik 3">
            <a:extLst>
              <a:ext uri="{FF2B5EF4-FFF2-40B4-BE49-F238E27FC236}">
                <a16:creationId xmlns:a16="http://schemas.microsoft.com/office/drawing/2014/main" id="{CBE29238-C606-5573-3214-537A7E226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885" y="0"/>
            <a:ext cx="10287000" cy="6858000"/>
          </a:xfrm>
          <a:prstGeom prst="rect">
            <a:avLst/>
          </a:prstGeom>
        </p:spPr>
      </p:pic>
      <p:sp>
        <p:nvSpPr>
          <p:cNvPr id="13" name="Textfeld 2">
            <a:extLst>
              <a:ext uri="{FF2B5EF4-FFF2-40B4-BE49-F238E27FC236}">
                <a16:creationId xmlns:a16="http://schemas.microsoft.com/office/drawing/2014/main" id="{37348FF8-4ECA-C389-4201-D3A0C317C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499" y="6418316"/>
            <a:ext cx="6967960" cy="5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de-AT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Bildquelle</a:t>
            </a:r>
            <a:r>
              <a:rPr kumimoji="0" lang="de-AT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de-AT" sz="9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https://pixabay.com/de/photos/rinderinnenschenkel-rindfleisch-1598197/</a:t>
            </a:r>
            <a:r>
              <a:rPr kumimoji="0" lang="de-AT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[09.02.2022]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6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1E8544-41B4-6B7E-A87F-05BD47673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0864612-8452-5394-6508-B39EFB824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49" y="502979"/>
            <a:ext cx="9480102" cy="585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EC3595B4-3BC4-6E31-1B4D-8774A4FC92D3}"/>
              </a:ext>
            </a:extLst>
          </p:cNvPr>
          <p:cNvSpPr/>
          <p:nvPr/>
        </p:nvSpPr>
        <p:spPr>
          <a:xfrm>
            <a:off x="192901" y="1659056"/>
            <a:ext cx="6824025" cy="216288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A82FA7DF-6938-8BFD-DF74-3772A4D08EB4}"/>
              </a:ext>
            </a:extLst>
          </p:cNvPr>
          <p:cNvSpPr/>
          <p:nvPr/>
        </p:nvSpPr>
        <p:spPr>
          <a:xfrm>
            <a:off x="5367975" y="3441419"/>
            <a:ext cx="6824025" cy="31508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3B30DF5-4993-441A-99F4-4D468F85E9F8}"/>
              </a:ext>
            </a:extLst>
          </p:cNvPr>
          <p:cNvSpPr txBox="1">
            <a:spLocks/>
          </p:cNvSpPr>
          <p:nvPr/>
        </p:nvSpPr>
        <p:spPr>
          <a:xfrm>
            <a:off x="2932960" y="265775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1AE3D0E-B5FE-4EB1-B47F-7A614C355C89}"/>
              </a:ext>
            </a:extLst>
          </p:cNvPr>
          <p:cNvSpPr txBox="1">
            <a:spLocks/>
          </p:cNvSpPr>
          <p:nvPr/>
        </p:nvSpPr>
        <p:spPr>
          <a:xfrm>
            <a:off x="1132427" y="1228840"/>
            <a:ext cx="10484528" cy="673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AT" dirty="0"/>
              <a:t>Tische bitte zurückschieben und eine Reihe in der Mitte der Klasse bilden!</a:t>
            </a:r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412B8A1C-7271-5EC0-7358-F29BF9F1421C}"/>
              </a:ext>
            </a:extLst>
          </p:cNvPr>
          <p:cNvGrpSpPr/>
          <p:nvPr/>
        </p:nvGrpSpPr>
        <p:grpSpPr>
          <a:xfrm>
            <a:off x="387037" y="1863737"/>
            <a:ext cx="5994667" cy="1797393"/>
            <a:chOff x="576966" y="2008514"/>
            <a:chExt cx="5994667" cy="1797393"/>
          </a:xfrm>
        </p:grpSpPr>
        <p:grpSp>
          <p:nvGrpSpPr>
            <p:cNvPr id="8" name="Grafik 25" descr="Klassenzimmer">
              <a:extLst>
                <a:ext uri="{FF2B5EF4-FFF2-40B4-BE49-F238E27FC236}">
                  <a16:creationId xmlns:a16="http://schemas.microsoft.com/office/drawing/2014/main" id="{F69B1C04-5097-5C9D-4C24-1A651D20B4F3}"/>
                </a:ext>
              </a:extLst>
            </p:cNvPr>
            <p:cNvGrpSpPr/>
            <p:nvPr/>
          </p:nvGrpSpPr>
          <p:grpSpPr>
            <a:xfrm>
              <a:off x="5034752" y="2008514"/>
              <a:ext cx="1536881" cy="1605645"/>
              <a:chOff x="3898042" y="2300710"/>
              <a:chExt cx="1053959" cy="1061884"/>
            </a:xfrm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B45C6B8F-A471-38FC-86F2-22E0BA3CBFEB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5DEACAF6-50B2-569D-82AF-FF058AC26E07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33C59B7-FA9A-A29B-B480-10939BBBC1B3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C7A6271-9095-5AEC-D89D-634D87D9231B}"/>
                </a:ext>
              </a:extLst>
            </p:cNvPr>
            <p:cNvGrpSpPr/>
            <p:nvPr/>
          </p:nvGrpSpPr>
          <p:grpSpPr>
            <a:xfrm>
              <a:off x="581552" y="2034135"/>
              <a:ext cx="4307803" cy="857511"/>
              <a:chOff x="1813315" y="3174921"/>
              <a:chExt cx="5743737" cy="1143348"/>
            </a:xfrm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2CB47A-1A93-C8E9-F79E-0A850B543ED2}"/>
                  </a:ext>
                </a:extLst>
              </p:cNvPr>
              <p:cNvSpPr/>
              <p:nvPr/>
            </p:nvSpPr>
            <p:spPr>
              <a:xfrm>
                <a:off x="185054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CB24752-9E42-F289-B538-189C5F60A767}"/>
                  </a:ext>
                </a:extLst>
              </p:cNvPr>
              <p:cNvSpPr/>
              <p:nvPr/>
            </p:nvSpPr>
            <p:spPr>
              <a:xfrm>
                <a:off x="1813315" y="3429002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E8BF4EA-7C19-B211-7029-C0A1BD33660C}"/>
                  </a:ext>
                </a:extLst>
              </p:cNvPr>
              <p:cNvSpPr/>
              <p:nvPr/>
            </p:nvSpPr>
            <p:spPr>
              <a:xfrm>
                <a:off x="3150222" y="369335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7B68EFF5-0FFF-2929-6FA9-D9433E3F5750}"/>
                  </a:ext>
                </a:extLst>
              </p:cNvPr>
              <p:cNvSpPr/>
              <p:nvPr/>
            </p:nvSpPr>
            <p:spPr>
              <a:xfrm>
                <a:off x="4936987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34713BB0-9D16-A3EA-8D64-AAFF73A302F6}"/>
                  </a:ext>
                </a:extLst>
              </p:cNvPr>
              <p:cNvSpPr/>
              <p:nvPr/>
            </p:nvSpPr>
            <p:spPr>
              <a:xfrm>
                <a:off x="625737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3E9C887-EE2D-4303-A816-54FCC399F5CB}"/>
                  </a:ext>
                </a:extLst>
              </p:cNvPr>
              <p:cNvSpPr/>
              <p:nvPr/>
            </p:nvSpPr>
            <p:spPr>
              <a:xfrm>
                <a:off x="3116461" y="343057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F78C0C1B-9B78-6776-BCB5-5F81691D1F37}"/>
                  </a:ext>
                </a:extLst>
              </p:cNvPr>
              <p:cNvSpPr/>
              <p:nvPr/>
            </p:nvSpPr>
            <p:spPr>
              <a:xfrm>
                <a:off x="4878388" y="3429001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B06D531C-BAF1-7C84-CC6E-F17F9B734707}"/>
                  </a:ext>
                </a:extLst>
              </p:cNvPr>
              <p:cNvSpPr/>
              <p:nvPr/>
            </p:nvSpPr>
            <p:spPr>
              <a:xfrm>
                <a:off x="6219689" y="342900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377032A-37A3-BF0C-CEB7-6D38F75B78FD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561D669D-3951-846E-9287-691968CBD08E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2C68CB41-12D0-B9E3-E320-EA6A29A11A1D}"/>
                  </a:ext>
                </a:extLst>
              </p:cNvPr>
              <p:cNvSpPr/>
              <p:nvPr/>
            </p:nvSpPr>
            <p:spPr>
              <a:xfrm>
                <a:off x="3257158" y="3184629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AA0B182-6BE4-499D-850F-DEAD628A8AE6}"/>
                  </a:ext>
                </a:extLst>
              </p:cNvPr>
              <p:cNvSpPr/>
              <p:nvPr/>
            </p:nvSpPr>
            <p:spPr>
              <a:xfrm>
                <a:off x="3277064" y="3467753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F5901EB7-B71A-BDF9-5983-B014AF2F1DD9}"/>
                  </a:ext>
                </a:extLst>
              </p:cNvPr>
              <p:cNvSpPr/>
              <p:nvPr/>
            </p:nvSpPr>
            <p:spPr>
              <a:xfrm>
                <a:off x="5016269" y="3192264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F62BD095-DC6E-3EB7-42BF-73EFFBD1F55C}"/>
                  </a:ext>
                </a:extLst>
              </p:cNvPr>
              <p:cNvSpPr/>
              <p:nvPr/>
            </p:nvSpPr>
            <p:spPr>
              <a:xfrm>
                <a:off x="5036175" y="3475388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7DED2F63-4E55-7604-6B45-8FE89D66A1C9}"/>
                  </a:ext>
                </a:extLst>
              </p:cNvPr>
              <p:cNvSpPr/>
              <p:nvPr/>
            </p:nvSpPr>
            <p:spPr>
              <a:xfrm>
                <a:off x="6315807" y="3211895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E3525BAD-1510-232C-9D5C-2A698A3E821F}"/>
                  </a:ext>
                </a:extLst>
              </p:cNvPr>
              <p:cNvSpPr/>
              <p:nvPr/>
            </p:nvSpPr>
            <p:spPr>
              <a:xfrm>
                <a:off x="6335713" y="3495019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D8F38B77-CCDF-17E1-78D6-62AEDC1787D0}"/>
                </a:ext>
              </a:extLst>
            </p:cNvPr>
            <p:cNvGrpSpPr/>
            <p:nvPr/>
          </p:nvGrpSpPr>
          <p:grpSpPr>
            <a:xfrm>
              <a:off x="576966" y="2936000"/>
              <a:ext cx="4307802" cy="869907"/>
              <a:chOff x="1813316" y="4231435"/>
              <a:chExt cx="5743736" cy="1159876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C53D3AB-AE56-266D-ED2D-E5905360D8D5}"/>
                  </a:ext>
                </a:extLst>
              </p:cNvPr>
              <p:cNvSpPr/>
              <p:nvPr/>
            </p:nvSpPr>
            <p:spPr>
              <a:xfrm>
                <a:off x="1850541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7ED44804-3B92-179C-786D-BC31F93AF83A}"/>
                  </a:ext>
                </a:extLst>
              </p:cNvPr>
              <p:cNvSpPr/>
              <p:nvPr/>
            </p:nvSpPr>
            <p:spPr>
              <a:xfrm>
                <a:off x="3190782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1ED25274-255A-40DA-D95D-EB5ACA109106}"/>
                  </a:ext>
                </a:extLst>
              </p:cNvPr>
              <p:cNvSpPr/>
              <p:nvPr/>
            </p:nvSpPr>
            <p:spPr>
              <a:xfrm>
                <a:off x="4936987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173C9FDA-0380-19A3-329A-52B12ECDE41C}"/>
                  </a:ext>
                </a:extLst>
              </p:cNvPr>
              <p:cNvSpPr/>
              <p:nvPr/>
            </p:nvSpPr>
            <p:spPr>
              <a:xfrm>
                <a:off x="6257371" y="474742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8F4CC107-91A1-8562-E450-6D0F1A93627D}"/>
                  </a:ext>
                </a:extLst>
              </p:cNvPr>
              <p:cNvSpPr/>
              <p:nvPr/>
            </p:nvSpPr>
            <p:spPr>
              <a:xfrm>
                <a:off x="1813316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53504C0B-495B-E72E-181A-2DF5B850192E}"/>
                  </a:ext>
                </a:extLst>
              </p:cNvPr>
              <p:cNvSpPr/>
              <p:nvPr/>
            </p:nvSpPr>
            <p:spPr>
              <a:xfrm>
                <a:off x="3150222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9216553D-DAC7-248D-5DA2-BAD506710000}"/>
                  </a:ext>
                </a:extLst>
              </p:cNvPr>
              <p:cNvSpPr/>
              <p:nvPr/>
            </p:nvSpPr>
            <p:spPr>
              <a:xfrm>
                <a:off x="6232259" y="4503616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5528639-2629-A457-7D0A-0CFE59E8AA2C}"/>
                  </a:ext>
                </a:extLst>
              </p:cNvPr>
              <p:cNvSpPr/>
              <p:nvPr/>
            </p:nvSpPr>
            <p:spPr>
              <a:xfrm>
                <a:off x="4892018" y="450361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7F8E3072-AF8E-64A2-B020-23628B2CDA22}"/>
                  </a:ext>
                </a:extLst>
              </p:cNvPr>
              <p:cNvGrpSpPr/>
              <p:nvPr/>
            </p:nvGrpSpPr>
            <p:grpSpPr>
              <a:xfrm>
                <a:off x="1958054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8" name="Freihandform: Form 47">
                  <a:extLst>
                    <a:ext uri="{FF2B5EF4-FFF2-40B4-BE49-F238E27FC236}">
                      <a16:creationId xmlns:a16="http://schemas.microsoft.com/office/drawing/2014/main" id="{B4611076-DC5C-29B9-0483-737211FB1840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9" name="Freihandform: Form 48">
                  <a:extLst>
                    <a:ext uri="{FF2B5EF4-FFF2-40B4-BE49-F238E27FC236}">
                      <a16:creationId xmlns:a16="http://schemas.microsoft.com/office/drawing/2014/main" id="{150FEF6F-FED5-0C20-A2F4-AB4F74C74D73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39" name="Gruppieren 38">
                <a:extLst>
                  <a:ext uri="{FF2B5EF4-FFF2-40B4-BE49-F238E27FC236}">
                    <a16:creationId xmlns:a16="http://schemas.microsoft.com/office/drawing/2014/main" id="{4A68F7FD-1ABC-35D3-D3A7-133EF11F3D40}"/>
                  </a:ext>
                </a:extLst>
              </p:cNvPr>
              <p:cNvGrpSpPr/>
              <p:nvPr/>
            </p:nvGrpSpPr>
            <p:grpSpPr>
              <a:xfrm>
                <a:off x="3284482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6" name="Freihandform: Form 45">
                  <a:extLst>
                    <a:ext uri="{FF2B5EF4-FFF2-40B4-BE49-F238E27FC236}">
                      <a16:creationId xmlns:a16="http://schemas.microsoft.com/office/drawing/2014/main" id="{9C42A696-3565-DDF4-29F2-E91F6AE16ADA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7" name="Freihandform: Form 46">
                  <a:extLst>
                    <a:ext uri="{FF2B5EF4-FFF2-40B4-BE49-F238E27FC236}">
                      <a16:creationId xmlns:a16="http://schemas.microsoft.com/office/drawing/2014/main" id="{CBC75D45-6286-B7DD-9054-32E435A3CECC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6505B434-C6F6-0CC7-3181-501CA664F3E8}"/>
                  </a:ext>
                </a:extLst>
              </p:cNvPr>
              <p:cNvGrpSpPr/>
              <p:nvPr/>
            </p:nvGrpSpPr>
            <p:grpSpPr>
              <a:xfrm>
                <a:off x="5014810" y="4231435"/>
                <a:ext cx="350389" cy="820435"/>
                <a:chOff x="1937571" y="3174921"/>
                <a:chExt cx="350389" cy="820435"/>
              </a:xfrm>
            </p:grpSpPr>
            <p:sp>
              <p:nvSpPr>
                <p:cNvPr id="44" name="Freihandform: Form 43">
                  <a:extLst>
                    <a:ext uri="{FF2B5EF4-FFF2-40B4-BE49-F238E27FC236}">
                      <a16:creationId xmlns:a16="http://schemas.microsoft.com/office/drawing/2014/main" id="{132CC8C3-B695-FB3E-C3D2-4C4EBF862814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5" name="Freihandform: Form 44">
                  <a:extLst>
                    <a:ext uri="{FF2B5EF4-FFF2-40B4-BE49-F238E27FC236}">
                      <a16:creationId xmlns:a16="http://schemas.microsoft.com/office/drawing/2014/main" id="{B112E8A5-D8FF-B6EA-EB42-46CFD3F8ECF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AD3CE805-64F2-7392-CD18-075B75A62C40}"/>
                  </a:ext>
                </a:extLst>
              </p:cNvPr>
              <p:cNvGrpSpPr/>
              <p:nvPr/>
            </p:nvGrpSpPr>
            <p:grpSpPr>
              <a:xfrm>
                <a:off x="6373090" y="4254093"/>
                <a:ext cx="350389" cy="820435"/>
                <a:chOff x="1937571" y="3174921"/>
                <a:chExt cx="350389" cy="820435"/>
              </a:xfrm>
            </p:grpSpPr>
            <p:sp>
              <p:nvSpPr>
                <p:cNvPr id="42" name="Freihandform: Form 41">
                  <a:extLst>
                    <a:ext uri="{FF2B5EF4-FFF2-40B4-BE49-F238E27FC236}">
                      <a16:creationId xmlns:a16="http://schemas.microsoft.com/office/drawing/2014/main" id="{3F66E586-064A-C082-663F-521DBC9EAF49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3" name="Freihandform: Form 42">
                  <a:extLst>
                    <a:ext uri="{FF2B5EF4-FFF2-40B4-BE49-F238E27FC236}">
                      <a16:creationId xmlns:a16="http://schemas.microsoft.com/office/drawing/2014/main" id="{A041A20E-EAED-4EF6-ADCB-3C1697AEC73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</p:grp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AAD486ED-108D-9044-6911-6A6E2488C825}"/>
              </a:ext>
            </a:extLst>
          </p:cNvPr>
          <p:cNvGrpSpPr/>
          <p:nvPr/>
        </p:nvGrpSpPr>
        <p:grpSpPr>
          <a:xfrm>
            <a:off x="5688353" y="3487298"/>
            <a:ext cx="6264974" cy="2916324"/>
            <a:chOff x="5688353" y="3487298"/>
            <a:chExt cx="6264974" cy="2916324"/>
          </a:xfrm>
        </p:grpSpPr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8BE3BB7-8AA9-101A-FA77-D3E09B717408}"/>
                </a:ext>
              </a:extLst>
            </p:cNvPr>
            <p:cNvSpPr/>
            <p:nvPr/>
          </p:nvSpPr>
          <p:spPr>
            <a:xfrm>
              <a:off x="5715415" y="3805906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144ECC3-FD68-4F6C-A8CC-1B62764FB7E8}"/>
                </a:ext>
              </a:extLst>
            </p:cNvPr>
            <p:cNvSpPr/>
            <p:nvPr/>
          </p:nvSpPr>
          <p:spPr>
            <a:xfrm>
              <a:off x="5793991" y="4053432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2" name="Grafik 25" descr="Klassenzimmer">
              <a:extLst>
                <a:ext uri="{FF2B5EF4-FFF2-40B4-BE49-F238E27FC236}">
                  <a16:creationId xmlns:a16="http://schemas.microsoft.com/office/drawing/2014/main" id="{18FFB0D9-2117-A6AC-A204-FE4604E4FB44}"/>
                </a:ext>
              </a:extLst>
            </p:cNvPr>
            <p:cNvGrpSpPr/>
            <p:nvPr/>
          </p:nvGrpSpPr>
          <p:grpSpPr>
            <a:xfrm>
              <a:off x="10416446" y="3987887"/>
              <a:ext cx="1536881" cy="1605645"/>
              <a:chOff x="3898042" y="2300710"/>
              <a:chExt cx="1053959" cy="1061884"/>
            </a:xfrm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30D17CAE-FEBE-54B9-8917-AB3F91193FC6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C956F37-F394-A97D-026D-79AE2F583F7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1B6ECFCB-EB14-2027-2285-1B0C7DA1E8E1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61B7D361-AEE0-754E-4C1A-D1B830631CB6}"/>
                </a:ext>
              </a:extLst>
            </p:cNvPr>
            <p:cNvGrpSpPr/>
            <p:nvPr/>
          </p:nvGrpSpPr>
          <p:grpSpPr>
            <a:xfrm>
              <a:off x="5709550" y="4143836"/>
              <a:ext cx="1002680" cy="665771"/>
              <a:chOff x="1049720" y="2872528"/>
              <a:chExt cx="1336907" cy="887694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2D0CB98F-0033-A522-B46E-AD35FD157D1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E749CB1A-8459-52A4-335A-C343ED93A349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33CB9031-849E-F56A-AC00-5AA33DE2544F}"/>
                </a:ext>
              </a:extLst>
            </p:cNvPr>
            <p:cNvGrpSpPr/>
            <p:nvPr/>
          </p:nvGrpSpPr>
          <p:grpSpPr>
            <a:xfrm>
              <a:off x="5711080" y="4499276"/>
              <a:ext cx="1002680" cy="665771"/>
              <a:chOff x="1041048" y="4095030"/>
              <a:chExt cx="1336906" cy="88769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3CBC48BB-07CF-1FAA-2875-2ABAABBEC7E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DD5A78C-9AEB-E23A-37A4-9CF5E6E1E1AD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C9543855-5116-F368-EE73-C38F318FAACE}"/>
                </a:ext>
              </a:extLst>
            </p:cNvPr>
            <p:cNvGrpSpPr/>
            <p:nvPr/>
          </p:nvGrpSpPr>
          <p:grpSpPr>
            <a:xfrm>
              <a:off x="5703881" y="4819695"/>
              <a:ext cx="1005181" cy="665771"/>
              <a:chOff x="2377954" y="4095030"/>
              <a:chExt cx="1340241" cy="88769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2F7F0DCF-AE38-3C9E-DE2A-0B6B14308E14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369BD1F-BDD5-D21D-9A50-593FFD5B037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9BF41059-44E4-AF71-14DF-52DE06CD30BA}"/>
                </a:ext>
              </a:extLst>
            </p:cNvPr>
            <p:cNvGrpSpPr/>
            <p:nvPr/>
          </p:nvGrpSpPr>
          <p:grpSpPr>
            <a:xfrm>
              <a:off x="8755988" y="3487298"/>
              <a:ext cx="335021" cy="1009706"/>
              <a:chOff x="3598332" y="4779224"/>
              <a:chExt cx="304800" cy="860974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83CBA190-B62B-4E80-E4BC-A0FBBC0386F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D247C8B6-F6F2-7913-7F8E-651B6A447CF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5B1D1E5E-FAAB-11DD-0172-F5371FA4FF88}"/>
                </a:ext>
              </a:extLst>
            </p:cNvPr>
            <p:cNvGrpSpPr/>
            <p:nvPr/>
          </p:nvGrpSpPr>
          <p:grpSpPr>
            <a:xfrm>
              <a:off x="5688353" y="5099539"/>
              <a:ext cx="1068027" cy="665771"/>
              <a:chOff x="559213" y="4046004"/>
              <a:chExt cx="1424036" cy="88769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5D52FAEE-25B5-192A-184A-9C951440DA7C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60B0F748-4278-D1BA-01A7-781D49D69B5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E5333FDA-DD30-D703-E571-D66EE829C2BF}"/>
                </a:ext>
              </a:extLst>
            </p:cNvPr>
            <p:cNvGrpSpPr/>
            <p:nvPr/>
          </p:nvGrpSpPr>
          <p:grpSpPr>
            <a:xfrm>
              <a:off x="8647976" y="3757328"/>
              <a:ext cx="335021" cy="1009706"/>
              <a:chOff x="3598332" y="4779224"/>
              <a:chExt cx="304800" cy="860974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8B4120ED-C035-1158-5D77-E75CA14B09F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7197896-8122-83CB-C724-9D5D15207FF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B380A87A-E136-D748-B7FC-BC24D8331D73}"/>
                </a:ext>
              </a:extLst>
            </p:cNvPr>
            <p:cNvSpPr/>
            <p:nvPr/>
          </p:nvSpPr>
          <p:spPr>
            <a:xfrm>
              <a:off x="5736463" y="5660514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5" name="Grafik 83" descr="Frau">
              <a:extLst>
                <a:ext uri="{FF2B5EF4-FFF2-40B4-BE49-F238E27FC236}">
                  <a16:creationId xmlns:a16="http://schemas.microsoft.com/office/drawing/2014/main" id="{F99301EB-F299-AB66-ACF4-62C58B4C14A9}"/>
                </a:ext>
              </a:extLst>
            </p:cNvPr>
            <p:cNvGrpSpPr/>
            <p:nvPr/>
          </p:nvGrpSpPr>
          <p:grpSpPr>
            <a:xfrm>
              <a:off x="8550891" y="3948306"/>
              <a:ext cx="421156" cy="1050465"/>
              <a:chOff x="6347876" y="3793480"/>
              <a:chExt cx="355806" cy="870289"/>
            </a:xfrm>
          </p:grpSpPr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BBEE4A0B-5E68-21F4-B494-F87D243820B1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B1AD057B-461C-A367-7F2E-7E8CC2808B2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0C287A45-A9A4-1700-699B-D3E89F40F230}"/>
                </a:ext>
              </a:extLst>
            </p:cNvPr>
            <p:cNvSpPr/>
            <p:nvPr/>
          </p:nvSpPr>
          <p:spPr>
            <a:xfrm>
              <a:off x="5688631" y="5431514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6CD6E9CA-351B-1E4B-02E1-89107BC080A5}"/>
                </a:ext>
              </a:extLst>
            </p:cNvPr>
            <p:cNvGrpSpPr/>
            <p:nvPr/>
          </p:nvGrpSpPr>
          <p:grpSpPr>
            <a:xfrm>
              <a:off x="8541561" y="4260959"/>
              <a:ext cx="335021" cy="1009706"/>
              <a:chOff x="3598332" y="4779224"/>
              <a:chExt cx="304800" cy="860974"/>
            </a:xfrm>
          </p:grpSpPr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9C643760-C0FF-D025-448E-551B006F321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16FA0D0B-5F5C-C141-68EF-E14E9B414A8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afik 83" descr="Frau">
              <a:extLst>
                <a:ext uri="{FF2B5EF4-FFF2-40B4-BE49-F238E27FC236}">
                  <a16:creationId xmlns:a16="http://schemas.microsoft.com/office/drawing/2014/main" id="{6046F71B-52E3-CFF6-E065-8928345CF6F7}"/>
                </a:ext>
              </a:extLst>
            </p:cNvPr>
            <p:cNvGrpSpPr/>
            <p:nvPr/>
          </p:nvGrpSpPr>
          <p:grpSpPr>
            <a:xfrm>
              <a:off x="8416740" y="4461458"/>
              <a:ext cx="421156" cy="1032452"/>
              <a:chOff x="6347876" y="3808404"/>
              <a:chExt cx="355806" cy="855365"/>
            </a:xfrm>
          </p:grpSpPr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CEBAA25A-B96B-7C16-1AB1-003268B8E19B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02ED91DD-64A5-FFCB-045D-352429A263B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F0F58CEF-93F7-DFF0-33F6-5A24EF6E97E7}"/>
                </a:ext>
              </a:extLst>
            </p:cNvPr>
            <p:cNvGrpSpPr/>
            <p:nvPr/>
          </p:nvGrpSpPr>
          <p:grpSpPr>
            <a:xfrm>
              <a:off x="8329148" y="4716897"/>
              <a:ext cx="421156" cy="1050465"/>
              <a:chOff x="6347876" y="3793480"/>
              <a:chExt cx="355806" cy="870289"/>
            </a:xfrm>
          </p:grpSpPr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88A06F0D-F42B-EE64-E0FD-0DF085B04DBF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45A57598-FEA3-71DF-60F4-8083150F482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18C7FC34-4232-8A8F-06B2-6C81A8392178}"/>
                </a:ext>
              </a:extLst>
            </p:cNvPr>
            <p:cNvGrpSpPr/>
            <p:nvPr/>
          </p:nvGrpSpPr>
          <p:grpSpPr>
            <a:xfrm>
              <a:off x="8325084" y="5020046"/>
              <a:ext cx="335021" cy="1009706"/>
              <a:chOff x="3598332" y="4779224"/>
              <a:chExt cx="304800" cy="860974"/>
            </a:xfrm>
          </p:grpSpPr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F064EFF6-D670-4F91-5AC0-AD86E6B7ABD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770CAEC4-6632-3E9E-3C27-A6B8262D3C0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550EFE03-4340-47A6-981A-79D62529CA10}"/>
                </a:ext>
              </a:extLst>
            </p:cNvPr>
            <p:cNvGrpSpPr/>
            <p:nvPr/>
          </p:nvGrpSpPr>
          <p:grpSpPr>
            <a:xfrm>
              <a:off x="8227775" y="5297013"/>
              <a:ext cx="421156" cy="1050465"/>
              <a:chOff x="6347876" y="3793480"/>
              <a:chExt cx="355806" cy="870289"/>
            </a:xfrm>
          </p:grpSpPr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44F9FAE8-6E97-6387-5CF1-2BD8306DD40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A45CEF20-C8A0-D444-9F81-A694C070C4A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470AD3E1-839E-3A05-BBA0-CC99C64C597C}"/>
                </a:ext>
              </a:extLst>
            </p:cNvPr>
            <p:cNvSpPr/>
            <p:nvPr/>
          </p:nvSpPr>
          <p:spPr>
            <a:xfrm>
              <a:off x="5748733" y="5987020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E1400EC4-BBC4-C44C-F622-C42F2D78B53B}"/>
                </a:ext>
              </a:extLst>
            </p:cNvPr>
            <p:cNvSpPr/>
            <p:nvPr/>
          </p:nvSpPr>
          <p:spPr>
            <a:xfrm>
              <a:off x="5696966" y="573785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8266B7DE-B85D-767A-76B0-3CC6A164E0DE}"/>
              </a:ext>
            </a:extLst>
          </p:cNvPr>
          <p:cNvGrpSpPr/>
          <p:nvPr/>
        </p:nvGrpSpPr>
        <p:grpSpPr>
          <a:xfrm rot="1344245" flipH="1">
            <a:off x="4531601" y="3499923"/>
            <a:ext cx="1442191" cy="710685"/>
            <a:chOff x="3223411" y="4433466"/>
            <a:chExt cx="1151274" cy="947581"/>
          </a:xfrm>
        </p:grpSpPr>
        <p:sp>
          <p:nvSpPr>
            <p:cNvPr id="102" name="Bogen 101">
              <a:extLst>
                <a:ext uri="{FF2B5EF4-FFF2-40B4-BE49-F238E27FC236}">
                  <a16:creationId xmlns:a16="http://schemas.microsoft.com/office/drawing/2014/main" id="{D7A7FAF9-7688-82CF-F328-B4891FCD4CCF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sz="1350" dirty="0"/>
            </a:p>
          </p:txBody>
        </p: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254303DA-E9A7-9AB2-78FD-15D7763CF8B6}"/>
                </a:ext>
              </a:extLst>
            </p:cNvPr>
            <p:cNvCxnSpPr>
              <a:cxnSpLocks/>
            </p:cNvCxnSpPr>
            <p:nvPr/>
          </p:nvCxnSpPr>
          <p:spPr>
            <a:xfrm rot="1191269">
              <a:off x="3715831" y="5204683"/>
              <a:ext cx="52980" cy="176364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8AC87106-2B05-53B8-1A0B-FA06F9BB2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2505" y="5162245"/>
              <a:ext cx="150010" cy="66593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Grafik 106">
            <a:extLst>
              <a:ext uri="{FF2B5EF4-FFF2-40B4-BE49-F238E27FC236}">
                <a16:creationId xmlns:a16="http://schemas.microsoft.com/office/drawing/2014/main" id="{95394CBD-599A-4DC9-8337-1002AB09D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3924685" y="1206172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Stimmst du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Stimmst du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F7A6601-FF2F-8112-73A1-8AC7E6F4D418}"/>
              </a:ext>
            </a:extLst>
          </p:cNvPr>
          <p:cNvGrpSpPr/>
          <p:nvPr/>
        </p:nvGrpSpPr>
        <p:grpSpPr>
          <a:xfrm>
            <a:off x="2136000" y="2416850"/>
            <a:ext cx="7920000" cy="4098605"/>
            <a:chOff x="2569799" y="2289397"/>
            <a:chExt cx="6264974" cy="3334081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BFE05AAF-1319-F837-F506-1474636B9A33}"/>
                </a:ext>
              </a:extLst>
            </p:cNvPr>
            <p:cNvSpPr/>
            <p:nvPr/>
          </p:nvSpPr>
          <p:spPr>
            <a:xfrm>
              <a:off x="2596861" y="2608005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8AA47685-BD11-A762-2788-42374FDE88EB}"/>
                </a:ext>
              </a:extLst>
            </p:cNvPr>
            <p:cNvSpPr/>
            <p:nvPr/>
          </p:nvSpPr>
          <p:spPr>
            <a:xfrm>
              <a:off x="2675437" y="28555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" name="Grafik 25" descr="Klassenzimmer">
              <a:extLst>
                <a:ext uri="{FF2B5EF4-FFF2-40B4-BE49-F238E27FC236}">
                  <a16:creationId xmlns:a16="http://schemas.microsoft.com/office/drawing/2014/main" id="{0638C815-BBA6-06F2-EEAF-CAD9A216BC3E}"/>
                </a:ext>
              </a:extLst>
            </p:cNvPr>
            <p:cNvGrpSpPr/>
            <p:nvPr/>
          </p:nvGrpSpPr>
          <p:grpSpPr>
            <a:xfrm>
              <a:off x="7297892" y="2789986"/>
              <a:ext cx="1536881" cy="1605645"/>
              <a:chOff x="3898042" y="2300710"/>
              <a:chExt cx="1053959" cy="1061884"/>
            </a:xfrm>
          </p:grpSpPr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EAB836A-5E6A-F262-F204-11A08D80AB5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18C33157-BC5D-9068-EFEF-9083B8D105BF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C311D714-F7C1-930E-FADC-591C9E7435A0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F409463-0089-F36F-0466-1DBAB99D53CF}"/>
                </a:ext>
              </a:extLst>
            </p:cNvPr>
            <p:cNvGrpSpPr/>
            <p:nvPr/>
          </p:nvGrpSpPr>
          <p:grpSpPr>
            <a:xfrm>
              <a:off x="2590996" y="2945935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668F2758-8E51-DB4C-8078-68025A0E4105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4C3EEFE3-44E1-1A12-A1A5-B3B98074E6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612200B4-3D1C-9546-4907-3A2F8F932FD7}"/>
                </a:ext>
              </a:extLst>
            </p:cNvPr>
            <p:cNvGrpSpPr/>
            <p:nvPr/>
          </p:nvGrpSpPr>
          <p:grpSpPr>
            <a:xfrm>
              <a:off x="2592526" y="3301375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2281F7E4-C85C-1312-E895-53DCE8AE9C0C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8CC5591F-612B-1BF3-3FA4-72C889237DE9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2AB127-8572-9262-644C-DFE9113B7583}"/>
                </a:ext>
              </a:extLst>
            </p:cNvPr>
            <p:cNvGrpSpPr/>
            <p:nvPr/>
          </p:nvGrpSpPr>
          <p:grpSpPr>
            <a:xfrm>
              <a:off x="2585327" y="3621794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34C28212-FAAA-0BA8-85C7-AC4CC193B575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A555BDC-13BD-20BC-5D07-81A13F9A28A3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EF0C344-70D3-9402-9690-14AE2E24986D}"/>
                </a:ext>
              </a:extLst>
            </p:cNvPr>
            <p:cNvGrpSpPr/>
            <p:nvPr/>
          </p:nvGrpSpPr>
          <p:grpSpPr>
            <a:xfrm>
              <a:off x="5637434" y="2289397"/>
              <a:ext cx="335021" cy="1009706"/>
              <a:chOff x="3598332" y="4779224"/>
              <a:chExt cx="304800" cy="86097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61FF08D0-3FC4-57C5-053D-92C975725F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6CA59D98-CBF7-4A7A-187C-53280656028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E2CDD59D-BFC8-B79D-B86C-D19568D8E6A2}"/>
                </a:ext>
              </a:extLst>
            </p:cNvPr>
            <p:cNvGrpSpPr/>
            <p:nvPr/>
          </p:nvGrpSpPr>
          <p:grpSpPr>
            <a:xfrm>
              <a:off x="2569799" y="3901638"/>
              <a:ext cx="1068027" cy="665771"/>
              <a:chOff x="559213" y="4046004"/>
              <a:chExt cx="1424036" cy="88769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43CBDB26-A70E-02ED-4299-B67DE23D0F98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FBF5B405-C163-537D-DE85-F71B501C6DDC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BF29D390-72EC-41CC-DA7C-527DF2000DE8}"/>
                </a:ext>
              </a:extLst>
            </p:cNvPr>
            <p:cNvGrpSpPr/>
            <p:nvPr/>
          </p:nvGrpSpPr>
          <p:grpSpPr>
            <a:xfrm>
              <a:off x="5529422" y="2559427"/>
              <a:ext cx="335021" cy="1009706"/>
              <a:chOff x="3598332" y="4779224"/>
              <a:chExt cx="304800" cy="86097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020CE29B-D586-BFC9-D134-C7864EFBF30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547FDAAE-7C74-106C-7332-252D878FCD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885A9906-5220-6454-8510-3CF32A7B2EB8}"/>
                </a:ext>
              </a:extLst>
            </p:cNvPr>
            <p:cNvSpPr/>
            <p:nvPr/>
          </p:nvSpPr>
          <p:spPr>
            <a:xfrm>
              <a:off x="2617909" y="4462613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A76352B7-37FF-2C46-FC7B-4D75B26D8B1B}"/>
                </a:ext>
              </a:extLst>
            </p:cNvPr>
            <p:cNvGrpSpPr/>
            <p:nvPr/>
          </p:nvGrpSpPr>
          <p:grpSpPr>
            <a:xfrm>
              <a:off x="5432337" y="2750405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9F27F707-A5EA-9A61-4BB3-88D74952F2C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069C9BA-4D64-0F0C-753E-F3445BB96FD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E5586BD-9B6D-0060-32E3-3010E860D294}"/>
                </a:ext>
              </a:extLst>
            </p:cNvPr>
            <p:cNvSpPr/>
            <p:nvPr/>
          </p:nvSpPr>
          <p:spPr>
            <a:xfrm>
              <a:off x="2570077" y="423361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3753B185-E9EB-1A77-D6D7-C6BE287369A5}"/>
                </a:ext>
              </a:extLst>
            </p:cNvPr>
            <p:cNvGrpSpPr/>
            <p:nvPr/>
          </p:nvGrpSpPr>
          <p:grpSpPr>
            <a:xfrm>
              <a:off x="5423007" y="3063058"/>
              <a:ext cx="335021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1C23181-4CD9-CA6F-4839-96826F057E3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56988A64-4433-74E3-1358-28C2445CD45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83" descr="Frau">
              <a:extLst>
                <a:ext uri="{FF2B5EF4-FFF2-40B4-BE49-F238E27FC236}">
                  <a16:creationId xmlns:a16="http://schemas.microsoft.com/office/drawing/2014/main" id="{B63E1ED1-37FF-6FF9-73F6-D69102B46946}"/>
                </a:ext>
              </a:extLst>
            </p:cNvPr>
            <p:cNvGrpSpPr/>
            <p:nvPr/>
          </p:nvGrpSpPr>
          <p:grpSpPr>
            <a:xfrm>
              <a:off x="5298186" y="3263557"/>
              <a:ext cx="421156" cy="1032452"/>
              <a:chOff x="6347876" y="3808404"/>
              <a:chExt cx="355806" cy="855365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680FF83-2B95-8B1F-5179-A423EBBEAD4A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21E53260-0B96-402C-B733-ADE29F48D32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46461E16-2CB5-F9D2-4072-09C90F67D7B3}"/>
                </a:ext>
              </a:extLst>
            </p:cNvPr>
            <p:cNvGrpSpPr/>
            <p:nvPr/>
          </p:nvGrpSpPr>
          <p:grpSpPr>
            <a:xfrm>
              <a:off x="5210594" y="3518996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06BB8837-3C2A-6237-B366-F6573713B56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797FEC11-6091-4DC0-555F-F4BCEEC8957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40EF645E-1178-27A1-CC5D-C1A7F8B36133}"/>
                </a:ext>
              </a:extLst>
            </p:cNvPr>
            <p:cNvGrpSpPr/>
            <p:nvPr/>
          </p:nvGrpSpPr>
          <p:grpSpPr>
            <a:xfrm>
              <a:off x="5206530" y="3822145"/>
              <a:ext cx="335021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25C4BBF9-B0A4-19B0-1538-FDE41F210C9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8E321BCE-023A-195D-5350-FED93DBD25F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D8BB7868-8605-75F9-3A6D-B12FF9287E02}"/>
                </a:ext>
              </a:extLst>
            </p:cNvPr>
            <p:cNvGrpSpPr/>
            <p:nvPr/>
          </p:nvGrpSpPr>
          <p:grpSpPr>
            <a:xfrm>
              <a:off x="5109221" y="4099112"/>
              <a:ext cx="421156" cy="1050465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7E0AFD26-C03F-D4AB-D448-BE3D9A93393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F439ACD-07D5-04F7-14E4-01943CB49B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D734C04E-BEDE-B4F3-E435-7D8597300ED0}"/>
                </a:ext>
              </a:extLst>
            </p:cNvPr>
            <p:cNvSpPr/>
            <p:nvPr/>
          </p:nvSpPr>
          <p:spPr>
            <a:xfrm>
              <a:off x="2630179" y="478911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4B13A001-82CE-D2DD-613F-58ABDC1C3BE6}"/>
                </a:ext>
              </a:extLst>
            </p:cNvPr>
            <p:cNvSpPr/>
            <p:nvPr/>
          </p:nvSpPr>
          <p:spPr>
            <a:xfrm>
              <a:off x="2578412" y="4539950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486CAAEA-B132-F368-6793-82E3AFF9898C}"/>
                </a:ext>
              </a:extLst>
            </p:cNvPr>
            <p:cNvSpPr txBox="1"/>
            <p:nvPr/>
          </p:nvSpPr>
          <p:spPr>
            <a:xfrm>
              <a:off x="3409213" y="5097709"/>
              <a:ext cx="1287787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813C6C12-28C8-E3AF-FB4F-52712EA3A7E4}"/>
                </a:ext>
              </a:extLst>
            </p:cNvPr>
            <p:cNvGrpSpPr/>
            <p:nvPr/>
          </p:nvGrpSpPr>
          <p:grpSpPr>
            <a:xfrm rot="477868">
              <a:off x="4445920" y="4661775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509052A-69DB-49D2-53AF-BB0AC4859C66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44A5FA60-ABAE-E2A4-C4D2-CCFF4ACB5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3BF73C80-36FC-FEC3-F7D2-AA1E413CBB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0147F01B-0F7A-6A81-B315-600723650F64}"/>
                </a:ext>
              </a:extLst>
            </p:cNvPr>
            <p:cNvSpPr txBox="1"/>
            <p:nvPr/>
          </p:nvSpPr>
          <p:spPr>
            <a:xfrm flipH="1">
              <a:off x="5893486" y="5097709"/>
              <a:ext cx="889058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022CCDE6-097D-2632-9D28-7C6275626502}"/>
                </a:ext>
              </a:extLst>
            </p:cNvPr>
            <p:cNvGrpSpPr/>
            <p:nvPr/>
          </p:nvGrpSpPr>
          <p:grpSpPr>
            <a:xfrm rot="20562115" flipH="1">
              <a:off x="5216077" y="4623745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3617688C-122C-ECB8-36B5-5E78A559879B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0D7010D4-1265-D495-4362-96FEC1B5A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8C4E45D9-A2CC-8154-20A6-AF6579F6A9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703525BF-A483-7A22-C8FE-78620DBE9F0D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61F8E581-DBFF-E97C-EB03-64BD09682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62387DC-FBDD-4BF8-46F2-D3D985E5439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71014"/>
            <a:ext cx="7920000" cy="4224812"/>
            <a:chOff x="3518923" y="2237034"/>
            <a:chExt cx="6264974" cy="3341962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AFEB255B-A09E-5CD2-76CC-454535724DED}"/>
                </a:ext>
              </a:extLst>
            </p:cNvPr>
            <p:cNvSpPr/>
            <p:nvPr/>
          </p:nvSpPr>
          <p:spPr>
            <a:xfrm>
              <a:off x="3545985" y="257802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3CFA5E59-AF02-7F8C-8DDD-B22DF71D6F70}"/>
                </a:ext>
              </a:extLst>
            </p:cNvPr>
            <p:cNvGrpSpPr/>
            <p:nvPr/>
          </p:nvGrpSpPr>
          <p:grpSpPr>
            <a:xfrm>
              <a:off x="8247016" y="276000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74F8484-2FF2-F4C6-A294-EA315563B43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96C4B22-8F19-2C9F-3938-E7D454C9C38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BE046BE-759B-AE6C-6FE3-218432C0288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4915EAD-6AE3-BFB9-6807-D6DF2C855ADF}"/>
                </a:ext>
              </a:extLst>
            </p:cNvPr>
            <p:cNvSpPr/>
            <p:nvPr/>
          </p:nvSpPr>
          <p:spPr>
            <a:xfrm>
              <a:off x="3624561" y="282554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BECAD816-0131-3D87-33F3-4D3DADA7D548}"/>
                </a:ext>
              </a:extLst>
            </p:cNvPr>
            <p:cNvGrpSpPr/>
            <p:nvPr/>
          </p:nvGrpSpPr>
          <p:grpSpPr>
            <a:xfrm>
              <a:off x="3540120" y="291595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8010CFB-26B3-CDB3-4C0F-D240A177772B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775B0798-F44D-D6EE-7227-0FB9EF499330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FCCD956-C47E-B5A6-C045-11FFC95B2BEC}"/>
                </a:ext>
              </a:extLst>
            </p:cNvPr>
            <p:cNvGrpSpPr/>
            <p:nvPr/>
          </p:nvGrpSpPr>
          <p:grpSpPr>
            <a:xfrm>
              <a:off x="3541650" y="327139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F7DEB168-9B0D-453B-0898-ED034ACF7014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5CC50795-6955-9266-7B75-C1AD0F53DBB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2661EC6-251B-7134-C86E-726EE11AD32A}"/>
                </a:ext>
              </a:extLst>
            </p:cNvPr>
            <p:cNvGrpSpPr/>
            <p:nvPr/>
          </p:nvGrpSpPr>
          <p:grpSpPr>
            <a:xfrm>
              <a:off x="3534451" y="359181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5979F63D-093F-5E58-71F6-74E635D797D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16DAB3AD-E66F-EABE-B515-572DA7AD964D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D0EF5FCC-5BF2-27A1-5BF7-39684734BC6A}"/>
                </a:ext>
              </a:extLst>
            </p:cNvPr>
            <p:cNvGrpSpPr/>
            <p:nvPr/>
          </p:nvGrpSpPr>
          <p:grpSpPr>
            <a:xfrm>
              <a:off x="3518923" y="387165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FC4F34FB-5806-E6A3-93F1-91B74ADAFE4F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9516F9A1-2D64-CD16-8E90-32D016629075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83BF103-704B-A40B-7F79-D55B2E79B6EC}"/>
                </a:ext>
              </a:extLst>
            </p:cNvPr>
            <p:cNvSpPr/>
            <p:nvPr/>
          </p:nvSpPr>
          <p:spPr>
            <a:xfrm>
              <a:off x="3567033" y="44326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afik 3" descr="Gehen">
              <a:extLst>
                <a:ext uri="{FF2B5EF4-FFF2-40B4-BE49-F238E27FC236}">
                  <a16:creationId xmlns:a16="http://schemas.microsoft.com/office/drawing/2014/main" id="{6B710502-4E0A-95D9-5031-838E06273DDA}"/>
                </a:ext>
              </a:extLst>
            </p:cNvPr>
            <p:cNvGrpSpPr/>
            <p:nvPr/>
          </p:nvGrpSpPr>
          <p:grpSpPr>
            <a:xfrm flipH="1">
              <a:off x="5573990" y="2237034"/>
              <a:ext cx="697042" cy="994490"/>
              <a:chOff x="5690504" y="3347362"/>
              <a:chExt cx="770962" cy="1176732"/>
            </a:xfrm>
          </p:grpSpPr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1F2FE5-8CB7-D04A-D5AB-05715F5584F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DD616C4-31B4-FFA4-F7B8-C457537768E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afik 121" descr="Gehen">
              <a:extLst>
                <a:ext uri="{FF2B5EF4-FFF2-40B4-BE49-F238E27FC236}">
                  <a16:creationId xmlns:a16="http://schemas.microsoft.com/office/drawing/2014/main" id="{3C041B81-43B4-ECCB-0476-3309BB2B501F}"/>
                </a:ext>
              </a:extLst>
            </p:cNvPr>
            <p:cNvGrpSpPr/>
            <p:nvPr/>
          </p:nvGrpSpPr>
          <p:grpSpPr>
            <a:xfrm flipH="1">
              <a:off x="5566597" y="2722961"/>
              <a:ext cx="627973" cy="1041663"/>
              <a:chOff x="4425721" y="4494167"/>
              <a:chExt cx="832089" cy="1288127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68D89CD9-57A7-20F8-440D-3C4606D1AEDB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DC8F3C6-3755-BBCA-8140-745BAD45DFD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C874ACA-0C3A-0B17-53BF-90C44C8AFC89}"/>
                </a:ext>
              </a:extLst>
            </p:cNvPr>
            <p:cNvSpPr/>
            <p:nvPr/>
          </p:nvSpPr>
          <p:spPr>
            <a:xfrm>
              <a:off x="3519201" y="420363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3" name="Grafik 3" descr="Gehen">
              <a:extLst>
                <a:ext uri="{FF2B5EF4-FFF2-40B4-BE49-F238E27FC236}">
                  <a16:creationId xmlns:a16="http://schemas.microsoft.com/office/drawing/2014/main" id="{0258057B-C099-2AE6-D72D-0A179E2E0FF9}"/>
                </a:ext>
              </a:extLst>
            </p:cNvPr>
            <p:cNvGrpSpPr/>
            <p:nvPr/>
          </p:nvGrpSpPr>
          <p:grpSpPr>
            <a:xfrm>
              <a:off x="6449734" y="2313422"/>
              <a:ext cx="672599" cy="1045981"/>
              <a:chOff x="5690504" y="3347362"/>
              <a:chExt cx="770962" cy="1176732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C51F6AB5-31BF-BC1D-2DEA-0963DA760CFC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81F0900D-E776-7C30-8F8B-5BCB30CAFEB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6" name="Grafik 121" descr="Gehen">
              <a:extLst>
                <a:ext uri="{FF2B5EF4-FFF2-40B4-BE49-F238E27FC236}">
                  <a16:creationId xmlns:a16="http://schemas.microsoft.com/office/drawing/2014/main" id="{F9F3BD5E-995C-895C-C7E8-439CB640DEC4}"/>
                </a:ext>
              </a:extLst>
            </p:cNvPr>
            <p:cNvGrpSpPr/>
            <p:nvPr/>
          </p:nvGrpSpPr>
          <p:grpSpPr>
            <a:xfrm flipH="1">
              <a:off x="5517424" y="3581724"/>
              <a:ext cx="636292" cy="1020496"/>
              <a:chOff x="4425721" y="4494167"/>
              <a:chExt cx="832089" cy="1288127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8970D4DC-FDB9-3D30-20FB-20731C850173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BC68B4E-B78A-2C01-985B-BD72EC79FBB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3" descr="Gehen">
              <a:extLst>
                <a:ext uri="{FF2B5EF4-FFF2-40B4-BE49-F238E27FC236}">
                  <a16:creationId xmlns:a16="http://schemas.microsoft.com/office/drawing/2014/main" id="{5557AB57-4351-A885-1170-7E1040DA5082}"/>
                </a:ext>
              </a:extLst>
            </p:cNvPr>
            <p:cNvGrpSpPr/>
            <p:nvPr/>
          </p:nvGrpSpPr>
          <p:grpSpPr>
            <a:xfrm>
              <a:off x="6409669" y="2799474"/>
              <a:ext cx="672599" cy="1045980"/>
              <a:chOff x="5690503" y="3347362"/>
              <a:chExt cx="770962" cy="1176731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EDD2EF05-975D-CB0C-51ED-F232A49D6A65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FE699C62-1069-EAC8-9682-E7B7E8ED3381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9E63B1BA-1E8C-65ED-9D8E-03FEBBCC226C}"/>
                </a:ext>
              </a:extLst>
            </p:cNvPr>
            <p:cNvSpPr/>
            <p:nvPr/>
          </p:nvSpPr>
          <p:spPr>
            <a:xfrm>
              <a:off x="3579303" y="475913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3" name="Grafik 121" descr="Gehen">
              <a:extLst>
                <a:ext uri="{FF2B5EF4-FFF2-40B4-BE49-F238E27FC236}">
                  <a16:creationId xmlns:a16="http://schemas.microsoft.com/office/drawing/2014/main" id="{573AB48D-3EA5-C32C-6030-673DAC97A17C}"/>
                </a:ext>
              </a:extLst>
            </p:cNvPr>
            <p:cNvGrpSpPr/>
            <p:nvPr/>
          </p:nvGrpSpPr>
          <p:grpSpPr>
            <a:xfrm>
              <a:off x="6370542" y="3339536"/>
              <a:ext cx="624067" cy="966095"/>
              <a:chOff x="4425721" y="4494167"/>
              <a:chExt cx="832089" cy="1288127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D43AE5CB-3B8F-A642-07EB-58E262A134F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A1C05014-343F-02E1-681B-EB7C2BC4F07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6" name="Grafik 3" descr="Gehen">
              <a:extLst>
                <a:ext uri="{FF2B5EF4-FFF2-40B4-BE49-F238E27FC236}">
                  <a16:creationId xmlns:a16="http://schemas.microsoft.com/office/drawing/2014/main" id="{6FDFF9B7-1054-F751-3121-B86D35006242}"/>
                </a:ext>
              </a:extLst>
            </p:cNvPr>
            <p:cNvGrpSpPr/>
            <p:nvPr/>
          </p:nvGrpSpPr>
          <p:grpSpPr>
            <a:xfrm>
              <a:off x="6111489" y="3663572"/>
              <a:ext cx="1132797" cy="1154185"/>
              <a:chOff x="5430505" y="3289878"/>
              <a:chExt cx="1298462" cy="1298462"/>
            </a:xfrm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3D89EA37-12D9-A9B8-A620-2A3FB3B5D32F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B09C45E9-C082-C39A-18B6-A5CD07BDE3FF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36B19FFA-6DAF-87EE-545E-889E39FD8E49}"/>
                </a:ext>
              </a:extLst>
            </p:cNvPr>
            <p:cNvSpPr/>
            <p:nvPr/>
          </p:nvSpPr>
          <p:spPr>
            <a:xfrm>
              <a:off x="3527536" y="450996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A9ECC70C-C63F-3F0E-D4A5-D618A066077C}"/>
                </a:ext>
              </a:extLst>
            </p:cNvPr>
            <p:cNvGrpSpPr/>
            <p:nvPr/>
          </p:nvGrpSpPr>
          <p:grpSpPr>
            <a:xfrm>
              <a:off x="6272179" y="4095931"/>
              <a:ext cx="672598" cy="1051634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5D057698-2F0D-F4B6-DF35-724BCCC32B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9F50D042-FD85-F314-1F30-C95A1F91B72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AC71190E-C2D4-BDB0-9282-03BD3125CD7C}"/>
                </a:ext>
              </a:extLst>
            </p:cNvPr>
            <p:cNvSpPr txBox="1"/>
            <p:nvPr/>
          </p:nvSpPr>
          <p:spPr>
            <a:xfrm>
              <a:off x="4358337" y="5067727"/>
              <a:ext cx="1287787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7C52BE69-40D6-5F02-C1BA-39F2E15CDDC9}"/>
                </a:ext>
              </a:extLst>
            </p:cNvPr>
            <p:cNvGrpSpPr/>
            <p:nvPr/>
          </p:nvGrpSpPr>
          <p:grpSpPr>
            <a:xfrm rot="477868">
              <a:off x="5395044" y="4631793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EA2EC7A3-4509-E202-3266-56B843B2042C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0920685B-CED5-56E7-0571-B57A1C2454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83472BA6-E145-D6C9-9E7D-836A41329E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7670621C-5ECF-AB55-631B-ADFF222C82EB}"/>
                </a:ext>
              </a:extLst>
            </p:cNvPr>
            <p:cNvSpPr txBox="1"/>
            <p:nvPr/>
          </p:nvSpPr>
          <p:spPr>
            <a:xfrm flipH="1">
              <a:off x="6842610" y="5067727"/>
              <a:ext cx="889058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CFE3B481-864F-F2A2-EF4D-C6E43ACFADE9}"/>
                </a:ext>
              </a:extLst>
            </p:cNvPr>
            <p:cNvGrpSpPr/>
            <p:nvPr/>
          </p:nvGrpSpPr>
          <p:grpSpPr>
            <a:xfrm rot="20562115" flipH="1">
              <a:off x="6165201" y="4593763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4275F141-C0AA-0B39-B22F-8A8BAD4B645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7E216838-E3D9-C6EC-65B6-8EA21A971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DA40C774-F137-B1D9-B653-0DF38A12B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hteck 64">
            <a:extLst>
              <a:ext uri="{FF2B5EF4-FFF2-40B4-BE49-F238E27FC236}">
                <a16:creationId xmlns:a16="http://schemas.microsoft.com/office/drawing/2014/main" id="{81E96148-C79E-0B4B-EAC8-ADE455C800A9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F6F4B551-859D-A64A-DB8D-F6E6243BE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EE233B90-28D4-15C7-A6CA-167722FDCDD2}"/>
              </a:ext>
            </a:extLst>
          </p:cNvPr>
          <p:cNvSpPr txBox="1">
            <a:spLocks/>
          </p:cNvSpPr>
          <p:nvPr/>
        </p:nvSpPr>
        <p:spPr>
          <a:xfrm>
            <a:off x="3924685" y="1206172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Stimmst du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Stimmst du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</p:spTree>
    <p:extLst>
      <p:ext uri="{BB962C8B-B14F-4D97-AF65-F5344CB8AC3E}">
        <p14:creationId xmlns:p14="http://schemas.microsoft.com/office/powerpoint/2010/main" val="33047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8F7E1148-2FB8-9356-F739-19030E7F8666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54272"/>
            <a:ext cx="7920000" cy="4072256"/>
            <a:chOff x="1655399" y="2272494"/>
            <a:chExt cx="6264974" cy="3221285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1AF5D0BE-5F83-4E06-F288-F2F7AB3F87BF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184806DD-A9F5-0F30-298C-C75474255CB4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07EFFED-14D3-7B0D-341F-AEC1BD9BE7FD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1E425413-E5E5-0450-4D94-6F8C91B6E2EA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AF76730A-CB62-4532-C214-3EAF7815B0A7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E96EA1CE-B3A7-7CFE-E8B2-DB3E10E9083A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F7D42B4-8D8C-5D5D-52C0-18CB3CECB68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A093FDC1-CAA1-DCF9-5C3E-94D52F1A8E4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DDE27BF0-5573-B272-795B-085B1BA9A1F3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0224295-AE3B-1381-3B94-959DF1FE6B89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FF053E2-2F37-39E1-F9CD-9B80603238C3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B56D234-7188-B464-EFEC-08A561706A93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883A62-203D-A333-4A0A-7E4EDE95A7CA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C13C84D0-8D71-7431-E2EE-74E1BC6BAF9A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08FF2B4-5272-3B06-3011-0E9946B0A2E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6A7BECF6-CBBD-0C21-D9F5-AE7176CBD4C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1529B705-CD6F-CC1C-E038-72D8D07B5621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248D0C7-3763-BE77-701B-51EFD57AC249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4BAF7299-695A-1F61-72A7-ED76E23F9FAE}"/>
                </a:ext>
              </a:extLst>
            </p:cNvPr>
            <p:cNvGrpSpPr/>
            <p:nvPr/>
          </p:nvGrpSpPr>
          <p:grpSpPr>
            <a:xfrm rot="20562115" flipH="1">
              <a:off x="4043620" y="3252796"/>
              <a:ext cx="916220" cy="712616"/>
              <a:chOff x="3227509" y="4420310"/>
              <a:chExt cx="1112164" cy="950155"/>
            </a:xfrm>
          </p:grpSpPr>
          <p:sp>
            <p:nvSpPr>
              <p:cNvPr id="26" name="Bogen 25">
                <a:extLst>
                  <a:ext uri="{FF2B5EF4-FFF2-40B4-BE49-F238E27FC236}">
                    <a16:creationId xmlns:a16="http://schemas.microsoft.com/office/drawing/2014/main" id="{FF3E1A8A-BB9B-954C-6882-480E4346DB4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9085E567-48AB-4CC5-E3B3-2056C2524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7A8F0F32-F560-DD0B-EF76-15B17AEBE0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6EAA9B3-1B43-C0AD-7796-B1416E4AD6B9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3498767-C982-84A1-1932-676AFE634D5E}"/>
                </a:ext>
              </a:extLst>
            </p:cNvPr>
            <p:cNvGrpSpPr/>
            <p:nvPr/>
          </p:nvGrpSpPr>
          <p:grpSpPr>
            <a:xfrm flipH="1">
              <a:off x="3280893" y="2272494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441D031F-EC18-4FD4-F545-88A894EDD4A9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4445ADAD-7C3B-5BE0-16FB-7E00CF17EC7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afik 121" descr="Gehen">
              <a:extLst>
                <a:ext uri="{FF2B5EF4-FFF2-40B4-BE49-F238E27FC236}">
                  <a16:creationId xmlns:a16="http://schemas.microsoft.com/office/drawing/2014/main" id="{49E11D04-AC06-9CE4-912E-4C4AED4D9481}"/>
                </a:ext>
              </a:extLst>
            </p:cNvPr>
            <p:cNvGrpSpPr/>
            <p:nvPr/>
          </p:nvGrpSpPr>
          <p:grpSpPr>
            <a:xfrm>
              <a:off x="4284934" y="2826401"/>
              <a:ext cx="623778" cy="1041663"/>
              <a:chOff x="4425721" y="4494167"/>
              <a:chExt cx="832089" cy="1288127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1CFE5B3D-5876-E484-1139-4997E4F2087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41C5021C-C107-C3D6-AC3D-0E99BC2143F2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386FB8FE-96E2-52A1-EF8A-44D69B0A0EF7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3D14E0DF-73DF-C0CB-56A9-65A15330D0BF}"/>
                </a:ext>
              </a:extLst>
            </p:cNvPr>
            <p:cNvGrpSpPr/>
            <p:nvPr/>
          </p:nvGrpSpPr>
          <p:grpSpPr>
            <a:xfrm>
              <a:off x="3861468" y="3682004"/>
              <a:ext cx="621331" cy="966095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F509D368-45F0-5E86-5331-A808773B00C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786317D6-79CE-52C7-CD72-AE102288BA5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0" name="Grafik 3" descr="Gehen">
              <a:extLst>
                <a:ext uri="{FF2B5EF4-FFF2-40B4-BE49-F238E27FC236}">
                  <a16:creationId xmlns:a16="http://schemas.microsoft.com/office/drawing/2014/main" id="{90377B51-AE6D-1A88-F264-6D612A881E29}"/>
                </a:ext>
              </a:extLst>
            </p:cNvPr>
            <p:cNvGrpSpPr/>
            <p:nvPr/>
          </p:nvGrpSpPr>
          <p:grpSpPr>
            <a:xfrm>
              <a:off x="5060396" y="2396023"/>
              <a:ext cx="672599" cy="1045981"/>
              <a:chOff x="5690504" y="3347362"/>
              <a:chExt cx="770962" cy="1176732"/>
            </a:xfrm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0943050-6292-AAFE-7C09-9EA99AC69C41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F8BB589C-29DD-4716-C602-3033B617A74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7545EE35-1D5B-9131-3706-4F8FDD06B91D}"/>
                </a:ext>
              </a:extLst>
            </p:cNvPr>
            <p:cNvGrpSpPr/>
            <p:nvPr/>
          </p:nvGrpSpPr>
          <p:grpSpPr>
            <a:xfrm rot="20562115" flipH="1">
              <a:off x="4729186" y="3838804"/>
              <a:ext cx="916220" cy="712616"/>
              <a:chOff x="3227509" y="4420310"/>
              <a:chExt cx="1112164" cy="950155"/>
            </a:xfrm>
          </p:grpSpPr>
          <p:sp>
            <p:nvSpPr>
              <p:cNvPr id="44" name="Bogen 43">
                <a:extLst>
                  <a:ext uri="{FF2B5EF4-FFF2-40B4-BE49-F238E27FC236}">
                    <a16:creationId xmlns:a16="http://schemas.microsoft.com/office/drawing/2014/main" id="{AAFCC98F-8970-B1A4-CB82-704B4AFA6C3E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B7B4A11E-86B4-FC06-69DD-927D931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0209E914-5A52-5346-95E9-6D4F989B8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afik 3" descr="Gehen">
              <a:extLst>
                <a:ext uri="{FF2B5EF4-FFF2-40B4-BE49-F238E27FC236}">
                  <a16:creationId xmlns:a16="http://schemas.microsoft.com/office/drawing/2014/main" id="{DD73E37E-B5E2-0B41-4DD2-2D5113825E3F}"/>
                </a:ext>
              </a:extLst>
            </p:cNvPr>
            <p:cNvGrpSpPr/>
            <p:nvPr/>
          </p:nvGrpSpPr>
          <p:grpSpPr>
            <a:xfrm>
              <a:off x="4976834" y="2831402"/>
              <a:ext cx="672599" cy="1045980"/>
              <a:chOff x="5690503" y="3347362"/>
              <a:chExt cx="770962" cy="1176731"/>
            </a:xfrm>
          </p:grpSpPr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146BC5A8-C094-3FC6-E06A-837DFCE64E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A46D6421-FD92-6453-C79C-9C460CDAAD6D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83822BDB-6E18-65AE-6D68-4DABEB6D5A27}"/>
                </a:ext>
              </a:extLst>
            </p:cNvPr>
            <p:cNvGrpSpPr/>
            <p:nvPr/>
          </p:nvGrpSpPr>
          <p:grpSpPr>
            <a:xfrm>
              <a:off x="4973377" y="3449910"/>
              <a:ext cx="623779" cy="1020496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4E7C46A7-81DF-46B3-1AB3-B4158461E82E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0A3FE8DF-1B78-DB14-B713-BAEB63049C78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884A0E28-E3E5-E5E7-A89B-43C0698E3BA9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4" name="Grafik 3" descr="Gehen">
              <a:extLst>
                <a:ext uri="{FF2B5EF4-FFF2-40B4-BE49-F238E27FC236}">
                  <a16:creationId xmlns:a16="http://schemas.microsoft.com/office/drawing/2014/main" id="{B6B56A28-1AA4-0687-48FE-3770CADBD837}"/>
                </a:ext>
              </a:extLst>
            </p:cNvPr>
            <p:cNvGrpSpPr/>
            <p:nvPr/>
          </p:nvGrpSpPr>
          <p:grpSpPr>
            <a:xfrm>
              <a:off x="4748710" y="3824017"/>
              <a:ext cx="1132797" cy="1154185"/>
              <a:chOff x="5430505" y="3289878"/>
              <a:chExt cx="1298462" cy="1298462"/>
            </a:xfrm>
          </p:grpSpPr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46F89FD1-CD0B-90DB-DCAD-A8800800143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53890156-FE5D-4EAA-6487-F369E8ABF4AA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AFA5A4D-FE4C-B4CE-263B-0D757149A302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8" name="Grafik 121" descr="Gehen">
              <a:extLst>
                <a:ext uri="{FF2B5EF4-FFF2-40B4-BE49-F238E27FC236}">
                  <a16:creationId xmlns:a16="http://schemas.microsoft.com/office/drawing/2014/main" id="{9AD26C80-F87E-2CD3-79BA-5089B06E16AE}"/>
                </a:ext>
              </a:extLst>
            </p:cNvPr>
            <p:cNvGrpSpPr/>
            <p:nvPr/>
          </p:nvGrpSpPr>
          <p:grpSpPr>
            <a:xfrm flipH="1">
              <a:off x="4284935" y="4293097"/>
              <a:ext cx="659358" cy="1051634"/>
              <a:chOff x="4425721" y="4494167"/>
              <a:chExt cx="832089" cy="1288127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26BE7615-1F35-0060-5EB9-B9B0165B9E7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52183464-46BD-1126-76B9-72DA29610A9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049F4817-F791-D326-EB98-51592332A4A0}"/>
                </a:ext>
              </a:extLst>
            </p:cNvPr>
            <p:cNvGrpSpPr/>
            <p:nvPr/>
          </p:nvGrpSpPr>
          <p:grpSpPr>
            <a:xfrm rot="477868">
              <a:off x="4312678" y="4797816"/>
              <a:ext cx="863456" cy="695963"/>
              <a:chOff x="3223411" y="4433466"/>
              <a:chExt cx="1151274" cy="927951"/>
            </a:xfrm>
          </p:grpSpPr>
          <p:sp>
            <p:nvSpPr>
              <p:cNvPr id="62" name="Bogen 61">
                <a:extLst>
                  <a:ext uri="{FF2B5EF4-FFF2-40B4-BE49-F238E27FC236}">
                    <a16:creationId xmlns:a16="http://schemas.microsoft.com/office/drawing/2014/main" id="{370805DE-69FF-64E9-5A7A-59834328E267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FF64F915-4A9F-CC65-1F4F-E36A594F6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E1E22F3A-8461-FB88-712F-00CA11345B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081F864E-F991-4F9C-99A8-92EAE29C3022}"/>
                </a:ext>
              </a:extLst>
            </p:cNvPr>
            <p:cNvGrpSpPr/>
            <p:nvPr/>
          </p:nvGrpSpPr>
          <p:grpSpPr>
            <a:xfrm rot="20562115" flipH="1">
              <a:off x="4774402" y="4342573"/>
              <a:ext cx="916220" cy="712616"/>
              <a:chOff x="3227509" y="4420310"/>
              <a:chExt cx="1112164" cy="950155"/>
            </a:xfrm>
          </p:grpSpPr>
          <p:sp>
            <p:nvSpPr>
              <p:cNvPr id="66" name="Bogen 65">
                <a:extLst>
                  <a:ext uri="{FF2B5EF4-FFF2-40B4-BE49-F238E27FC236}">
                    <a16:creationId xmlns:a16="http://schemas.microsoft.com/office/drawing/2014/main" id="{E545B9F4-A557-4FAC-677E-6AFBBFA13D2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38AE27CE-A537-B168-FC8E-7065C8F49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D77CE969-CECA-8428-6F71-E9E3B1FD1B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5F66F9C0-7967-340E-AD19-DA6C414F5D7C}"/>
                </a:ext>
              </a:extLst>
            </p:cNvPr>
            <p:cNvGrpSpPr/>
            <p:nvPr/>
          </p:nvGrpSpPr>
          <p:grpSpPr>
            <a:xfrm rot="20562115" flipH="1">
              <a:off x="3646599" y="4045597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854D2000-2412-8129-583A-DE3D279E80E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91A9FB58-86A3-868A-2A4F-4A1155B0A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E69E796A-B329-7437-52EB-39776C7E75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FEC146E9-88AC-8FDA-FD64-120F22DCE023}"/>
                </a:ext>
              </a:extLst>
            </p:cNvPr>
            <p:cNvGrpSpPr/>
            <p:nvPr/>
          </p:nvGrpSpPr>
          <p:grpSpPr>
            <a:xfrm rot="477868">
              <a:off x="3337117" y="2687453"/>
              <a:ext cx="863456" cy="695963"/>
              <a:chOff x="3223411" y="4433466"/>
              <a:chExt cx="1151274" cy="927951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46C52C6C-A7D7-C5E6-3065-E193050EC5B4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EF8F601D-A132-5273-7FA7-FF460C567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B7D8C1D3-861F-F11B-99AC-E1C00B9692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echteck 77">
            <a:extLst>
              <a:ext uri="{FF2B5EF4-FFF2-40B4-BE49-F238E27FC236}">
                <a16:creationId xmlns:a16="http://schemas.microsoft.com/office/drawing/2014/main" id="{0E40C5DB-2186-5827-41FA-08196011F5CA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9" name="Grafik 78">
            <a:extLst>
              <a:ext uri="{FF2B5EF4-FFF2-40B4-BE49-F238E27FC236}">
                <a16:creationId xmlns:a16="http://schemas.microsoft.com/office/drawing/2014/main" id="{87058FC3-C74A-EBFD-6224-57911C2A2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stehst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du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3FF676DE-D2F4-5609-0F19-4D179BBB4ED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10318"/>
            <a:ext cx="7920000" cy="4072923"/>
            <a:chOff x="1655399" y="2240869"/>
            <a:chExt cx="6264974" cy="3221813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4AC3590C-9016-5B1F-8C8D-45E89B5427F0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8EB907AF-1721-4E89-288A-67E623C80EA1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3081EF2E-4C47-AA1B-3DFF-AC2674DB6FB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08870A49-DB36-AED9-F279-AE782F5E9BC3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B50856F9-F25B-0330-6B77-751973841A6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0052387A-3988-9008-5645-DE795E4B411E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ACE2C14-485C-99F6-F4A5-A48E4BD3127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16EEAEA6-5607-4B10-F8D9-D407EC4C961C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8F76510A-6987-A008-E470-A3C48814CFDC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047F2F6-5776-8B65-D4B9-CC9B3BA47C43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DF6CC92-3139-7E34-C2AE-394678C89E69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2490F9C5-6CC6-85BF-D19A-F864EB4FF26B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6F0904BB-8F66-1D38-E83A-9D6F9284FA29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2DC52038-644F-4FB6-4080-4A5CD33DF468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ABD32713-1171-FA4D-EDAA-F8A94458228E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67F2762-28DC-F48E-B05A-7D710AEAB9E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D74A4599-848D-7511-0D07-2C644A56F45E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168349BB-96A2-8A71-665D-8D313A4A7D1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0A5340A4-00E6-984A-5C56-FFFB9D2D55CE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B532C9FB-24B4-6BFA-99DB-58A1BA941873}"/>
                </a:ext>
              </a:extLst>
            </p:cNvPr>
            <p:cNvGrpSpPr/>
            <p:nvPr/>
          </p:nvGrpSpPr>
          <p:grpSpPr>
            <a:xfrm rot="477868">
              <a:off x="4350712" y="3739397"/>
              <a:ext cx="863456" cy="695963"/>
              <a:chOff x="3223411" y="4433466"/>
              <a:chExt cx="1151274" cy="927951"/>
            </a:xfrm>
          </p:grpSpPr>
          <p:sp>
            <p:nvSpPr>
              <p:cNvPr id="27" name="Bogen 26">
                <a:extLst>
                  <a:ext uri="{FF2B5EF4-FFF2-40B4-BE49-F238E27FC236}">
                    <a16:creationId xmlns:a16="http://schemas.microsoft.com/office/drawing/2014/main" id="{8C525B3A-14A5-E3A2-E6AE-E76449CB0E63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35E84F4A-2A2C-BBF7-5B81-D30C4BA12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EDB0CDA3-1CD8-EC86-7B9C-C6837AD5DC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D8AF650-CF6B-4504-539F-A62B9534D8FA}"/>
                </a:ext>
              </a:extLst>
            </p:cNvPr>
            <p:cNvGrpSpPr/>
            <p:nvPr/>
          </p:nvGrpSpPr>
          <p:grpSpPr>
            <a:xfrm flipH="1">
              <a:off x="3113840" y="2240869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1858801-5C99-22F6-46AD-5F0C1C7033A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0132706D-3729-8A41-C8EA-8E5012C6F29E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D1B049A3-0952-B9F7-5640-353183C39BEC}"/>
                </a:ext>
              </a:extLst>
            </p:cNvPr>
            <p:cNvGrpSpPr/>
            <p:nvPr/>
          </p:nvGrpSpPr>
          <p:grpSpPr>
            <a:xfrm rot="20562115" flipH="1">
              <a:off x="3909595" y="3188500"/>
              <a:ext cx="916220" cy="712616"/>
              <a:chOff x="3227509" y="4420310"/>
              <a:chExt cx="1112164" cy="950155"/>
            </a:xfrm>
          </p:grpSpPr>
          <p:sp>
            <p:nvSpPr>
              <p:cNvPr id="34" name="Bogen 33">
                <a:extLst>
                  <a:ext uri="{FF2B5EF4-FFF2-40B4-BE49-F238E27FC236}">
                    <a16:creationId xmlns:a16="http://schemas.microsoft.com/office/drawing/2014/main" id="{B10C4D41-A4B9-B74A-B770-B1583F172292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EAC23DE9-D727-49BF-411C-613B5DEDB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804C3B0-03EA-0C9E-C4F9-DC2DC10EB2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2F703EE3-570D-0F84-6251-6E8B9D90A8DE}"/>
                </a:ext>
              </a:extLst>
            </p:cNvPr>
            <p:cNvGrpSpPr/>
            <p:nvPr/>
          </p:nvGrpSpPr>
          <p:grpSpPr>
            <a:xfrm>
              <a:off x="4247964" y="2758421"/>
              <a:ext cx="623778" cy="1041663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A6539859-5C88-B66B-9D2B-5D69AD13FC6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C2F2304D-514B-8826-99BD-68257403D31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38517E11-E291-224C-2008-C69E5F2F9A0A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1" name="Grafik 121" descr="Gehen">
              <a:extLst>
                <a:ext uri="{FF2B5EF4-FFF2-40B4-BE49-F238E27FC236}">
                  <a16:creationId xmlns:a16="http://schemas.microsoft.com/office/drawing/2014/main" id="{B278344E-45FA-A0D1-1B62-B1E1074B110F}"/>
                </a:ext>
              </a:extLst>
            </p:cNvPr>
            <p:cNvGrpSpPr/>
            <p:nvPr/>
          </p:nvGrpSpPr>
          <p:grpSpPr>
            <a:xfrm flipH="1">
              <a:off x="4313068" y="3355489"/>
              <a:ext cx="623780" cy="966095"/>
              <a:chOff x="4425721" y="4494167"/>
              <a:chExt cx="832089" cy="1288127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713ED4F9-15C8-B1D7-A295-D119505046F4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60A6D59-D4B0-EF83-BB3E-9C510D8CD0E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911A308B-B1A6-A826-B774-FD4036FFCC56}"/>
                </a:ext>
              </a:extLst>
            </p:cNvPr>
            <p:cNvGrpSpPr/>
            <p:nvPr/>
          </p:nvGrpSpPr>
          <p:grpSpPr>
            <a:xfrm rot="20562115" flipH="1">
              <a:off x="4868578" y="2802388"/>
              <a:ext cx="916220" cy="712616"/>
              <a:chOff x="3227509" y="4420310"/>
              <a:chExt cx="1112164" cy="950155"/>
            </a:xfrm>
          </p:grpSpPr>
          <p:sp>
            <p:nvSpPr>
              <p:cNvPr id="45" name="Bogen 44">
                <a:extLst>
                  <a:ext uri="{FF2B5EF4-FFF2-40B4-BE49-F238E27FC236}">
                    <a16:creationId xmlns:a16="http://schemas.microsoft.com/office/drawing/2014/main" id="{017EBB5E-18BE-2F33-A334-D53BD3CF5504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C3099F7-F51D-CD5C-7767-8B1D6B0B5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CBA0BBCA-A2A3-3285-3339-7D78908C0C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afik 3" descr="Gehen">
              <a:extLst>
                <a:ext uri="{FF2B5EF4-FFF2-40B4-BE49-F238E27FC236}">
                  <a16:creationId xmlns:a16="http://schemas.microsoft.com/office/drawing/2014/main" id="{A8F0FC33-6BB5-139F-B0FB-3BD6551920FE}"/>
                </a:ext>
              </a:extLst>
            </p:cNvPr>
            <p:cNvGrpSpPr/>
            <p:nvPr/>
          </p:nvGrpSpPr>
          <p:grpSpPr>
            <a:xfrm>
              <a:off x="5141540" y="2383021"/>
              <a:ext cx="672599" cy="1045981"/>
              <a:chOff x="5690504" y="3347362"/>
              <a:chExt cx="770962" cy="1176732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D18364C5-3838-2E65-77FD-48D2A537A98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32855267-94FD-6EB6-D142-03EED20F8F6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1" name="Grafik 121" descr="Gehen">
              <a:extLst>
                <a:ext uri="{FF2B5EF4-FFF2-40B4-BE49-F238E27FC236}">
                  <a16:creationId xmlns:a16="http://schemas.microsoft.com/office/drawing/2014/main" id="{EDF3C409-3089-6277-3004-AD4864802219}"/>
                </a:ext>
              </a:extLst>
            </p:cNvPr>
            <p:cNvGrpSpPr/>
            <p:nvPr/>
          </p:nvGrpSpPr>
          <p:grpSpPr>
            <a:xfrm>
              <a:off x="4326265" y="3617184"/>
              <a:ext cx="623779" cy="1020496"/>
              <a:chOff x="4425721" y="4494167"/>
              <a:chExt cx="832089" cy="1288127"/>
            </a:xfrm>
          </p:grpSpPr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8046C85B-908C-C181-4733-5CF9EF451A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9970875A-678E-81EB-D963-7DFC44EB207B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732A166-83CA-5BAF-8673-D29C01222623}"/>
                </a:ext>
              </a:extLst>
            </p:cNvPr>
            <p:cNvGrpSpPr/>
            <p:nvPr/>
          </p:nvGrpSpPr>
          <p:grpSpPr>
            <a:xfrm rot="20562115" flipH="1">
              <a:off x="4934845" y="4204800"/>
              <a:ext cx="916220" cy="712616"/>
              <a:chOff x="3227509" y="4420310"/>
              <a:chExt cx="1112164" cy="950155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914F987-DF58-E779-1053-52D13F1CEEF7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CA1FF5E4-4116-45B3-6639-6C737297C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901EBEF5-6239-D86C-39A9-E4F86CD545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afik 3" descr="Gehen">
              <a:extLst>
                <a:ext uri="{FF2B5EF4-FFF2-40B4-BE49-F238E27FC236}">
                  <a16:creationId xmlns:a16="http://schemas.microsoft.com/office/drawing/2014/main" id="{C76325D6-5172-4055-0571-FE87F8A87221}"/>
                </a:ext>
              </a:extLst>
            </p:cNvPr>
            <p:cNvGrpSpPr/>
            <p:nvPr/>
          </p:nvGrpSpPr>
          <p:grpSpPr>
            <a:xfrm>
              <a:off x="5087534" y="2869074"/>
              <a:ext cx="672599" cy="1045980"/>
              <a:chOff x="5690503" y="3347362"/>
              <a:chExt cx="770962" cy="1176731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D6FB9F10-9F4A-ADC3-6074-75FE951DA1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CD10EB2-9B78-AAEC-9832-00E2EC3082F5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AA5D988F-DCA5-9869-138C-2CCEAB19E602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2" name="Grafik 3" descr="Gehen">
              <a:extLst>
                <a:ext uri="{FF2B5EF4-FFF2-40B4-BE49-F238E27FC236}">
                  <a16:creationId xmlns:a16="http://schemas.microsoft.com/office/drawing/2014/main" id="{95C11877-2AB4-B9D6-4A69-AD0F7FC70485}"/>
                </a:ext>
              </a:extLst>
            </p:cNvPr>
            <p:cNvGrpSpPr/>
            <p:nvPr/>
          </p:nvGrpSpPr>
          <p:grpSpPr>
            <a:xfrm>
              <a:off x="4951372" y="3786985"/>
              <a:ext cx="1132797" cy="1154185"/>
              <a:chOff x="5430505" y="3289878"/>
              <a:chExt cx="1298462" cy="1298462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CD5CB4C0-1FF1-0880-5955-7D7F7B17710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E85898C-FF17-B343-1FD1-0F082C94DA4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FF24B8CF-8770-0FC7-D66D-0F3ADBC5780E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6" name="Grafik 121" descr="Gehen">
              <a:extLst>
                <a:ext uri="{FF2B5EF4-FFF2-40B4-BE49-F238E27FC236}">
                  <a16:creationId xmlns:a16="http://schemas.microsoft.com/office/drawing/2014/main" id="{9AC6D582-D123-5FED-600C-E0194D251282}"/>
                </a:ext>
              </a:extLst>
            </p:cNvPr>
            <p:cNvGrpSpPr/>
            <p:nvPr/>
          </p:nvGrpSpPr>
          <p:grpSpPr>
            <a:xfrm>
              <a:off x="5112062" y="4321584"/>
              <a:ext cx="672598" cy="1051634"/>
              <a:chOff x="4425721" y="4494167"/>
              <a:chExt cx="832089" cy="1288127"/>
            </a:xfrm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CA1EA475-BC53-3E4B-123F-50C985E3AE4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69AA9FC1-936D-2EAD-F0D7-2F8AEEFE0E49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D9805518-0CF1-D7C7-676D-ED398234F2E1}"/>
                </a:ext>
              </a:extLst>
            </p:cNvPr>
            <p:cNvGrpSpPr/>
            <p:nvPr/>
          </p:nvGrpSpPr>
          <p:grpSpPr>
            <a:xfrm rot="20562115" flipH="1">
              <a:off x="4038976" y="4082374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C36A12A4-67B7-5DA6-9D46-3AC74BA89FBD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A1B5C537-8C38-1214-1490-4A4688333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BD4D1672-F33C-5F85-0778-63ECB59693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3509B011-E6E0-8A22-E0BF-AD8581E36B4F}"/>
                </a:ext>
              </a:extLst>
            </p:cNvPr>
            <p:cNvGrpSpPr/>
            <p:nvPr/>
          </p:nvGrpSpPr>
          <p:grpSpPr>
            <a:xfrm rot="20562115" flipH="1">
              <a:off x="4924747" y="4750066"/>
              <a:ext cx="916220" cy="712616"/>
              <a:chOff x="3227509" y="4420310"/>
              <a:chExt cx="1112164" cy="950155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DBE963C3-5B10-34BE-D10F-E017A59D9A5C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C091958A-313F-C626-9A80-99A175E8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86A8CFA7-B63E-C908-2A29-2A85AE05A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4CD7C546-B928-D5DA-B64B-D83E5B1BEB7F}"/>
                </a:ext>
              </a:extLst>
            </p:cNvPr>
            <p:cNvGrpSpPr/>
            <p:nvPr/>
          </p:nvGrpSpPr>
          <p:grpSpPr>
            <a:xfrm rot="20562115" flipH="1">
              <a:off x="4876882" y="3302359"/>
              <a:ext cx="916220" cy="712616"/>
              <a:chOff x="3227509" y="4420310"/>
              <a:chExt cx="1112164" cy="950155"/>
            </a:xfrm>
          </p:grpSpPr>
          <p:sp>
            <p:nvSpPr>
              <p:cNvPr id="78" name="Bogen 77">
                <a:extLst>
                  <a:ext uri="{FF2B5EF4-FFF2-40B4-BE49-F238E27FC236}">
                    <a16:creationId xmlns:a16="http://schemas.microsoft.com/office/drawing/2014/main" id="{3CD2B8AB-CF78-E6BA-9DC8-908FA69CE2E3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5916146D-DA83-30D0-C6FF-63FDC9B24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8DCAC01B-B027-A615-016E-15106C2855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E699C5F3-B03E-838E-4D52-1775D28359F3}"/>
                </a:ext>
              </a:extLst>
            </p:cNvPr>
            <p:cNvGrpSpPr/>
            <p:nvPr/>
          </p:nvGrpSpPr>
          <p:grpSpPr>
            <a:xfrm rot="477868">
              <a:off x="3177157" y="2664277"/>
              <a:ext cx="863456" cy="695963"/>
              <a:chOff x="3223411" y="4433466"/>
              <a:chExt cx="1151274" cy="927951"/>
            </a:xfrm>
          </p:grpSpPr>
          <p:sp>
            <p:nvSpPr>
              <p:cNvPr id="82" name="Bogen 81">
                <a:extLst>
                  <a:ext uri="{FF2B5EF4-FFF2-40B4-BE49-F238E27FC236}">
                    <a16:creationId xmlns:a16="http://schemas.microsoft.com/office/drawing/2014/main" id="{9555159E-A7FB-3B26-0E81-D344D8D02AC5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4C6754FB-1BD6-AB0C-3981-B9BB25E659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>
                <a:extLst>
                  <a:ext uri="{FF2B5EF4-FFF2-40B4-BE49-F238E27FC236}">
                    <a16:creationId xmlns:a16="http://schemas.microsoft.com/office/drawing/2014/main" id="{5DBCCFEF-D812-610B-EA05-8AB2D1DBCD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hteck 85">
            <a:extLst>
              <a:ext uri="{FF2B5EF4-FFF2-40B4-BE49-F238E27FC236}">
                <a16:creationId xmlns:a16="http://schemas.microsoft.com/office/drawing/2014/main" id="{46A67518-4584-E259-8333-4939859D6717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7" name="Grafik 86">
            <a:extLst>
              <a:ext uri="{FF2B5EF4-FFF2-40B4-BE49-F238E27FC236}">
                <a16:creationId xmlns:a16="http://schemas.microsoft.com/office/drawing/2014/main" id="{404646B4-1D0C-39A7-FC5C-B79483CC8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89AACD69C5E147B30AFD848D88D116" ma:contentTypeVersion="1" ma:contentTypeDescription="Ein neues Dokument erstellen." ma:contentTypeScope="" ma:versionID="81dfab74ba7d79e2b393077d5f45e02a">
  <xsd:schema xmlns:xsd="http://www.w3.org/2001/XMLSchema" xmlns:xs="http://www.w3.org/2001/XMLSchema" xmlns:p="http://schemas.microsoft.com/office/2006/metadata/properties" xmlns:ns2="2d8a3dbe-a707-426d-a526-ccbd77e9c02f" targetNamespace="http://schemas.microsoft.com/office/2006/metadata/properties" ma:root="true" ma:fieldsID="cd8cd269f48c0e316a27438d2c1edda7" ns2:_="">
    <xsd:import namespace="2d8a3dbe-a707-426d-a526-ccbd77e9c02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3dbe-a707-426d-a526-ccbd77e9c0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516293-7D4D-4951-A685-6CB500B783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871FCA-9BFB-47A9-9455-C80F6DFEC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3dbe-a707-426d-a526-ccbd77e9c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9252C1-5A59-4760-A0D4-5AA32F0922DA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2d8a3dbe-a707-426d-a526-ccbd77e9c02f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464</Words>
  <Application>Microsoft Office PowerPoint</Application>
  <PresentationFormat>Breedbeeld</PresentationFormat>
  <Paragraphs>46</Paragraphs>
  <Slides>21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Wie steht du dazu?</vt:lpstr>
      <vt:lpstr>Wie stehst du dazu?</vt:lpstr>
      <vt:lpstr>Wie stehst du dazu?</vt:lpstr>
      <vt:lpstr>Wie stehst du dazu?</vt:lpstr>
      <vt:lpstr>Wie stehst du dazu?</vt:lpstr>
      <vt:lpstr>PowerPoint-presentatie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Wie stehst du dazu?</vt:lpstr>
      <vt:lpstr>Wo stehen du und die anderen jetzt?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reinsper</dc:creator>
  <cp:lastModifiedBy>Bente Gjaltema</cp:lastModifiedBy>
  <cp:revision>18</cp:revision>
  <dcterms:created xsi:type="dcterms:W3CDTF">2023-02-02T12:21:52Z</dcterms:created>
  <dcterms:modified xsi:type="dcterms:W3CDTF">2023-06-23T12:10:51Z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0x0101003A89AACD69C5E147B30AFD848D88D116</vt:lpwstr>
  </property>
</Properties>
</file>