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3" r:id="rId6"/>
    <p:sldId id="281" r:id="rId7"/>
    <p:sldId id="28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8BA26B-43E6-48B3-A3C2-524FAEDAAB0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rinderinnenschenkel-rindfleisch-1598197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ekle mich nicht bei der Vorstellung, dass ich In-vitro-Fleisch esse.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2413543" y="2451530"/>
            <a:ext cx="7364914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Man sollte offen für In-vitro-Fleisch sein, denn die Bekämpfung des Klimawandels erfordert kreative Lösungen.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Eine vegetarische/vegane Ernährung ist für mich nicht die einzige Lösung.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2457085" y="2260757"/>
            <a:ext cx="7277829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Es hätte keine negativen Auswirkungen, wenn In-vitro-Fleisch traditionelles Fleisch vollkommen ersetzen würde.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2777719" y="2267871"/>
            <a:ext cx="6636561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Wir werden unsere bisherigen Gewohnheiten ändern müssen, um etwas gegen den Klimawandel zu tun.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078850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In-vitro-Fleisch kann uns die gleichen Nährstoffe bringen wie traditionelles Fleisch.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Auf Fleisch würde ich eher aufgrund des Klimas als aufgrund des Tierschutzes verzichten.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b="1" dirty="0">
                <a:solidFill>
                  <a:srgbClr val="E2B000"/>
                </a:solidFill>
                <a:latin typeface="Calibri"/>
              </a:rPr>
              <a:t>du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2664904" y="2078850"/>
            <a:ext cx="6862192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Die Ernährungsgewohnheiten von Menschen werden sich in den nächsten Jahren ganz stark verändern.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FLEISCH AUS DEM LABOR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wir zukünftig Fleisch aus dem Labor essen?“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948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2973662" y="2078850"/>
            <a:ext cx="6244675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Es wird schon bald möglich sein, In-vitro-Fleisch in </a:t>
            </a:r>
            <a:r>
              <a:rPr lang="de-A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großen Massen umweltschonend zu produzieren.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und die anderen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594653" y="532733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2B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Bildimpuls: Teil 1; A1</a:t>
            </a:r>
          </a:p>
        </p:txBody>
      </p:sp>
      <p:pic>
        <p:nvPicPr>
          <p:cNvPr id="2" name="Grafik 3">
            <a:extLst>
              <a:ext uri="{FF2B5EF4-FFF2-40B4-BE49-F238E27FC236}">
                <a16:creationId xmlns:a16="http://schemas.microsoft.com/office/drawing/2014/main" id="{CBE29238-C606-5573-3214-537A7E226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885" y="0"/>
            <a:ext cx="10287000" cy="6858000"/>
          </a:xfrm>
          <a:prstGeom prst="rect">
            <a:avLst/>
          </a:prstGeom>
        </p:spPr>
      </p:pic>
      <p:sp>
        <p:nvSpPr>
          <p:cNvPr id="13" name="Textfeld 2">
            <a:extLst>
              <a:ext uri="{FF2B5EF4-FFF2-40B4-BE49-F238E27FC236}">
                <a16:creationId xmlns:a16="http://schemas.microsoft.com/office/drawing/2014/main" id="{37348FF8-4ECA-C389-4201-D3A0C317C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7499" y="6418316"/>
            <a:ext cx="6967960" cy="5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de-A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</a:t>
            </a:r>
            <a:r>
              <a:rPr kumimoji="0" lang="de-A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de-AT" sz="9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https://pixabay.com/de/photos/rinderinnenschenkel-rindfleisch-1598197/</a:t>
            </a:r>
            <a:r>
              <a:rPr kumimoji="0" lang="de-A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[09.02.2022]</a:t>
            </a:r>
            <a:endParaRPr kumimoji="0" lang="de-DE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26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0864612-8452-5394-6508-B39EFB824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49" y="502979"/>
            <a:ext cx="9480102" cy="585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E233B90-28D4-15C7-A6CA-167722FDCDD2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9252C1-5A59-4760-A0D4-5AA32F0922DA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2d8a3dbe-a707-426d-a526-ccbd77e9c02f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464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du dazu?</vt:lpstr>
      <vt:lpstr>Wie stehst du dazu?</vt:lpstr>
      <vt:lpstr>Wie stehst du dazu?</vt:lpstr>
      <vt:lpstr>Wie stehst du dazu?</vt:lpstr>
      <vt:lpstr>Wie stehst du dazu?</vt:lpstr>
      <vt:lpstr>PowerPoint-presentatie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Wo stehen du und die anderen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Bente Gjaltema</cp:lastModifiedBy>
  <cp:revision>18</cp:revision>
  <dcterms:created xsi:type="dcterms:W3CDTF">2023-02-02T12:21:52Z</dcterms:created>
  <dcterms:modified xsi:type="dcterms:W3CDTF">2023-06-23T12:10:51Z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