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89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90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rinderinnenschenkel-rindfleisch-1598197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ekle mich nicht bei der Vorstellung, dass ich In-vitro-Fleisch esse.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2413543" y="2451530"/>
            <a:ext cx="7364914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Man sollte offen für In-vitro-Fleisch sein, denn die Bekämpfung des Klimawandels erfordert kreative Lösungen.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Eine vegetarische/vegane Ernährung ist für mich nicht die einzige Lösung.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2457085" y="2260757"/>
            <a:ext cx="7277829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Es hätte keine negativen Auswirkungen, wenn In-vitro-Fleisch traditionelles Fleisch vollkommen ersetzen würde.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2777719" y="2267871"/>
            <a:ext cx="6636561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Wir werden unsere bisherigen Gewohnheiten ändern müssen, um etwas gegen den Klimawandel zu tun.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078850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In-vitro-Fleisch kann uns die gleichen Nährstoffe bringen wie traditionelles Fleisch.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Auf Fleisch würde ich eher aufgrund des Klimas als aufgrund des Tierschutzes verzichten.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b="1" dirty="0">
                <a:solidFill>
                  <a:srgbClr val="E2B000"/>
                </a:solidFill>
                <a:latin typeface="Calibri"/>
              </a:rPr>
              <a:t>deine Rolle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2664904" y="2078850"/>
            <a:ext cx="6862192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Die Ernährungsgewohnheiten von Menschen werden sich in den nächsten Jahren ganz stark verändern.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FLEISCH AUS DEM LABOR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Sollen wir zukünftig Fleisch aus dem Labor essen</a:t>
            </a: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2973662" y="2078850"/>
            <a:ext cx="6244675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Es wird schon bald möglich sein, In-vitro-Fleisch in 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großen Massen umweltschonend zu produzieren.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und die anderen Rollen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220389-0CB4-FEBD-D2BB-744944249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87" y="30566"/>
            <a:ext cx="10076481" cy="67176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374871" y="5217556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BAD4B03A-BEF8-8170-991D-C9C7DC797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929" y="6536279"/>
            <a:ext cx="382989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de-AT" sz="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</a:t>
            </a:r>
            <a:r>
              <a:rPr lang="de-AT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https://pixabay.com/de/photos/rinderinnenschenkel-rindfleisch-1598197/</a:t>
            </a:r>
            <a:r>
              <a:rPr lang="de-AT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de-AT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09.02.2022] .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864612-8452-5394-6508-B39EFB824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49" y="502979"/>
            <a:ext cx="9480102" cy="58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Inhaltsplatzhalter 2">
            <a:extLst>
              <a:ext uri="{FF2B5EF4-FFF2-40B4-BE49-F238E27FC236}">
                <a16:creationId xmlns:a16="http://schemas.microsoft.com/office/drawing/2014/main" id="{DA515C08-1851-C7FB-A6CD-43C4BAF16D19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252C1-5A59-4760-A0D4-5AA32F0922DA}">
  <ds:schemaRefs>
    <ds:schemaRef ds:uri="http://schemas.microsoft.com/office/2006/documentManagement/types"/>
    <ds:schemaRef ds:uri="http://purl.org/dc/elements/1.1/"/>
    <ds:schemaRef ds:uri="2d8a3dbe-a707-426d-a526-ccbd77e9c02f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493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Wo stehen deine Rolle und die anderen Rollen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Bente Gjaltema</cp:lastModifiedBy>
  <cp:revision>16</cp:revision>
  <dcterms:created xsi:type="dcterms:W3CDTF">2023-02-02T12:21:52Z</dcterms:created>
  <dcterms:modified xsi:type="dcterms:W3CDTF">2023-06-23T12:11:10Z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