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ekle mich nicht bei der Vorstellung, Insekten zu essen.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038976" y="2451530"/>
            <a:ext cx="6114047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finde, man sollte offen für Nahrungsmittel sein, die in andere Kulturen gegessen werden.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2967724" y="2451530"/>
            <a:ext cx="6256551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Für den Klimaschutz ist das Essen von Insekten eine gute Alternative zur veganen Ernährung.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1672442" y="2213865"/>
            <a:ext cx="8847116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Ich denke, dass es hauptsächlich positive Auswirkungen hätte wenn Insektenfleisch ‚traditionelles‘ Fleisch vollkommen ersetzen würde.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2326457" y="2267871"/>
            <a:ext cx="7539086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Ich denke, dass wir alle unsere bisherigen Gewohnheiten ändern müssen, um etwas gegen den Klimawandel zu tun.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2128535" y="2078850"/>
            <a:ext cx="793493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Ich glaube, dass eine Ernährung mit Insekten genauso nährstoffreich sein kann wie eine Ernährung mit ‚traditionellem‘ Fleisch.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Wenn ich auf Fleisch verzichte, dann tue ich das eher für das Klima als zum Schutz von Tieren.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1714878" y="2078850"/>
            <a:ext cx="8762244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Ich glaube, dass sich die Ernährungsgewohnheiten von vielen Menschen in den nächsten Jahren ganz stark verändern werden.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INSEKTENBURGER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wir </a:t>
            </a:r>
            <a:r>
              <a:rPr lang="de-AT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zukünftig Insektenburger essen</a:t>
            </a: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2688654" y="2078850"/>
            <a:ext cx="6814691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habe keine Angst vor gesundheitlichen Problemen durch die Zucht und das Essen von Insekten.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und die anderen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43201" y="4884318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sp>
        <p:nvSpPr>
          <p:cNvPr id="13" name="Textfeld 2">
            <a:extLst>
              <a:ext uri="{FF2B5EF4-FFF2-40B4-BE49-F238E27FC236}">
                <a16:creationId xmlns:a16="http://schemas.microsoft.com/office/drawing/2014/main" id="{37348FF8-4ECA-C389-4201-D3A0C317C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755" y="6343420"/>
            <a:ext cx="8281991" cy="29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AT" sz="900" b="1" dirty="0"/>
              <a:t>Bildquelle: https://pixabay.com/de/photos/nahrung-food-grillen-protein-2499717/ [22.12.2021] . </a:t>
            </a:r>
          </a:p>
          <a:p>
            <a:pPr>
              <a:lnSpc>
                <a:spcPts val="1500"/>
              </a:lnSpc>
              <a:spcAft>
                <a:spcPts val="1500"/>
              </a:spcAft>
            </a:pPr>
            <a:endParaRPr lang="de-DE" sz="9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10FC920-5FA4-1ECC-FBE7-D4E97D3241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33"/>
          <a:stretch/>
        </p:blipFill>
        <p:spPr>
          <a:xfrm>
            <a:off x="1573865" y="281630"/>
            <a:ext cx="9471779" cy="613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755E596-AE01-51F6-740F-A72B7846E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867" y="386470"/>
            <a:ext cx="9654266" cy="60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E233B90-28D4-15C7-A6CA-167722FDCDD2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9252C1-5A59-4760-A0D4-5AA32F0922DA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2d8a3dbe-a707-426d-a526-ccbd77e9c02f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491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du dazu?</vt:lpstr>
      <vt:lpstr>Wie stehst du dazu?</vt:lpstr>
      <vt:lpstr>Wie stehst du dazu?</vt:lpstr>
      <vt:lpstr>Wie stehst du dazu?</vt:lpstr>
      <vt:lpstr>Wie stehst du dazu?</vt:lpstr>
      <vt:lpstr>PowerPoint-presentatie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Wo stehen du und die anderen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Bente Gjaltema</cp:lastModifiedBy>
  <cp:revision>17</cp:revision>
  <dcterms:created xsi:type="dcterms:W3CDTF">2023-02-02T12:21:52Z</dcterms:created>
  <dcterms:modified xsi:type="dcterms:W3CDTF">2023-06-23T12:12:18Z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