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81" r:id="rId18"/>
    <p:sldId id="273" r:id="rId19"/>
    <p:sldId id="274" r:id="rId20"/>
    <p:sldId id="278" r:id="rId21"/>
    <p:sldId id="279" r:id="rId22"/>
    <p:sldId id="275" r:id="rId23"/>
    <p:sldId id="276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youtube.com/watch?v=jezKkdx5xh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ezKkdx5xhg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1. Alle müssen für den Umweltschutz in ihrem Leben Gewohnheiten ändern.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Ein Verbot von Kurzstreckenflügen hätte insgesamt mehr positive als negative Folgen.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Die Eisenbahn ist für mich eine gute Alternative zum Flugzeug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189082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Wenn ich reise, spielt für mich nicht nur die Reisedauer eine Rolle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Wenn ich reise, möchte ich die Reisezeit nützen und lesen oder arbeiten.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glaube, dass es auch für Geschäftsreisende andere Möglichkeiten als Flugreisen gibt.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Ich denke, dass der Flugverkehr einer der umweltschädlichsten Bereiche des täglichen Lebens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An meinem Wohnort gibt es ein ausreichendes Bahnnetz.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4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KURZSTRECKENFLÜGE</a:t>
            </a:r>
            <a:br>
              <a:rPr lang="de-AT" sz="4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Kurzstreckenflüge innerhalb von Europa verboten werden?“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304491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habe ein schlechtes Gewissen, wenn ich das Flugzeug nehme, obwohl ich auch mit der Eisenbahn reisen könnte.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>
            <a:off x="5003065" y="3948822"/>
            <a:ext cx="2753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E2B000"/>
                </a:solidFill>
              </a:rPr>
              <a:t>Hörimpuls: Teil 1; A1</a:t>
            </a:r>
          </a:p>
        </p:txBody>
      </p:sp>
      <p:pic>
        <p:nvPicPr>
          <p:cNvPr id="2" name="Onlinemedia 1" title="Lufthansa Pushback &amp; Startansage Kapitän &amp; Purserette">
            <a:hlinkClick r:id="" action="ppaction://media"/>
            <a:extLst>
              <a:ext uri="{FF2B5EF4-FFF2-40B4-BE49-F238E27FC236}">
                <a16:creationId xmlns:a16="http://schemas.microsoft.com/office/drawing/2014/main" id="{9E610943-CF47-0DB6-EAE0-2B8C41A952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82546" y="4287376"/>
            <a:ext cx="1195834" cy="896875"/>
          </a:xfrm>
          <a:prstGeom prst="rect">
            <a:avLst/>
          </a:prstGeom>
        </p:spPr>
      </p:pic>
      <p:pic>
        <p:nvPicPr>
          <p:cNvPr id="8" name="Grafik 7">
            <a:hlinkClick r:id="rId7"/>
            <a:extLst>
              <a:ext uri="{FF2B5EF4-FFF2-40B4-BE49-F238E27FC236}">
                <a16:creationId xmlns:a16="http://schemas.microsoft.com/office/drawing/2014/main" id="{05B5FE1E-ABB4-88CA-9C13-67A04FCEB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593" y="351072"/>
            <a:ext cx="11198814" cy="32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0E68C6-36CD-005B-C85E-F2FF2C16E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9" y="469135"/>
            <a:ext cx="10002301" cy="5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9252C1-5A59-4760-A0D4-5AA32F0922D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d8a3dbe-a707-426d-a526-ccbd77e9c02f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435</Words>
  <Application>Microsoft Office PowerPoint</Application>
  <PresentationFormat>Breedbeeld</PresentationFormat>
  <Paragraphs>45</Paragraphs>
  <Slides>21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17</cp:revision>
  <dcterms:created xsi:type="dcterms:W3CDTF">2023-02-02T12:21:52Z</dcterms:created>
  <dcterms:modified xsi:type="dcterms:W3CDTF">2023-06-23T12:19:29Z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