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82313" autoAdjust="0"/>
  </p:normalViewPr>
  <p:slideViewPr>
    <p:cSldViewPr snapToGrid="0">
      <p:cViewPr varScale="1">
        <p:scale>
          <a:sx n="96" d="100"/>
          <a:sy n="96" d="100"/>
        </p:scale>
        <p:origin x="13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der-verkehr-hauptverkehrszeit-eilen-843309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kann mir vorstellen, dass ich in meinem Alltag nur noch öffentliche Verkehrsmittel nutze.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600077" y="2451530"/>
            <a:ext cx="6375923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Mit kostenlosen öffentlichen Verkehrsmitteln könnten wir die Emissionen dauerhaft senken.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1804946" y="2284498"/>
            <a:ext cx="8179242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Kostenlose öffentliche Verkehrsmittel bringen mehr soziale Fairness, denn jede/r hat ein Recht auf Fortbewegung – egal wie viel Geld man hat.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2975624" y="2260757"/>
            <a:ext cx="6240751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Der Umstieg auf öffentliche Verkehrsmittel hätte positive Folgen für die Gesundheit der Bevölkerung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880208" y="2474605"/>
            <a:ext cx="6431583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Wir werden unsere Bequemlichkeit aufgeben und umdenken müssen, damit wir das Klima retten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Öffentliche Verkehrsmittel sind zu teuer. Deshalb nützen viele Personen sie nicht.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Öffentliche Verkehrsmittel fahren verlässlich und regelmäßig.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2709255" y="2304491"/>
            <a:ext cx="6773489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Wir können mit kostenlosen öffentlichen Verkehrsmitteln verstopfte Städte vom Berufsverkehr befreien und mehr Grünflächen schaffen.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ÖFFENTLICHE VERKEHRSMITTEL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öffentliche Verkehrsmittel überall und für alle kostenlos sein?“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814534"/>
            <a:ext cx="51460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Stenden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</a:p>
          <a:p>
            <a:r>
              <a:rPr lang="de-DE" sz="1400" dirty="0"/>
              <a:t>Anica Schatte, </a:t>
            </a:r>
            <a:r>
              <a:rPr lang="de-DE" sz="1400" i="1" dirty="0"/>
              <a:t>(Universität Graz, Österreich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Kostenlose öffentliche Verkehrsmittel führen zu </a:t>
            </a:r>
            <a:r>
              <a:rPr kumimoji="0" lang="de-AT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mehr Sicherheit in der Stadt.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Fotos zum Thema Der verkehr">
            <a:extLst>
              <a:ext uri="{FF2B5EF4-FFF2-40B4-BE49-F238E27FC236}">
                <a16:creationId xmlns:a16="http://schemas.microsoft.com/office/drawing/2014/main" id="{321C2851-A11E-F9CA-2F45-C8F52C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6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173F3AD8-8907-F1FE-7DA3-A2B89463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119" y="6572446"/>
            <a:ext cx="6673932" cy="5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6985">
              <a:lnSpc>
                <a:spcPts val="1500"/>
              </a:lnSpc>
              <a:spcAft>
                <a:spcPts val="1500"/>
              </a:spcAft>
            </a:pPr>
            <a:r>
              <a:rPr lang="de-AT" sz="105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</a:t>
            </a:r>
            <a:r>
              <a:rPr lang="de-AT" sz="1050" b="1" spc="3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u="sng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https://pixabay.com/de/photos/der-verkehr-hauptverkehrszeit-eilen-843309</a:t>
            </a:r>
            <a:r>
              <a:rPr lang="de-AT" sz="1050" b="1" u="none" strike="noStrike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AT" sz="1050" b="1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[07.05.2022]</a:t>
            </a:r>
            <a:r>
              <a:rPr lang="de-AT" sz="1050" b="1" spc="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spc="-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5"/>
              </a:spcBef>
            </a:pP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D6F2BF5-FF81-B412-37AF-899AEB827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9" y="204337"/>
            <a:ext cx="10145541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252C1-5A59-4760-A0D4-5AA32F0922DA}">
  <ds:schemaRefs>
    <ds:schemaRef ds:uri="http://schemas.microsoft.com/office/2006/documentManagement/types"/>
    <ds:schemaRef ds:uri="http://purl.org/dc/elements/1.1/"/>
    <ds:schemaRef ds:uri="2d8a3dbe-a707-426d-a526-ccbd77e9c02f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Breitbild</PresentationFormat>
  <Paragraphs>49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PowerPoint-Präsentation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Britta Ehrig</cp:lastModifiedBy>
  <cp:revision>15</cp:revision>
  <dcterms:created xsi:type="dcterms:W3CDTF">2023-02-02T12:21:52Z</dcterms:created>
  <dcterms:modified xsi:type="dcterms:W3CDTF">2023-06-26T07:55:19Z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