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91" r:id="rId5"/>
    <p:sldId id="282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9" r:id="rId21"/>
    <p:sldId id="275" r:id="rId22"/>
    <p:sldId id="276" r:id="rId23"/>
    <p:sldId id="277" r:id="rId24"/>
    <p:sldId id="280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B17C51-2E49-4AD4-C226-59656A593BB2}" name="ea.35809@public.ad.uni-graz.at" initials="eg" userId="ea.35809@public.ad.uni-graz.at" providerId="None"/>
  <p188:author id="{FB28FA7D-3D3C-C71B-58D7-94003056862F}" name="Jürgen Ehrenmüller" initials="JE" userId="S::ehrenmul@office365.zcu.cz::81973bf1-378a-4cf4-a434-740b8590f6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13" autoAdjust="0"/>
    <p:restoredTop sz="82313" autoAdjust="0"/>
  </p:normalViewPr>
  <p:slideViewPr>
    <p:cSldViewPr snapToGrid="0">
      <p:cViewPr varScale="1">
        <p:scale>
          <a:sx n="96" d="100"/>
          <a:sy n="96" d="100"/>
        </p:scale>
        <p:origin x="139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93BCB-1586-447E-BEA7-2722D46B9928}" type="datetimeFigureOut">
              <a:rPr lang="de-DE" smtClean="0"/>
              <a:t>26.06.2023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BA26B-43E6-48B3-A3C2-524FAEDAAB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861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278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522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BA26B-43E6-48B3-A3C2-524FAEDAAB0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20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CCA328-159D-416C-BA88-B19F4F339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3DA8748-E645-4C33-B28C-F402ECFA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1E87C2-D115-4279-A1F3-E98B26552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BD57092-F729-4248-9AF3-D98CA4BB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013FCA-A8A8-406E-B603-F97F76356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3002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DD08DB-71D8-4723-900D-38CC72687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BB47ECD-466F-45E1-BF6A-A983A424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9C2C40-3B53-43EF-8288-1A76EDA59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FA94483-D4F4-4FE1-A75E-661321E2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167D48-3636-404C-944D-2D6510BF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276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0378BE0-BB7E-407D-B379-B4BBD2E1E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7EF3849-B8F4-405A-9FC9-3E56D696C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F8B70-5E08-45B9-AB91-E10120187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440A3-A0FA-4472-A32D-412612767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38912F-F7C9-4892-83C8-FC2D10474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84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3CE29A-EC6B-411C-A4E5-BB40CE15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BEEA62-114E-44C7-99B4-D1AC405D3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118173-55BF-4792-B6DD-588CCC1B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628EE7-D14E-4A31-93C4-57B52DBD5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F8ADD2-6EE5-4D8C-AA0B-0464835E5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948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375B3B-B2C2-4B41-9D30-F24D5934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630BB1-C7E3-4808-B7A1-96E24072F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3E433ED-7A97-48F0-9D09-58F51CAC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5861F71-5DE2-43CD-A66B-42434ECAE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BD196B5-F8E8-4207-B5F0-D44AB8A27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9749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E5119B-3855-4A8E-AAB5-EE57F10A0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23700A-0802-4869-A479-AE88D6B343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64D98-1F8D-4146-AEF1-BB0394C7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EA89D6B-6775-4C7C-8878-123053A21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982DB55-A339-4F41-A442-D0823B388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89D350-DF9D-4160-8326-60FAECEC4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7469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D5F3-02CC-4A7B-8702-26CB65891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5A6CBE-F669-4898-8ABA-1BC5F6DFB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17FD01-0452-44D9-80FF-A3CBA5B57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BCE8BFE-B439-4F74-A38A-DD7FD106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80B4E2B-35D6-40DE-9D1A-4883217E4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FDC871-7210-476A-B8C4-6E6C63F8A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C16149-910A-44B3-9BFF-0DA941B1B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0D0B922-B8C7-4A59-A2CB-E9BCE1267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45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BA70C-FD95-42A7-88F7-001FAF5D6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F88DF4-8388-4D6D-87EE-DC2641A31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41E74B-41A2-4906-A07B-F2338DB3A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77A281-B76F-4646-96FF-EA8CD4885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223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3E588D9-87E2-420A-889C-628F206EA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3DE03F-2B0F-4CA0-BDE0-F8E513B80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C18782-DA1C-4121-BEFB-48787A7BE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868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927BC5-2BBE-4309-8C2F-437F76F5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C34039-9539-4976-96AB-EFDF97E57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0C0B-488D-4EE5-B34B-2DA14D75C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09AC51-D87A-49F3-8329-2DE81D5A1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80CB38-3323-4704-B12B-173DAAF70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AFA8C3-707E-4E63-96D2-428736972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38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2AB2FE-F94E-451D-BFC7-571D7111C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F9B1C32-0A38-44AF-AA4D-59CD6FB06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98FC1C9-5554-4FF8-A52B-F7295B6C42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F841BDA-0174-4222-AD1A-28D4C06A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544257-0B81-4C28-BC35-9C95C050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CA1F469-CFB8-4F95-8326-85019AF3D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143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E55EF54-DEC0-4B49-A25D-4208F822B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53323B3-C3B6-41C3-8797-74979DF0C9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117D1A-AECA-4A00-AC70-335336BA96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2280-BCBB-4342-B973-5F011A5E1DF7}" type="datetimeFigureOut">
              <a:rPr lang="de-AT" smtClean="0"/>
              <a:t>26.06.2023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3A331-6794-44D2-BBF0-3F3C25522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CFB2D8-4182-470C-89B4-459B0B273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501EB-AC7A-4A72-8277-CFFC6102A95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5299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de/photos/der-verkehr-hauptverkehrszeit-eilen-843309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CBB05E3B-B04B-F04E-890E-C1FC21E6E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528A8C8-3077-0B46-B016-4B95DE7A0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483" y="1393372"/>
            <a:ext cx="6036924" cy="3779082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9AEEA1E8-D4B7-4B46-A9EF-FDDEF9D73E2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60" b="384"/>
          <a:stretch/>
        </p:blipFill>
        <p:spPr bwMode="auto">
          <a:xfrm>
            <a:off x="8964716" y="6151276"/>
            <a:ext cx="1882140" cy="48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27CF1A7-B2F6-D140-A388-677858E13580}"/>
              </a:ext>
            </a:extLst>
          </p:cNvPr>
          <p:cNvSpPr txBox="1"/>
          <p:nvPr/>
        </p:nvSpPr>
        <p:spPr>
          <a:xfrm>
            <a:off x="958645" y="6171978"/>
            <a:ext cx="8090105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Dieses Projekt wurde mit Unterstützung der Europäischen Kommission finanziert. Die Verantwortung für den Inhalt dieser Veröffentlichung </a:t>
            </a:r>
            <a:b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tragen allein die </a:t>
            </a:r>
            <a:r>
              <a:rPr lang="de-AT" sz="11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Verfasser_innen</a:t>
            </a:r>
            <a:r>
              <a:rPr lang="de-A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die Kommission haftet nicht für die weitere Verwendung der darin enthaltenen Angaben</a:t>
            </a:r>
            <a:r>
              <a:rPr lang="de-AT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65D1B6C-5806-9C43-93F3-DC0EE7BB2A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50" y="436195"/>
            <a:ext cx="2891345" cy="51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1623077" y="1282442"/>
            <a:ext cx="900248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… bis am Ende alle auf unterschiedlichen Positionen im Raum stehen.</a:t>
            </a:r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F3E38549-00AC-B829-4D97-5F7218FC3AE1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A9F9B23-284B-4322-C0AC-7DAC81187B62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ACE92E6D-2F90-7BE6-EFB8-8D87E490F7D7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A1798DE9-D0D6-88FF-FE21-0FEF6AF7EF0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4E2D198C-FB29-7FBF-5825-6DB41D481E34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9FC3B08-1779-5EB7-82D1-738AE91B0B2C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948F4DC0-A8F7-DA0E-DF08-6FF5F60DDBC1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5C36E7F9-B669-B713-49A3-757EC59FD4BD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BA66D36F-4372-2672-257E-16BF9D28CCA4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A44325D-A0AB-20E4-77B4-D45999A18ACB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F8D3F4C1-972D-8EB7-94A9-9979E91BCAB3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19347FE1-D5D6-281E-7FA7-328010769A1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553F71A-78A6-91CA-7912-B97CE77169D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A6E719E-E68D-DD8A-4A17-A48F3E47E4DB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91278879-C11C-D4B2-96AB-D138FBFF52A1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C3DF4BB-60ED-0934-CC5B-204036456F7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B4210E9-F5D0-33FA-F682-F092A1F8BC3E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B3E6C819-C085-A8AC-4245-FE3A7C3DF8B1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04D1EEB8-3D04-3F64-A525-86761FA99766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3FF4042-98A7-11AF-AE60-3B4B7EFD3E29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EB701A84-39D3-CC8E-9B4B-653B17D9067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C21C83-CDED-C113-10BA-9791ED40957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3D5E95E4-BDBF-14FD-96C0-F72133C8D1B6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C01824C-A6F8-66A9-02D3-62557D7DC7E5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F674FF2B-8421-4699-FBD1-C02AC81C2BF0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53B54DD5-E024-3A5C-3B5C-DCD29FB5C22F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7232E5D6-7E4D-11D4-02B8-DED3A5246238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DE3E808E-8E64-98B7-BCB1-94EBEF5DCCF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9ADFE874-A055-7FA9-EDE4-35A37F1E95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BC1EA10F-38EB-E717-D4FA-893AA835DA26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1FF9E0C7-1462-E9A6-3A98-9C749D10EDE2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70E477C6-41B1-86D1-24A4-DC76E968DA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01B4483-DD22-FA7B-8A09-89A665CE8B5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A7C5C67-C28B-8545-1475-5BD27BBE19EA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2C136EB3-7C2D-3FDA-E151-FA5C417D27A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EF62A6-DF71-1042-D170-66C66CC544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01073918-D2A0-9040-9E19-C20BF9E3573D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AB20CEA1-82DE-D0D5-9F83-DFE83EC89F1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1E262C43-3D49-B01E-7059-E4BF2A460F1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12726E67-4807-C984-ED16-DFAB685AC569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7F3638B9-74A0-BBE1-4E67-63F469A6494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C86F5E10-2F18-8140-22BE-EF613D6E0C7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4B2079C2-574E-3A50-8704-43AAE197E0B6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BB77871C-46BA-9E43-A622-DE480E91348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372F691-65F5-2604-4DA0-EC498E2C8B8C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CFB2C4E7-D1EE-4227-BF79-2DAB29821CFD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C7F74E92-E88B-6EB0-97AB-8CB2D070F213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3" name="Gruppieren 52">
              <a:extLst>
                <a:ext uri="{FF2B5EF4-FFF2-40B4-BE49-F238E27FC236}">
                  <a16:creationId xmlns:a16="http://schemas.microsoft.com/office/drawing/2014/main" id="{D730F85A-45EF-1B62-B7F4-FD590661E0B1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8399C6-0D7B-5B4B-0A16-DA784A5859E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5700F115-ADE1-859D-3F96-E8E874352BA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afik 83" descr="Frau">
              <a:extLst>
                <a:ext uri="{FF2B5EF4-FFF2-40B4-BE49-F238E27FC236}">
                  <a16:creationId xmlns:a16="http://schemas.microsoft.com/office/drawing/2014/main" id="{9B8E8AE0-C5B1-0D3A-03CF-F3077D9D7688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4DBB249A-82EF-8128-9F9F-0E2614CB24D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5EDF949C-0002-D140-C166-1EC98581996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79928FA0-FB11-B799-36D8-E548595047E8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77AB87A1-6E38-E539-4925-830DD963A43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DE12476C-8720-989F-0AB9-B46D2E0FBD3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A60F6EED-625B-5EDD-0A85-A56397F5884D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897A297B-B1D0-BBCA-FD61-F2CFBD4B280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59037D4-7BB0-29DD-0553-8DF29FEF7E6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afik 83" descr="Frau">
              <a:extLst>
                <a:ext uri="{FF2B5EF4-FFF2-40B4-BE49-F238E27FC236}">
                  <a16:creationId xmlns:a16="http://schemas.microsoft.com/office/drawing/2014/main" id="{2388FD5F-C2E9-82E4-5750-5F914CC05189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0B811AC4-69BF-7154-3B54-883754FF5D2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B7F38F38-3398-9CB1-70EF-5BA4DF37AED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17F90E6E-26F3-5442-4B6A-DF71AAAC73DE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19CB667D-C919-7928-DA61-85C40C85E54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CD9596B3-9BC6-5D59-98B3-9342A45AD1C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afik 83" descr="Frau">
              <a:extLst>
                <a:ext uri="{FF2B5EF4-FFF2-40B4-BE49-F238E27FC236}">
                  <a16:creationId xmlns:a16="http://schemas.microsoft.com/office/drawing/2014/main" id="{819DE541-C5D7-8924-5871-8115B2855490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703DD0F7-255E-4A6F-0D1A-93747BCABC4B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F9C3FED-6739-8BDB-E09F-C1060108AAF9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75" name="Rechteck 74">
            <a:extLst>
              <a:ext uri="{FF2B5EF4-FFF2-40B4-BE49-F238E27FC236}">
                <a16:creationId xmlns:a16="http://schemas.microsoft.com/office/drawing/2014/main" id="{596D821E-90B8-5D96-56B2-82C4F225A535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6" name="Grafik 75">
            <a:extLst>
              <a:ext uri="{FF2B5EF4-FFF2-40B4-BE49-F238E27FC236}">
                <a16:creationId xmlns:a16="http://schemas.microsoft.com/office/drawing/2014/main" id="{677437B5-30F6-67FD-BC0B-63BA0C614C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DC980E17-3F8D-4A7F-8E11-454780640363}"/>
              </a:ext>
            </a:extLst>
          </p:cNvPr>
          <p:cNvSpPr txBox="1">
            <a:spLocks/>
          </p:cNvSpPr>
          <p:nvPr/>
        </p:nvSpPr>
        <p:spPr>
          <a:xfrm>
            <a:off x="2741452" y="1993333"/>
            <a:ext cx="6709095" cy="2462919"/>
          </a:xfrm>
          <a:prstGeom prst="rect">
            <a:avLst/>
          </a:prstGeom>
          <a:ln w="38100">
            <a:solidFill>
              <a:srgbClr val="FFCC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Alles klar?</a:t>
            </a:r>
            <a:b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de-AT" sz="4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Dann kann es losgehen!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7889A26-898A-002D-5DDA-9428F30960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76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17EB8BC-99AD-4541-A428-474A2BA4F071}"/>
              </a:ext>
            </a:extLst>
          </p:cNvPr>
          <p:cNvSpPr txBox="1">
            <a:spLocks/>
          </p:cNvSpPr>
          <p:nvPr/>
        </p:nvSpPr>
        <p:spPr>
          <a:xfrm>
            <a:off x="3216000" y="2348881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Ich kann mir vorstellen, dass ich in meinem Alltag nur noch öffentliche Verkehrsmittel nutze.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DE7BC7-904A-EA3F-4237-6D39A6C93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6758552-99D1-471A-A257-B091561BBA30}"/>
              </a:ext>
            </a:extLst>
          </p:cNvPr>
          <p:cNvSpPr txBox="1">
            <a:spLocks/>
          </p:cNvSpPr>
          <p:nvPr/>
        </p:nvSpPr>
        <p:spPr>
          <a:xfrm>
            <a:off x="3216000" y="2451530"/>
            <a:ext cx="5760000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Mit kostenlosen öffentlichen Verkehrsmitteln könnten wir die Emissionen dauerhaft senken.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16F136-47FA-6A92-B773-80CCA41DC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9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36C029C4-EC41-427F-A958-C7FE5ECFA296}"/>
              </a:ext>
            </a:extLst>
          </p:cNvPr>
          <p:cNvSpPr txBox="1">
            <a:spLocks/>
          </p:cNvSpPr>
          <p:nvPr/>
        </p:nvSpPr>
        <p:spPr>
          <a:xfrm>
            <a:off x="2156128" y="2451530"/>
            <a:ext cx="7879743" cy="195494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Kostenlose öffentliche Verkehrsmittel bringen mehr soziale Fairness, denn jede/r hat ein Recht auf Fortbewegung – egal wie viel Geld man hat.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23D582-6971-E697-F399-23F8CBB1C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5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C352560D-E488-4F0E-B992-99C794A0FC65}"/>
              </a:ext>
            </a:extLst>
          </p:cNvPr>
          <p:cNvSpPr txBox="1">
            <a:spLocks/>
          </p:cNvSpPr>
          <p:nvPr/>
        </p:nvSpPr>
        <p:spPr>
          <a:xfrm>
            <a:off x="2749012" y="2260757"/>
            <a:ext cx="6693976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Der Umstieg auf öffentliche Verkehrsmittel hätte positive Folgen für die Gesundheit der Bevölkerung.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FB5EFE-7643-3CF2-ECBB-D8C927933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46892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60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DEBFA157-9617-4E83-9215-352E5D3CD25F}"/>
              </a:ext>
            </a:extLst>
          </p:cNvPr>
          <p:cNvSpPr txBox="1">
            <a:spLocks/>
          </p:cNvSpPr>
          <p:nvPr/>
        </p:nvSpPr>
        <p:spPr>
          <a:xfrm>
            <a:off x="2852379" y="2267871"/>
            <a:ext cx="6487242" cy="2322258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Wir werden unsere Bequemlichkeit aufgeben und umdenken müssen, damit wir das Klima retten können.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F56CD9-D5F7-E409-F06F-B157B898E9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066A764-F910-4A3D-8677-8CB11A6E5917}"/>
              </a:ext>
            </a:extLst>
          </p:cNvPr>
          <p:cNvSpPr txBox="1">
            <a:spLocks/>
          </p:cNvSpPr>
          <p:nvPr/>
        </p:nvSpPr>
        <p:spPr>
          <a:xfrm>
            <a:off x="3216000" y="2277858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</a:t>
            </a:r>
            <a:r>
              <a:rPr lang="de-AT" sz="3200" dirty="0">
                <a:solidFill>
                  <a:sysClr val="windowText" lastClr="000000"/>
                </a:solidFill>
                <a:latin typeface="Calibri"/>
              </a:rPr>
              <a:t>Öffentliche Verkehrsmittel sind zu teuer. Deshalb nützen viele Personen sie nicht.</a:t>
            </a:r>
            <a:endParaRPr kumimoji="0" lang="de-AT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1683A6-1646-2566-D4C5-2CFE584F6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1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C3DDDE2-0F2B-4388-96BA-800DC1088B0F}"/>
              </a:ext>
            </a:extLst>
          </p:cNvPr>
          <p:cNvSpPr txBox="1">
            <a:spLocks/>
          </p:cNvSpPr>
          <p:nvPr/>
        </p:nvSpPr>
        <p:spPr>
          <a:xfrm>
            <a:off x="3216000" y="2213865"/>
            <a:ext cx="5760000" cy="243027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Öffentliche Verkehrsmittel fahren verlässlich und regelmäßig.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1E4DBC9-18F0-A7C0-8D68-5E88B3495B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2D995B7-60F1-4529-9ECA-7BC989A09F21}"/>
              </a:ext>
            </a:extLst>
          </p:cNvPr>
          <p:cNvSpPr txBox="1">
            <a:spLocks/>
          </p:cNvSpPr>
          <p:nvPr/>
        </p:nvSpPr>
        <p:spPr>
          <a:xfrm>
            <a:off x="1508097" y="2288588"/>
            <a:ext cx="9175805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Wir können mit kostenlosen öffentlichen Verkehrsmitteln verstopfte Städte vom Berufsverkehr befreien und mehr Grünflächen schaffen.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5B1ED4-B351-CE03-56FA-CEB920E03F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1EA3856C-BE51-A443-935E-5B859AF796CB}"/>
              </a:ext>
            </a:extLst>
          </p:cNvPr>
          <p:cNvSpPr txBox="1">
            <a:spLocks/>
          </p:cNvSpPr>
          <p:nvPr/>
        </p:nvSpPr>
        <p:spPr>
          <a:xfrm>
            <a:off x="946400" y="1728655"/>
            <a:ext cx="10724484" cy="23051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600"/>
              </a:spcBef>
              <a:spcAft>
                <a:spcPts val="1500"/>
              </a:spcAft>
            </a:pPr>
            <a:r>
              <a:rPr lang="en-US" sz="4000" b="1" kern="0" dirty="0">
                <a:solidFill>
                  <a:srgbClr val="E2B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ÖFFENTLICHE VERKEHRSMITTEL</a:t>
            </a:r>
            <a:br>
              <a:rPr lang="de-AT" sz="44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„Sollen öffentliche Verkehrsmittel überall und für alle kostenlos sein?“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2800" b="1" spc="200" dirty="0">
                <a:solidFill>
                  <a:srgbClr val="E2B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MONO</a:t>
            </a:r>
            <a:r>
              <a:rPr lang="de-AT" sz="2800" b="1" spc="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</a:t>
            </a:r>
            <a:r>
              <a:rPr lang="de-AT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Lehrermaterial</a:t>
            </a:r>
            <a:endParaRPr lang="de-AT" sz="28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F546401-6C42-A145-9E70-BE5FA6C5B85D}"/>
              </a:ext>
            </a:extLst>
          </p:cNvPr>
          <p:cNvSpPr txBox="1"/>
          <p:nvPr/>
        </p:nvSpPr>
        <p:spPr>
          <a:xfrm>
            <a:off x="6946490" y="4925848"/>
            <a:ext cx="514600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Autor_innen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Victoria Reinsperger</a:t>
            </a:r>
            <a:r>
              <a:rPr lang="de-AT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Britta Ehrig,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NHL Stenden </a:t>
            </a:r>
            <a:r>
              <a:rPr lang="de-AT" sz="1400" b="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Hogeschool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Niederlande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Jürgen Ehrenmüller,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Westböhmische Universität in Pilsen, Tschechien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Stephan Schicker,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Muhammed Akbulut,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  <a:br>
              <a:rPr lang="de-AT" sz="1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Sabine Schmölzer-</a:t>
            </a:r>
            <a:r>
              <a:rPr lang="de-AT" sz="1400" b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Eibinger</a:t>
            </a:r>
            <a:r>
              <a:rPr lang="de-AT" sz="1400" b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AT" sz="1400" b="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Universität Graz, Österreich</a:t>
            </a:r>
          </a:p>
          <a:p>
            <a:r>
              <a:rPr lang="de-DE" sz="1400" dirty="0"/>
              <a:t>Anica Schatte</a:t>
            </a:r>
            <a:r>
              <a:rPr lang="de-DE" sz="1400" i="1" dirty="0"/>
              <a:t>, Universität Graz, Österreich </a:t>
            </a:r>
          </a:p>
          <a:p>
            <a:endParaRPr lang="de-DE" sz="1400" i="1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BEEEF17-5534-C34B-B970-944C951526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FE64629-AC09-0F4A-A7C5-73DF7F1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36" y="374824"/>
            <a:ext cx="3734956" cy="569739"/>
          </a:xfrm>
          <a:prstGeom prst="rect">
            <a:avLst/>
          </a:prstGeom>
        </p:spPr>
      </p:pic>
      <p:pic>
        <p:nvPicPr>
          <p:cNvPr id="2" name="Grafik 1" descr="Ein Bild, das Symbol, Kreis, Screenshot, Grafiken enthält.&#10;&#10;Automatisch generierte Beschreibung">
            <a:extLst>
              <a:ext uri="{FF2B5EF4-FFF2-40B4-BE49-F238E27FC236}">
                <a16:creationId xmlns:a16="http://schemas.microsoft.com/office/drawing/2014/main" id="{879BF7B0-831C-AC38-2BA2-AD025C080A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36" y="6274826"/>
            <a:ext cx="721360" cy="25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872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dazu?</a:t>
            </a:r>
            <a:endParaRPr lang="de-AT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6D561E8-60AD-427B-97A5-3C5658092DE6}"/>
              </a:ext>
            </a:extLst>
          </p:cNvPr>
          <p:cNvSpPr txBox="1">
            <a:spLocks/>
          </p:cNvSpPr>
          <p:nvPr/>
        </p:nvSpPr>
        <p:spPr>
          <a:xfrm>
            <a:off x="3216000" y="2144693"/>
            <a:ext cx="5760000" cy="2700300"/>
          </a:xfrm>
          <a:prstGeom prst="rect">
            <a:avLst/>
          </a:prstGeom>
          <a:ln w="28575">
            <a:solidFill>
              <a:srgbClr val="E2B000"/>
            </a:solidFill>
            <a:prstDash val="sysDot"/>
          </a:ln>
        </p:spPr>
        <p:txBody>
          <a:bodyPr vert="horz" lIns="91440" tIns="45720" rIns="91440" bIns="45720" rtlCol="0" anchor="ctr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9. Kostenlose öffentliche Verkehrsmittel führen zu mehr Sicherheit in der Stadt.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27616A-52CB-870A-8955-705FC3625A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93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13A6E8-0BA0-418D-BE51-2E1CC8BC1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sz="4400" b="1" dirty="0">
                <a:solidFill>
                  <a:prstClr val="black"/>
                </a:solidFill>
                <a:latin typeface="Calibri"/>
              </a:rPr>
              <a:t>Wo stehen </a:t>
            </a:r>
            <a:r>
              <a:rPr lang="de-AT" sz="4400" b="1" dirty="0">
                <a:solidFill>
                  <a:srgbClr val="E2B000"/>
                </a:solidFill>
                <a:latin typeface="Calibri"/>
              </a:rPr>
              <a:t>du und die anderen </a:t>
            </a:r>
            <a:r>
              <a:rPr lang="de-AT" b="1" dirty="0">
                <a:solidFill>
                  <a:prstClr val="black"/>
                </a:solidFill>
                <a:latin typeface="Calibri"/>
              </a:rPr>
              <a:t>jetzt</a:t>
            </a:r>
            <a:r>
              <a:rPr lang="de-AT" sz="4400" b="1" dirty="0">
                <a:solidFill>
                  <a:prstClr val="black"/>
                </a:solidFill>
                <a:latin typeface="Calibri"/>
              </a:rPr>
              <a:t>?</a:t>
            </a:r>
            <a:endParaRPr lang="de-AT" dirty="0"/>
          </a:p>
        </p:txBody>
      </p: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23B44D0-BD1B-CD3D-33E4-E35248289B7B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97874"/>
            <a:ext cx="7920000" cy="3870808"/>
            <a:chOff x="1655399" y="2311284"/>
            <a:chExt cx="6264974" cy="3061933"/>
          </a:xfrm>
        </p:grpSpPr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E2AF226F-CAB9-A5F7-68E1-DE234B6F0A19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6" name="Grafik 25" descr="Klassenzimmer">
              <a:extLst>
                <a:ext uri="{FF2B5EF4-FFF2-40B4-BE49-F238E27FC236}">
                  <a16:creationId xmlns:a16="http://schemas.microsoft.com/office/drawing/2014/main" id="{4FD0B625-6609-473D-FD7C-CE23FDCB21CD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139" name="Freihandform: Form 138">
                <a:extLst>
                  <a:ext uri="{FF2B5EF4-FFF2-40B4-BE49-F238E27FC236}">
                    <a16:creationId xmlns:a16="http://schemas.microsoft.com/office/drawing/2014/main" id="{FEA874B0-A58F-3C96-41C4-D9A033DB006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40" name="Freihandform: Form 139">
                <a:extLst>
                  <a:ext uri="{FF2B5EF4-FFF2-40B4-BE49-F238E27FC236}">
                    <a16:creationId xmlns:a16="http://schemas.microsoft.com/office/drawing/2014/main" id="{0A02F1BB-A5C7-EEDC-950F-C6F402C652AC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82CF64D2-E689-04FB-9275-3D349B5A36B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4EBF0999-5FD2-9720-6F3E-7705F9CADAAD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8" name="Gruppieren 77">
              <a:extLst>
                <a:ext uri="{FF2B5EF4-FFF2-40B4-BE49-F238E27FC236}">
                  <a16:creationId xmlns:a16="http://schemas.microsoft.com/office/drawing/2014/main" id="{40201D18-9738-6270-2ACD-0BCA40A63E83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37" name="Freihandform: Form 136">
                <a:extLst>
                  <a:ext uri="{FF2B5EF4-FFF2-40B4-BE49-F238E27FC236}">
                    <a16:creationId xmlns:a16="http://schemas.microsoft.com/office/drawing/2014/main" id="{923BC824-05BE-EFCA-0800-DD2A7B760C8D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8" name="Freihandform: Form 137">
                <a:extLst>
                  <a:ext uri="{FF2B5EF4-FFF2-40B4-BE49-F238E27FC236}">
                    <a16:creationId xmlns:a16="http://schemas.microsoft.com/office/drawing/2014/main" id="{FABF1DFB-A2A5-47FC-FDC7-59AE520D30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8BEC558D-B57D-8AFE-0FDB-E414F860DDCC}"/>
                </a:ext>
              </a:extLst>
            </p:cNvPr>
            <p:cNvGrpSpPr/>
            <p:nvPr/>
          </p:nvGrpSpPr>
          <p:grpSpPr>
            <a:xfrm>
              <a:off x="5425111" y="2378995"/>
              <a:ext cx="421334" cy="1108069"/>
              <a:chOff x="3598332" y="4779224"/>
              <a:chExt cx="304800" cy="860974"/>
            </a:xfrm>
          </p:grpSpPr>
          <p:sp>
            <p:nvSpPr>
              <p:cNvPr id="135" name="Freihandform: Form 134">
                <a:extLst>
                  <a:ext uri="{FF2B5EF4-FFF2-40B4-BE49-F238E27FC236}">
                    <a16:creationId xmlns:a16="http://schemas.microsoft.com/office/drawing/2014/main" id="{D11466DB-76ED-DD75-5486-D9950C582BFC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6" name="Freihandform: Form 135">
                <a:extLst>
                  <a:ext uri="{FF2B5EF4-FFF2-40B4-BE49-F238E27FC236}">
                    <a16:creationId xmlns:a16="http://schemas.microsoft.com/office/drawing/2014/main" id="{1FD15B9F-2E2F-E753-567F-4BCAEE198A1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2FFACED5-AEC0-F20A-348A-315B9FA31041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33" name="Freihandform: Form 132">
                <a:extLst>
                  <a:ext uri="{FF2B5EF4-FFF2-40B4-BE49-F238E27FC236}">
                    <a16:creationId xmlns:a16="http://schemas.microsoft.com/office/drawing/2014/main" id="{D15CAFEB-8D89-8343-4C85-4A9BBB6269A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4" name="Freihandform: Form 133">
                <a:extLst>
                  <a:ext uri="{FF2B5EF4-FFF2-40B4-BE49-F238E27FC236}">
                    <a16:creationId xmlns:a16="http://schemas.microsoft.com/office/drawing/2014/main" id="{B138A6E5-F482-485D-2C60-4949D2A388C1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AAC96949-974A-E555-98E1-AAA2D0C685AF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131" name="Freihandform: Form 130">
                <a:extLst>
                  <a:ext uri="{FF2B5EF4-FFF2-40B4-BE49-F238E27FC236}">
                    <a16:creationId xmlns:a16="http://schemas.microsoft.com/office/drawing/2014/main" id="{15AE09B0-0D81-6066-B6E9-C0512AE0B0F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2" name="Freihandform: Form 131">
                <a:extLst>
                  <a:ext uri="{FF2B5EF4-FFF2-40B4-BE49-F238E27FC236}">
                    <a16:creationId xmlns:a16="http://schemas.microsoft.com/office/drawing/2014/main" id="{ACA3EF81-3629-5595-3CBD-9A8DA35E9CF7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uppieren 81">
              <a:extLst>
                <a:ext uri="{FF2B5EF4-FFF2-40B4-BE49-F238E27FC236}">
                  <a16:creationId xmlns:a16="http://schemas.microsoft.com/office/drawing/2014/main" id="{B560B0CF-B0BA-42BB-2BD6-153A3DB23392}"/>
                </a:ext>
              </a:extLst>
            </p:cNvPr>
            <p:cNvGrpSpPr/>
            <p:nvPr/>
          </p:nvGrpSpPr>
          <p:grpSpPr>
            <a:xfrm>
              <a:off x="3279656" y="2311284"/>
              <a:ext cx="389067" cy="1009706"/>
              <a:chOff x="3598332" y="4779224"/>
              <a:chExt cx="304800" cy="860974"/>
            </a:xfrm>
          </p:grpSpPr>
          <p:sp>
            <p:nvSpPr>
              <p:cNvPr id="129" name="Freihandform: Form 128">
                <a:extLst>
                  <a:ext uri="{FF2B5EF4-FFF2-40B4-BE49-F238E27FC236}">
                    <a16:creationId xmlns:a16="http://schemas.microsoft.com/office/drawing/2014/main" id="{A2C281A0-33E4-1939-6A94-D542A6263A54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30" name="Freihandform: Form 129">
                <a:extLst>
                  <a:ext uri="{FF2B5EF4-FFF2-40B4-BE49-F238E27FC236}">
                    <a16:creationId xmlns:a16="http://schemas.microsoft.com/office/drawing/2014/main" id="{D4A39406-A47D-F273-C37A-DF8C967D8862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3" name="Gruppieren 82">
              <a:extLst>
                <a:ext uri="{FF2B5EF4-FFF2-40B4-BE49-F238E27FC236}">
                  <a16:creationId xmlns:a16="http://schemas.microsoft.com/office/drawing/2014/main" id="{0218CA88-FF0F-D54B-944A-AFDBCA7E6A15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127" name="Freihandform: Form 126">
                <a:extLst>
                  <a:ext uri="{FF2B5EF4-FFF2-40B4-BE49-F238E27FC236}">
                    <a16:creationId xmlns:a16="http://schemas.microsoft.com/office/drawing/2014/main" id="{DC755E61-02DE-B31C-A952-AD2971E237FD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8" name="Freihandform: Form 127">
                <a:extLst>
                  <a:ext uri="{FF2B5EF4-FFF2-40B4-BE49-F238E27FC236}">
                    <a16:creationId xmlns:a16="http://schemas.microsoft.com/office/drawing/2014/main" id="{77424A1C-7E2C-BD89-64A7-521EED5414DD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4" name="Freihandform: Form 83">
              <a:extLst>
                <a:ext uri="{FF2B5EF4-FFF2-40B4-BE49-F238E27FC236}">
                  <a16:creationId xmlns:a16="http://schemas.microsoft.com/office/drawing/2014/main" id="{09A7598F-19CA-E84C-21E6-E623671F28E6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A2243DFD-833A-8A9E-5D38-24443057BB61}"/>
                </a:ext>
              </a:extLst>
            </p:cNvPr>
            <p:cNvGrpSpPr/>
            <p:nvPr/>
          </p:nvGrpSpPr>
          <p:grpSpPr>
            <a:xfrm>
              <a:off x="4473741" y="2766038"/>
              <a:ext cx="421156" cy="1050465"/>
              <a:chOff x="6347876" y="3793480"/>
              <a:chExt cx="355806" cy="870289"/>
            </a:xfrm>
          </p:grpSpPr>
          <p:sp>
            <p:nvSpPr>
              <p:cNvPr id="125" name="Freihandform: Form 124">
                <a:extLst>
                  <a:ext uri="{FF2B5EF4-FFF2-40B4-BE49-F238E27FC236}">
                    <a16:creationId xmlns:a16="http://schemas.microsoft.com/office/drawing/2014/main" id="{3C963CBC-EA3B-05BE-A665-C84C76BFDB1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6" name="Freihandform: Form 125">
                <a:extLst>
                  <a:ext uri="{FF2B5EF4-FFF2-40B4-BE49-F238E27FC236}">
                    <a16:creationId xmlns:a16="http://schemas.microsoft.com/office/drawing/2014/main" id="{6EB7A7CD-E220-4F7D-AA28-F9920A8D6EF1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66A34EE3-8B6A-B623-9E38-1A924149D038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87" name="Gruppieren 86">
              <a:extLst>
                <a:ext uri="{FF2B5EF4-FFF2-40B4-BE49-F238E27FC236}">
                  <a16:creationId xmlns:a16="http://schemas.microsoft.com/office/drawing/2014/main" id="{33E2605D-F0E9-AC42-5041-617A5D19A44E}"/>
                </a:ext>
              </a:extLst>
            </p:cNvPr>
            <p:cNvGrpSpPr/>
            <p:nvPr/>
          </p:nvGrpSpPr>
          <p:grpSpPr>
            <a:xfrm flipH="1">
              <a:off x="4398442" y="3402264"/>
              <a:ext cx="373862" cy="1009706"/>
              <a:chOff x="3598332" y="4779224"/>
              <a:chExt cx="304800" cy="860974"/>
            </a:xfrm>
          </p:grpSpPr>
          <p:sp>
            <p:nvSpPr>
              <p:cNvPr id="123" name="Freihandform: Form 122">
                <a:extLst>
                  <a:ext uri="{FF2B5EF4-FFF2-40B4-BE49-F238E27FC236}">
                    <a16:creationId xmlns:a16="http://schemas.microsoft.com/office/drawing/2014/main" id="{2A70E05B-3425-C520-36CD-525121672F10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4" name="Freihandform: Form 123">
                <a:extLst>
                  <a:ext uri="{FF2B5EF4-FFF2-40B4-BE49-F238E27FC236}">
                    <a16:creationId xmlns:a16="http://schemas.microsoft.com/office/drawing/2014/main" id="{1D2F12B7-E8A5-E3C4-B5A1-66E1698E851D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F82715FB-2E3C-31A5-8E33-97EE5ECA2B81}"/>
                </a:ext>
              </a:extLst>
            </p:cNvPr>
            <p:cNvGrpSpPr/>
            <p:nvPr/>
          </p:nvGrpSpPr>
          <p:grpSpPr>
            <a:xfrm>
              <a:off x="5362518" y="2870567"/>
              <a:ext cx="389066" cy="1178945"/>
              <a:chOff x="3598332" y="4779224"/>
              <a:chExt cx="304800" cy="860974"/>
            </a:xfrm>
          </p:grpSpPr>
          <p:sp>
            <p:nvSpPr>
              <p:cNvPr id="121" name="Freihandform: Form 120">
                <a:extLst>
                  <a:ext uri="{FF2B5EF4-FFF2-40B4-BE49-F238E27FC236}">
                    <a16:creationId xmlns:a16="http://schemas.microsoft.com/office/drawing/2014/main" id="{492F8E71-AAA6-4AD6-9704-A47D48E62AE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2" name="Freihandform: Form 121">
                <a:extLst>
                  <a:ext uri="{FF2B5EF4-FFF2-40B4-BE49-F238E27FC236}">
                    <a16:creationId xmlns:a16="http://schemas.microsoft.com/office/drawing/2014/main" id="{16465D06-5A61-717E-140F-7D0DAFCE4595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9" name="Grafik 83" descr="Frau">
              <a:extLst>
                <a:ext uri="{FF2B5EF4-FFF2-40B4-BE49-F238E27FC236}">
                  <a16:creationId xmlns:a16="http://schemas.microsoft.com/office/drawing/2014/main" id="{26960CB6-D659-E5B3-28B4-2E00F6EBCEB8}"/>
                </a:ext>
              </a:extLst>
            </p:cNvPr>
            <p:cNvGrpSpPr/>
            <p:nvPr/>
          </p:nvGrpSpPr>
          <p:grpSpPr>
            <a:xfrm>
              <a:off x="4544721" y="3627272"/>
              <a:ext cx="421156" cy="1050465"/>
              <a:chOff x="6347876" y="3793480"/>
              <a:chExt cx="355806" cy="870289"/>
            </a:xfrm>
          </p:grpSpPr>
          <p:sp>
            <p:nvSpPr>
              <p:cNvPr id="119" name="Freihandform: Form 118">
                <a:extLst>
                  <a:ext uri="{FF2B5EF4-FFF2-40B4-BE49-F238E27FC236}">
                    <a16:creationId xmlns:a16="http://schemas.microsoft.com/office/drawing/2014/main" id="{D81F85A1-2CEA-B242-C9C8-6F6F515505B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20" name="Freihandform: Form 119">
                <a:extLst>
                  <a:ext uri="{FF2B5EF4-FFF2-40B4-BE49-F238E27FC236}">
                    <a16:creationId xmlns:a16="http://schemas.microsoft.com/office/drawing/2014/main" id="{5D296C65-E138-BD41-3A50-BE45191EB4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0" name="Gruppieren 89">
              <a:extLst>
                <a:ext uri="{FF2B5EF4-FFF2-40B4-BE49-F238E27FC236}">
                  <a16:creationId xmlns:a16="http://schemas.microsoft.com/office/drawing/2014/main" id="{F2A3CA5D-658B-0FD9-C534-774702E40125}"/>
                </a:ext>
              </a:extLst>
            </p:cNvPr>
            <p:cNvGrpSpPr/>
            <p:nvPr/>
          </p:nvGrpSpPr>
          <p:grpSpPr>
            <a:xfrm>
              <a:off x="5470457" y="3846012"/>
              <a:ext cx="375989" cy="1009706"/>
              <a:chOff x="3598332" y="4779224"/>
              <a:chExt cx="304800" cy="860974"/>
            </a:xfrm>
          </p:grpSpPr>
          <p:sp>
            <p:nvSpPr>
              <p:cNvPr id="117" name="Freihandform: Form 116">
                <a:extLst>
                  <a:ext uri="{FF2B5EF4-FFF2-40B4-BE49-F238E27FC236}">
                    <a16:creationId xmlns:a16="http://schemas.microsoft.com/office/drawing/2014/main" id="{3DD17DF5-F78F-E805-D11C-0CE06092A089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8" name="Freihandform: Form 117">
                <a:extLst>
                  <a:ext uri="{FF2B5EF4-FFF2-40B4-BE49-F238E27FC236}">
                    <a16:creationId xmlns:a16="http://schemas.microsoft.com/office/drawing/2014/main" id="{4A4056A2-CE8E-A875-8607-19410A38FA4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32FCDEAE-5C1F-8889-CF64-DEB217360709}"/>
                </a:ext>
              </a:extLst>
            </p:cNvPr>
            <p:cNvGrpSpPr/>
            <p:nvPr/>
          </p:nvGrpSpPr>
          <p:grpSpPr>
            <a:xfrm>
              <a:off x="5329451" y="4326843"/>
              <a:ext cx="471123" cy="1046374"/>
              <a:chOff x="6347876" y="3793480"/>
              <a:chExt cx="355806" cy="870289"/>
            </a:xfrm>
          </p:grpSpPr>
          <p:sp>
            <p:nvSpPr>
              <p:cNvPr id="115" name="Freihandform: Form 114">
                <a:extLst>
                  <a:ext uri="{FF2B5EF4-FFF2-40B4-BE49-F238E27FC236}">
                    <a16:creationId xmlns:a16="http://schemas.microsoft.com/office/drawing/2014/main" id="{79C2B264-F61C-1C4E-10A1-24F4E42BC954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6" name="Freihandform: Form 115">
                <a:extLst>
                  <a:ext uri="{FF2B5EF4-FFF2-40B4-BE49-F238E27FC236}">
                    <a16:creationId xmlns:a16="http://schemas.microsoft.com/office/drawing/2014/main" id="{E32CE8B9-1B5C-4424-549B-4D6EEC1B11E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9D936A23-DA49-B5FA-F49A-86950E13CA13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3A36C590-0332-F6A4-49E5-05A9856BDCCA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94" name="Gruppieren 93">
              <a:extLst>
                <a:ext uri="{FF2B5EF4-FFF2-40B4-BE49-F238E27FC236}">
                  <a16:creationId xmlns:a16="http://schemas.microsoft.com/office/drawing/2014/main" id="{5CAF0EEF-388E-B81F-3136-F439ECB37D5F}"/>
                </a:ext>
              </a:extLst>
            </p:cNvPr>
            <p:cNvGrpSpPr/>
            <p:nvPr/>
          </p:nvGrpSpPr>
          <p:grpSpPr>
            <a:xfrm>
              <a:off x="5423401" y="2378995"/>
              <a:ext cx="421334" cy="1108069"/>
              <a:chOff x="3598332" y="4779224"/>
              <a:chExt cx="304800" cy="860974"/>
            </a:xfrm>
          </p:grpSpPr>
          <p:sp>
            <p:nvSpPr>
              <p:cNvPr id="113" name="Freihandform: Form 112">
                <a:extLst>
                  <a:ext uri="{FF2B5EF4-FFF2-40B4-BE49-F238E27FC236}">
                    <a16:creationId xmlns:a16="http://schemas.microsoft.com/office/drawing/2014/main" id="{92B602CD-C94B-0D74-36FC-3D1511B2916E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4" name="Freihandform: Form 113">
                <a:extLst>
                  <a:ext uri="{FF2B5EF4-FFF2-40B4-BE49-F238E27FC236}">
                    <a16:creationId xmlns:a16="http://schemas.microsoft.com/office/drawing/2014/main" id="{BAB15874-3F4F-F5C4-0D72-272ED6662A7F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5" name="Grafik 83" descr="Frau">
              <a:extLst>
                <a:ext uri="{FF2B5EF4-FFF2-40B4-BE49-F238E27FC236}">
                  <a16:creationId xmlns:a16="http://schemas.microsoft.com/office/drawing/2014/main" id="{DC20F6B1-7710-C0AC-D0F0-4CB866109980}"/>
                </a:ext>
              </a:extLst>
            </p:cNvPr>
            <p:cNvGrpSpPr/>
            <p:nvPr/>
          </p:nvGrpSpPr>
          <p:grpSpPr>
            <a:xfrm>
              <a:off x="4472031" y="2766038"/>
              <a:ext cx="421156" cy="1050465"/>
              <a:chOff x="6347876" y="3793480"/>
              <a:chExt cx="355806" cy="870289"/>
            </a:xfrm>
          </p:grpSpPr>
          <p:sp>
            <p:nvSpPr>
              <p:cNvPr id="111" name="Freihandform: Form 110">
                <a:extLst>
                  <a:ext uri="{FF2B5EF4-FFF2-40B4-BE49-F238E27FC236}">
                    <a16:creationId xmlns:a16="http://schemas.microsoft.com/office/drawing/2014/main" id="{CEBE448C-B743-9CBC-5BFB-C5B6A7DFFCA8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2" name="Freihandform: Form 111">
                <a:extLst>
                  <a:ext uri="{FF2B5EF4-FFF2-40B4-BE49-F238E27FC236}">
                    <a16:creationId xmlns:a16="http://schemas.microsoft.com/office/drawing/2014/main" id="{EB6690F8-E588-EC99-3F3E-1D9B406C927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6" name="Gruppieren 95">
              <a:extLst>
                <a:ext uri="{FF2B5EF4-FFF2-40B4-BE49-F238E27FC236}">
                  <a16:creationId xmlns:a16="http://schemas.microsoft.com/office/drawing/2014/main" id="{E1B607B9-AB23-B69C-7569-D26C828C9F80}"/>
                </a:ext>
              </a:extLst>
            </p:cNvPr>
            <p:cNvGrpSpPr/>
            <p:nvPr/>
          </p:nvGrpSpPr>
          <p:grpSpPr>
            <a:xfrm flipH="1">
              <a:off x="4396732" y="3402264"/>
              <a:ext cx="373862" cy="1009706"/>
              <a:chOff x="3598332" y="4779224"/>
              <a:chExt cx="304800" cy="860974"/>
            </a:xfrm>
          </p:grpSpPr>
          <p:sp>
            <p:nvSpPr>
              <p:cNvPr id="109" name="Freihandform: Form 108">
                <a:extLst>
                  <a:ext uri="{FF2B5EF4-FFF2-40B4-BE49-F238E27FC236}">
                    <a16:creationId xmlns:a16="http://schemas.microsoft.com/office/drawing/2014/main" id="{EDE09C6F-7146-8447-DEFD-0EAE596E8ED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0" name="Freihandform: Form 109">
                <a:extLst>
                  <a:ext uri="{FF2B5EF4-FFF2-40B4-BE49-F238E27FC236}">
                    <a16:creationId xmlns:a16="http://schemas.microsoft.com/office/drawing/2014/main" id="{7667A603-86ED-FF1D-9209-63286BB2DD1C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7" name="Gruppieren 96">
              <a:extLst>
                <a:ext uri="{FF2B5EF4-FFF2-40B4-BE49-F238E27FC236}">
                  <a16:creationId xmlns:a16="http://schemas.microsoft.com/office/drawing/2014/main" id="{E2511B8C-662A-1150-BD1E-116287089595}"/>
                </a:ext>
              </a:extLst>
            </p:cNvPr>
            <p:cNvGrpSpPr/>
            <p:nvPr/>
          </p:nvGrpSpPr>
          <p:grpSpPr>
            <a:xfrm>
              <a:off x="5360808" y="2870567"/>
              <a:ext cx="389066" cy="1178945"/>
              <a:chOff x="3598332" y="4779224"/>
              <a:chExt cx="304800" cy="860974"/>
            </a:xfrm>
          </p:grpSpPr>
          <p:sp>
            <p:nvSpPr>
              <p:cNvPr id="107" name="Freihandform: Form 106">
                <a:extLst>
                  <a:ext uri="{FF2B5EF4-FFF2-40B4-BE49-F238E27FC236}">
                    <a16:creationId xmlns:a16="http://schemas.microsoft.com/office/drawing/2014/main" id="{1B1E909D-6970-BD24-B1E6-3BE296F10D51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8" name="Freihandform: Form 107">
                <a:extLst>
                  <a:ext uri="{FF2B5EF4-FFF2-40B4-BE49-F238E27FC236}">
                    <a16:creationId xmlns:a16="http://schemas.microsoft.com/office/drawing/2014/main" id="{01C5C071-9A9D-FD28-159A-A57FD59053F0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8" name="Grafik 83" descr="Frau">
              <a:extLst>
                <a:ext uri="{FF2B5EF4-FFF2-40B4-BE49-F238E27FC236}">
                  <a16:creationId xmlns:a16="http://schemas.microsoft.com/office/drawing/2014/main" id="{F3A78461-3CC0-047A-09E0-B9DBD148E18C}"/>
                </a:ext>
              </a:extLst>
            </p:cNvPr>
            <p:cNvGrpSpPr/>
            <p:nvPr/>
          </p:nvGrpSpPr>
          <p:grpSpPr>
            <a:xfrm>
              <a:off x="4543011" y="3627272"/>
              <a:ext cx="421156" cy="1050465"/>
              <a:chOff x="6347876" y="3793480"/>
              <a:chExt cx="355806" cy="870289"/>
            </a:xfrm>
          </p:grpSpPr>
          <p:sp>
            <p:nvSpPr>
              <p:cNvPr id="105" name="Freihandform: Form 104">
                <a:extLst>
                  <a:ext uri="{FF2B5EF4-FFF2-40B4-BE49-F238E27FC236}">
                    <a16:creationId xmlns:a16="http://schemas.microsoft.com/office/drawing/2014/main" id="{CA22C812-5358-FEB2-DDEF-2A31D33D8DA6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6" name="Freihandform: Form 105">
                <a:extLst>
                  <a:ext uri="{FF2B5EF4-FFF2-40B4-BE49-F238E27FC236}">
                    <a16:creationId xmlns:a16="http://schemas.microsoft.com/office/drawing/2014/main" id="{DE967CA9-CF9D-DBF3-16C4-622C4FD4E68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9" name="Gruppieren 98">
              <a:extLst>
                <a:ext uri="{FF2B5EF4-FFF2-40B4-BE49-F238E27FC236}">
                  <a16:creationId xmlns:a16="http://schemas.microsoft.com/office/drawing/2014/main" id="{FFA91AA9-BC65-BD77-D120-3D3956E006F5}"/>
                </a:ext>
              </a:extLst>
            </p:cNvPr>
            <p:cNvGrpSpPr/>
            <p:nvPr/>
          </p:nvGrpSpPr>
          <p:grpSpPr>
            <a:xfrm>
              <a:off x="5468747" y="3846012"/>
              <a:ext cx="375989" cy="1009706"/>
              <a:chOff x="3598332" y="4779224"/>
              <a:chExt cx="304800" cy="860974"/>
            </a:xfrm>
          </p:grpSpPr>
          <p:sp>
            <p:nvSpPr>
              <p:cNvPr id="103" name="Freihandform: Form 102">
                <a:extLst>
                  <a:ext uri="{FF2B5EF4-FFF2-40B4-BE49-F238E27FC236}">
                    <a16:creationId xmlns:a16="http://schemas.microsoft.com/office/drawing/2014/main" id="{F64673B7-4328-90ED-FE3C-4A68BA74038A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04" name="Freihandform: Form 103">
                <a:extLst>
                  <a:ext uri="{FF2B5EF4-FFF2-40B4-BE49-F238E27FC236}">
                    <a16:creationId xmlns:a16="http://schemas.microsoft.com/office/drawing/2014/main" id="{653C8A95-415E-82BD-46CC-A3703ED3D6E9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00" name="Grafik 83" descr="Frau">
              <a:extLst>
                <a:ext uri="{FF2B5EF4-FFF2-40B4-BE49-F238E27FC236}">
                  <a16:creationId xmlns:a16="http://schemas.microsoft.com/office/drawing/2014/main" id="{8BF04A0F-45EB-DD7D-86D4-D2037C52AE42}"/>
                </a:ext>
              </a:extLst>
            </p:cNvPr>
            <p:cNvGrpSpPr/>
            <p:nvPr/>
          </p:nvGrpSpPr>
          <p:grpSpPr>
            <a:xfrm>
              <a:off x="5327741" y="4326843"/>
              <a:ext cx="471123" cy="1046374"/>
              <a:chOff x="6347876" y="3793480"/>
              <a:chExt cx="355806" cy="870289"/>
            </a:xfrm>
          </p:grpSpPr>
          <p:sp>
            <p:nvSpPr>
              <p:cNvPr id="101" name="Freihandform: Form 100">
                <a:extLst>
                  <a:ext uri="{FF2B5EF4-FFF2-40B4-BE49-F238E27FC236}">
                    <a16:creationId xmlns:a16="http://schemas.microsoft.com/office/drawing/2014/main" id="{1C81F3AA-FAD4-A597-4031-21111CCB6EE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2" name="Freihandform: Form 101">
                <a:extLst>
                  <a:ext uri="{FF2B5EF4-FFF2-40B4-BE49-F238E27FC236}">
                    <a16:creationId xmlns:a16="http://schemas.microsoft.com/office/drawing/2014/main" id="{E01A4B45-82DA-220E-BD31-6ECA67C2CC0B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</p:grpSp>
      <p:sp>
        <p:nvSpPr>
          <p:cNvPr id="142" name="Rechteck 141">
            <a:extLst>
              <a:ext uri="{FF2B5EF4-FFF2-40B4-BE49-F238E27FC236}">
                <a16:creationId xmlns:a16="http://schemas.microsoft.com/office/drawing/2014/main" id="{FAF8007E-4DA5-05C4-1842-6F33AFC7860F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3" name="Grafik 142">
            <a:extLst>
              <a:ext uri="{FF2B5EF4-FFF2-40B4-BE49-F238E27FC236}">
                <a16:creationId xmlns:a16="http://schemas.microsoft.com/office/drawing/2014/main" id="{DFAC1959-A217-C58D-0988-7D43B7531A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6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ostenlose Fotos zum Thema Der verkehr">
            <a:extLst>
              <a:ext uri="{FF2B5EF4-FFF2-40B4-BE49-F238E27FC236}">
                <a16:creationId xmlns:a16="http://schemas.microsoft.com/office/drawing/2014/main" id="{321C2851-A11E-F9CA-2F45-C8F52CDDE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766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AE816F8-AE0B-0A7E-869F-C0F85477C8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94F0DED-1C21-C73E-5861-C6B7FD7DC936}"/>
              </a:ext>
            </a:extLst>
          </p:cNvPr>
          <p:cNvSpPr txBox="1"/>
          <p:nvPr/>
        </p:nvSpPr>
        <p:spPr>
          <a:xfrm rot="16200000">
            <a:off x="-594653" y="5327336"/>
            <a:ext cx="2753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E2B000"/>
                </a:solidFill>
              </a:rPr>
              <a:t>Bildimpuls: Teil 1; A1</a:t>
            </a:r>
          </a:p>
        </p:txBody>
      </p:sp>
      <p:sp>
        <p:nvSpPr>
          <p:cNvPr id="4" name="Textfeld 2">
            <a:extLst>
              <a:ext uri="{FF2B5EF4-FFF2-40B4-BE49-F238E27FC236}">
                <a16:creationId xmlns:a16="http://schemas.microsoft.com/office/drawing/2014/main" id="{173F3AD8-8907-F1FE-7DA3-A2B89463C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4119" y="6572446"/>
            <a:ext cx="6673932" cy="52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R="6985">
              <a:lnSpc>
                <a:spcPts val="1500"/>
              </a:lnSpc>
              <a:spcAft>
                <a:spcPts val="1500"/>
              </a:spcAft>
            </a:pPr>
            <a:r>
              <a:rPr lang="de-AT" sz="1050" b="1" spc="-1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Bildquelle:</a:t>
            </a:r>
            <a:r>
              <a:rPr lang="de-AT" sz="1050" b="1" spc="35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AT" sz="1050" b="1" u="sng" spc="-1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https://pixabay.com/de/photos/der-verkehr-hauptverkehrszeit-eilen-843309</a:t>
            </a:r>
            <a:r>
              <a:rPr lang="de-AT" sz="1050" b="1" u="none" strike="noStrike" spc="-1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de-AT" sz="1050" b="1" spc="13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AT" sz="1050" b="1" spc="-1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[07.05.2022]</a:t>
            </a:r>
            <a:r>
              <a:rPr lang="de-AT" sz="1050" b="1" spc="14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AT" sz="1050" b="1" spc="-5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nl-NL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55"/>
              </a:spcBef>
            </a:pPr>
            <a:r>
              <a:rPr lang="de-DE" sz="9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nl-NL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ts val="1500"/>
              </a:lnSpc>
              <a:spcAft>
                <a:spcPts val="1500"/>
              </a:spcAft>
            </a:pPr>
            <a:r>
              <a:rPr lang="de-DE" sz="2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nl-NL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41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81E8544-41B4-6B7E-A87F-05BD476733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D6F2BF5-FF81-B412-37AF-899AEB8275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29" y="204337"/>
            <a:ext cx="10145541" cy="644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hteck 98">
            <a:extLst>
              <a:ext uri="{FF2B5EF4-FFF2-40B4-BE49-F238E27FC236}">
                <a16:creationId xmlns:a16="http://schemas.microsoft.com/office/drawing/2014/main" id="{EC3595B4-3BC4-6E31-1B4D-8774A4FC92D3}"/>
              </a:ext>
            </a:extLst>
          </p:cNvPr>
          <p:cNvSpPr/>
          <p:nvPr/>
        </p:nvSpPr>
        <p:spPr>
          <a:xfrm>
            <a:off x="192901" y="1659056"/>
            <a:ext cx="6824025" cy="216288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8" name="Rechteck 97">
            <a:extLst>
              <a:ext uri="{FF2B5EF4-FFF2-40B4-BE49-F238E27FC236}">
                <a16:creationId xmlns:a16="http://schemas.microsoft.com/office/drawing/2014/main" id="{A82FA7DF-6938-8BFD-DF74-3772A4D08EB4}"/>
              </a:ext>
            </a:extLst>
          </p:cNvPr>
          <p:cNvSpPr/>
          <p:nvPr/>
        </p:nvSpPr>
        <p:spPr>
          <a:xfrm>
            <a:off x="5367975" y="3441419"/>
            <a:ext cx="6824025" cy="315080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3B30DF5-4993-441A-99F4-4D468F85E9F8}"/>
              </a:ext>
            </a:extLst>
          </p:cNvPr>
          <p:cNvSpPr txBox="1">
            <a:spLocks/>
          </p:cNvSpPr>
          <p:nvPr/>
        </p:nvSpPr>
        <p:spPr>
          <a:xfrm>
            <a:off x="2932960" y="265775"/>
            <a:ext cx="6172200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1AE3D0E-B5FE-4EB1-B47F-7A614C355C89}"/>
              </a:ext>
            </a:extLst>
          </p:cNvPr>
          <p:cNvSpPr txBox="1">
            <a:spLocks/>
          </p:cNvSpPr>
          <p:nvPr/>
        </p:nvSpPr>
        <p:spPr>
          <a:xfrm>
            <a:off x="1132427" y="1228840"/>
            <a:ext cx="10484528" cy="6738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de-AT" dirty="0"/>
              <a:t>Tische bitte zurückschieben und eine Reihe in der Mitte der Klasse bilden!</a:t>
            </a:r>
          </a:p>
        </p:txBody>
      </p:sp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412B8A1C-7271-5EC0-7358-F29BF9F1421C}"/>
              </a:ext>
            </a:extLst>
          </p:cNvPr>
          <p:cNvGrpSpPr/>
          <p:nvPr/>
        </p:nvGrpSpPr>
        <p:grpSpPr>
          <a:xfrm>
            <a:off x="387037" y="1863737"/>
            <a:ext cx="5994667" cy="1797393"/>
            <a:chOff x="576966" y="2008514"/>
            <a:chExt cx="5994667" cy="1797393"/>
          </a:xfrm>
        </p:grpSpPr>
        <p:grpSp>
          <p:nvGrpSpPr>
            <p:cNvPr id="8" name="Grafik 25" descr="Klassenzimmer">
              <a:extLst>
                <a:ext uri="{FF2B5EF4-FFF2-40B4-BE49-F238E27FC236}">
                  <a16:creationId xmlns:a16="http://schemas.microsoft.com/office/drawing/2014/main" id="{F69B1C04-5097-5C9D-4C24-1A651D20B4F3}"/>
                </a:ext>
              </a:extLst>
            </p:cNvPr>
            <p:cNvGrpSpPr/>
            <p:nvPr/>
          </p:nvGrpSpPr>
          <p:grpSpPr>
            <a:xfrm>
              <a:off x="5034752" y="2008514"/>
              <a:ext cx="1536881" cy="1605645"/>
              <a:chOff x="3898042" y="2300710"/>
              <a:chExt cx="1053959" cy="1061884"/>
            </a:xfrm>
          </p:grpSpPr>
          <p:sp>
            <p:nvSpPr>
              <p:cNvPr id="9" name="Freihandform: Form 8">
                <a:extLst>
                  <a:ext uri="{FF2B5EF4-FFF2-40B4-BE49-F238E27FC236}">
                    <a16:creationId xmlns:a16="http://schemas.microsoft.com/office/drawing/2014/main" id="{B45C6B8F-A471-38FC-86F2-22E0BA3CBFEB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5DEACAF6-50B2-569D-82AF-FF058AC26E07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733C59B7-FA9A-A29B-B480-10939BBBC1B3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CC7A6271-9095-5AEC-D89D-634D87D9231B}"/>
                </a:ext>
              </a:extLst>
            </p:cNvPr>
            <p:cNvGrpSpPr/>
            <p:nvPr/>
          </p:nvGrpSpPr>
          <p:grpSpPr>
            <a:xfrm>
              <a:off x="581552" y="2034135"/>
              <a:ext cx="4307803" cy="857511"/>
              <a:chOff x="1813315" y="3174921"/>
              <a:chExt cx="5743737" cy="1143348"/>
            </a:xfrm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2CB47A-1A93-C8E9-F79E-0A850B543ED2}"/>
                  </a:ext>
                </a:extLst>
              </p:cNvPr>
              <p:cNvSpPr/>
              <p:nvPr/>
            </p:nvSpPr>
            <p:spPr>
              <a:xfrm>
                <a:off x="185054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CB24752-9E42-F289-B538-189C5F60A767}"/>
                  </a:ext>
                </a:extLst>
              </p:cNvPr>
              <p:cNvSpPr/>
              <p:nvPr/>
            </p:nvSpPr>
            <p:spPr>
              <a:xfrm>
                <a:off x="1813315" y="3429002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CE8BF4EA-7C19-B211-7029-C0A1BD33660C}"/>
                  </a:ext>
                </a:extLst>
              </p:cNvPr>
              <p:cNvSpPr/>
              <p:nvPr/>
            </p:nvSpPr>
            <p:spPr>
              <a:xfrm>
                <a:off x="3150222" y="369335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7B68EFF5-0FFF-2929-6FA9-D9433E3F5750}"/>
                  </a:ext>
                </a:extLst>
              </p:cNvPr>
              <p:cNvSpPr/>
              <p:nvPr/>
            </p:nvSpPr>
            <p:spPr>
              <a:xfrm>
                <a:off x="4936987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34713BB0-9D16-A3EA-8D64-AAFF73A302F6}"/>
                  </a:ext>
                </a:extLst>
              </p:cNvPr>
              <p:cNvSpPr/>
              <p:nvPr/>
            </p:nvSpPr>
            <p:spPr>
              <a:xfrm>
                <a:off x="6257371" y="370326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E3E9C887-EE2D-4303-A816-54FCC399F5CB}"/>
                  </a:ext>
                </a:extLst>
              </p:cNvPr>
              <p:cNvSpPr/>
              <p:nvPr/>
            </p:nvSpPr>
            <p:spPr>
              <a:xfrm>
                <a:off x="3116461" y="343057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F78C0C1B-9B78-6776-BCB5-5F81691D1F37}"/>
                  </a:ext>
                </a:extLst>
              </p:cNvPr>
              <p:cNvSpPr/>
              <p:nvPr/>
            </p:nvSpPr>
            <p:spPr>
              <a:xfrm>
                <a:off x="4878388" y="3429001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B06D531C-BAF1-7C84-CC6E-F17F9B734707}"/>
                  </a:ext>
                </a:extLst>
              </p:cNvPr>
              <p:cNvSpPr/>
              <p:nvPr/>
            </p:nvSpPr>
            <p:spPr>
              <a:xfrm>
                <a:off x="6219689" y="342900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377032A-37A3-BF0C-CEB7-6D38F75B78FD}"/>
                  </a:ext>
                </a:extLst>
              </p:cNvPr>
              <p:cNvSpPr/>
              <p:nvPr/>
            </p:nvSpPr>
            <p:spPr>
              <a:xfrm>
                <a:off x="1937571" y="3174921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2" name="Freihandform: Form 21">
                <a:extLst>
                  <a:ext uri="{FF2B5EF4-FFF2-40B4-BE49-F238E27FC236}">
                    <a16:creationId xmlns:a16="http://schemas.microsoft.com/office/drawing/2014/main" id="{561D669D-3951-846E-9287-691968CBD08E}"/>
                  </a:ext>
                </a:extLst>
              </p:cNvPr>
              <p:cNvSpPr/>
              <p:nvPr/>
            </p:nvSpPr>
            <p:spPr>
              <a:xfrm>
                <a:off x="1957477" y="3458045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2C68CB41-12D0-B9E3-E320-EA6A29A11A1D}"/>
                  </a:ext>
                </a:extLst>
              </p:cNvPr>
              <p:cNvSpPr/>
              <p:nvPr/>
            </p:nvSpPr>
            <p:spPr>
              <a:xfrm>
                <a:off x="3257158" y="3184629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AA0B182-6BE4-499D-850F-DEAD628A8AE6}"/>
                  </a:ext>
                </a:extLst>
              </p:cNvPr>
              <p:cNvSpPr/>
              <p:nvPr/>
            </p:nvSpPr>
            <p:spPr>
              <a:xfrm>
                <a:off x="3277064" y="3467753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F5901EB7-B71A-BDF9-5983-B014AF2F1DD9}"/>
                  </a:ext>
                </a:extLst>
              </p:cNvPr>
              <p:cNvSpPr/>
              <p:nvPr/>
            </p:nvSpPr>
            <p:spPr>
              <a:xfrm>
                <a:off x="5016269" y="3192264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F62BD095-DC6E-3EB7-42BF-73EFFBD1F55C}"/>
                  </a:ext>
                </a:extLst>
              </p:cNvPr>
              <p:cNvSpPr/>
              <p:nvPr/>
            </p:nvSpPr>
            <p:spPr>
              <a:xfrm>
                <a:off x="5036175" y="3475388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7DED2F63-4E55-7604-6B45-8FE89D66A1C9}"/>
                  </a:ext>
                </a:extLst>
              </p:cNvPr>
              <p:cNvSpPr/>
              <p:nvPr/>
            </p:nvSpPr>
            <p:spPr>
              <a:xfrm>
                <a:off x="6315807" y="3211895"/>
                <a:ext cx="350389" cy="341046"/>
              </a:xfrm>
              <a:custGeom>
                <a:avLst/>
                <a:gdLst>
                  <a:gd name="connsiteX0" fmla="*/ 137313 w 148921"/>
                  <a:gd name="connsiteY0" fmla="*/ 75849 h 148921"/>
                  <a:gd name="connsiteX1" fmla="*/ 75849 w 148921"/>
                  <a:gd name="connsiteY1" fmla="*/ 137313 h 148921"/>
                  <a:gd name="connsiteX2" fmla="*/ 14384 w 148921"/>
                  <a:gd name="connsiteY2" fmla="*/ 75849 h 148921"/>
                  <a:gd name="connsiteX3" fmla="*/ 75849 w 148921"/>
                  <a:gd name="connsiteY3" fmla="*/ 14384 h 148921"/>
                  <a:gd name="connsiteX4" fmla="*/ 137313 w 148921"/>
                  <a:gd name="connsiteY4" fmla="*/ 75849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921" h="148921">
                    <a:moveTo>
                      <a:pt x="137313" y="75849"/>
                    </a:moveTo>
                    <a:cubicBezTo>
                      <a:pt x="137313" y="109794"/>
                      <a:pt x="109794" y="137313"/>
                      <a:pt x="75849" y="137313"/>
                    </a:cubicBezTo>
                    <a:cubicBezTo>
                      <a:pt x="41903" y="137313"/>
                      <a:pt x="14384" y="109794"/>
                      <a:pt x="14384" y="75849"/>
                    </a:cubicBezTo>
                    <a:cubicBezTo>
                      <a:pt x="14384" y="41903"/>
                      <a:pt x="41903" y="14384"/>
                      <a:pt x="75849" y="14384"/>
                    </a:cubicBezTo>
                    <a:cubicBezTo>
                      <a:pt x="109794" y="14384"/>
                      <a:pt x="137313" y="41903"/>
                      <a:pt x="137313" y="758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E3525BAD-1510-232C-9D5C-2A698A3E821F}"/>
                  </a:ext>
                </a:extLst>
              </p:cNvPr>
              <p:cNvSpPr/>
              <p:nvPr/>
            </p:nvSpPr>
            <p:spPr>
              <a:xfrm>
                <a:off x="6335713" y="3495019"/>
                <a:ext cx="310579" cy="537311"/>
              </a:xfrm>
              <a:custGeom>
                <a:avLst/>
                <a:gdLst>
                  <a:gd name="connsiteX0" fmla="*/ 258075 w 270766"/>
                  <a:gd name="connsiteY0" fmla="*/ 137177 h 148921"/>
                  <a:gd name="connsiteX1" fmla="*/ 258075 w 270766"/>
                  <a:gd name="connsiteY1" fmla="*/ 75713 h 148921"/>
                  <a:gd name="connsiteX2" fmla="*/ 245890 w 270766"/>
                  <a:gd name="connsiteY2" fmla="*/ 51209 h 148921"/>
                  <a:gd name="connsiteX3" fmla="*/ 186457 w 270766"/>
                  <a:gd name="connsiteY3" fmla="*/ 21966 h 148921"/>
                  <a:gd name="connsiteX4" fmla="*/ 136230 w 270766"/>
                  <a:gd name="connsiteY4" fmla="*/ 14384 h 148921"/>
                  <a:gd name="connsiteX5" fmla="*/ 86002 w 270766"/>
                  <a:gd name="connsiteY5" fmla="*/ 21966 h 148921"/>
                  <a:gd name="connsiteX6" fmla="*/ 26569 w 270766"/>
                  <a:gd name="connsiteY6" fmla="*/ 51209 h 148921"/>
                  <a:gd name="connsiteX7" fmla="*/ 14384 w 270766"/>
                  <a:gd name="connsiteY7" fmla="*/ 75713 h 148921"/>
                  <a:gd name="connsiteX8" fmla="*/ 14384 w 270766"/>
                  <a:gd name="connsiteY8" fmla="*/ 137177 h 148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766" h="148921">
                    <a:moveTo>
                      <a:pt x="258075" y="137177"/>
                    </a:moveTo>
                    <a:lnTo>
                      <a:pt x="258075" y="75713"/>
                    </a:lnTo>
                    <a:cubicBezTo>
                      <a:pt x="257874" y="66136"/>
                      <a:pt x="253407" y="57148"/>
                      <a:pt x="245890" y="51209"/>
                    </a:cubicBezTo>
                    <a:cubicBezTo>
                      <a:pt x="228228" y="37595"/>
                      <a:pt x="208019" y="27652"/>
                      <a:pt x="186457" y="21966"/>
                    </a:cubicBezTo>
                    <a:cubicBezTo>
                      <a:pt x="170181" y="16970"/>
                      <a:pt x="153254" y="14414"/>
                      <a:pt x="136230" y="14384"/>
                    </a:cubicBezTo>
                    <a:cubicBezTo>
                      <a:pt x="119223" y="14647"/>
                      <a:pt x="102328" y="17196"/>
                      <a:pt x="86002" y="21966"/>
                    </a:cubicBezTo>
                    <a:cubicBezTo>
                      <a:pt x="64679" y="28279"/>
                      <a:pt x="44582" y="38167"/>
                      <a:pt x="26569" y="51209"/>
                    </a:cubicBezTo>
                    <a:cubicBezTo>
                      <a:pt x="19052" y="57148"/>
                      <a:pt x="14585" y="66136"/>
                      <a:pt x="14384" y="75713"/>
                    </a:cubicBezTo>
                    <a:lnTo>
                      <a:pt x="14384" y="137177"/>
                    </a:ln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D8F38B77-CCDF-17E1-78D6-62AEDC1787D0}"/>
                </a:ext>
              </a:extLst>
            </p:cNvPr>
            <p:cNvGrpSpPr/>
            <p:nvPr/>
          </p:nvGrpSpPr>
          <p:grpSpPr>
            <a:xfrm>
              <a:off x="576966" y="2936000"/>
              <a:ext cx="4307802" cy="869907"/>
              <a:chOff x="1813316" y="4231435"/>
              <a:chExt cx="5743736" cy="1159876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1C53D3AB-AE56-266D-ED2D-E5905360D8D5}"/>
                  </a:ext>
                </a:extLst>
              </p:cNvPr>
              <p:cNvSpPr/>
              <p:nvPr/>
            </p:nvSpPr>
            <p:spPr>
              <a:xfrm>
                <a:off x="1850541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7ED44804-3B92-179C-786D-BC31F93AF83A}"/>
                  </a:ext>
                </a:extLst>
              </p:cNvPr>
              <p:cNvSpPr/>
              <p:nvPr/>
            </p:nvSpPr>
            <p:spPr>
              <a:xfrm>
                <a:off x="3190782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1ED25274-255A-40DA-D95D-EB5ACA109106}"/>
                  </a:ext>
                </a:extLst>
              </p:cNvPr>
              <p:cNvSpPr/>
              <p:nvPr/>
            </p:nvSpPr>
            <p:spPr>
              <a:xfrm>
                <a:off x="4936987" y="4743896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173C9FDA-0380-19A3-329A-52B12ECDE41C}"/>
                  </a:ext>
                </a:extLst>
              </p:cNvPr>
              <p:cNvSpPr/>
              <p:nvPr/>
            </p:nvSpPr>
            <p:spPr>
              <a:xfrm>
                <a:off x="6257371" y="474742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8F4CC107-91A1-8562-E450-6D0F1A93627D}"/>
                  </a:ext>
                </a:extLst>
              </p:cNvPr>
              <p:cNvSpPr/>
              <p:nvPr/>
            </p:nvSpPr>
            <p:spPr>
              <a:xfrm>
                <a:off x="1813316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53504C0B-495B-E72E-181A-2DF5B850192E}"/>
                  </a:ext>
                </a:extLst>
              </p:cNvPr>
              <p:cNvSpPr/>
              <p:nvPr/>
            </p:nvSpPr>
            <p:spPr>
              <a:xfrm>
                <a:off x="3150222" y="4503617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9216553D-DAC7-248D-5DA2-BAD506710000}"/>
                  </a:ext>
                </a:extLst>
              </p:cNvPr>
              <p:cNvSpPr/>
              <p:nvPr/>
            </p:nvSpPr>
            <p:spPr>
              <a:xfrm>
                <a:off x="6232259" y="4503616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5528639-2629-A457-7D0A-0CFE59E8AA2C}"/>
                  </a:ext>
                </a:extLst>
              </p:cNvPr>
              <p:cNvSpPr/>
              <p:nvPr/>
            </p:nvSpPr>
            <p:spPr>
              <a:xfrm>
                <a:off x="4892018" y="4503615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grpSp>
            <p:nvGrpSpPr>
              <p:cNvPr id="38" name="Gruppieren 37">
                <a:extLst>
                  <a:ext uri="{FF2B5EF4-FFF2-40B4-BE49-F238E27FC236}">
                    <a16:creationId xmlns:a16="http://schemas.microsoft.com/office/drawing/2014/main" id="{7F8E3072-AF8E-64A2-B020-23628B2CDA22}"/>
                  </a:ext>
                </a:extLst>
              </p:cNvPr>
              <p:cNvGrpSpPr/>
              <p:nvPr/>
            </p:nvGrpSpPr>
            <p:grpSpPr>
              <a:xfrm>
                <a:off x="1958054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8" name="Freihandform: Form 47">
                  <a:extLst>
                    <a:ext uri="{FF2B5EF4-FFF2-40B4-BE49-F238E27FC236}">
                      <a16:creationId xmlns:a16="http://schemas.microsoft.com/office/drawing/2014/main" id="{B4611076-DC5C-29B9-0483-737211FB1840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9" name="Freihandform: Form 48">
                  <a:extLst>
                    <a:ext uri="{FF2B5EF4-FFF2-40B4-BE49-F238E27FC236}">
                      <a16:creationId xmlns:a16="http://schemas.microsoft.com/office/drawing/2014/main" id="{150FEF6F-FED5-0C20-A2F4-AB4F74C74D73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39" name="Gruppieren 38">
                <a:extLst>
                  <a:ext uri="{FF2B5EF4-FFF2-40B4-BE49-F238E27FC236}">
                    <a16:creationId xmlns:a16="http://schemas.microsoft.com/office/drawing/2014/main" id="{4A68F7FD-1ABC-35D3-D3A7-133EF11F3D40}"/>
                  </a:ext>
                </a:extLst>
              </p:cNvPr>
              <p:cNvGrpSpPr/>
              <p:nvPr/>
            </p:nvGrpSpPr>
            <p:grpSpPr>
              <a:xfrm>
                <a:off x="3284482" y="4239260"/>
                <a:ext cx="350389" cy="820435"/>
                <a:chOff x="1937571" y="3174921"/>
                <a:chExt cx="350389" cy="820435"/>
              </a:xfrm>
            </p:grpSpPr>
            <p:sp>
              <p:nvSpPr>
                <p:cNvPr id="46" name="Freihandform: Form 45">
                  <a:extLst>
                    <a:ext uri="{FF2B5EF4-FFF2-40B4-BE49-F238E27FC236}">
                      <a16:creationId xmlns:a16="http://schemas.microsoft.com/office/drawing/2014/main" id="{9C42A696-3565-DDF4-29F2-E91F6AE16ADA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7" name="Freihandform: Form 46">
                  <a:extLst>
                    <a:ext uri="{FF2B5EF4-FFF2-40B4-BE49-F238E27FC236}">
                      <a16:creationId xmlns:a16="http://schemas.microsoft.com/office/drawing/2014/main" id="{CBC75D45-6286-B7DD-9054-32E435A3CECC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0" name="Gruppieren 39">
                <a:extLst>
                  <a:ext uri="{FF2B5EF4-FFF2-40B4-BE49-F238E27FC236}">
                    <a16:creationId xmlns:a16="http://schemas.microsoft.com/office/drawing/2014/main" id="{6505B434-C6F6-0CC7-3181-501CA664F3E8}"/>
                  </a:ext>
                </a:extLst>
              </p:cNvPr>
              <p:cNvGrpSpPr/>
              <p:nvPr/>
            </p:nvGrpSpPr>
            <p:grpSpPr>
              <a:xfrm>
                <a:off x="5014810" y="4231435"/>
                <a:ext cx="350389" cy="820435"/>
                <a:chOff x="1937571" y="3174921"/>
                <a:chExt cx="350389" cy="820435"/>
              </a:xfrm>
            </p:grpSpPr>
            <p:sp>
              <p:nvSpPr>
                <p:cNvPr id="44" name="Freihandform: Form 43">
                  <a:extLst>
                    <a:ext uri="{FF2B5EF4-FFF2-40B4-BE49-F238E27FC236}">
                      <a16:creationId xmlns:a16="http://schemas.microsoft.com/office/drawing/2014/main" id="{132CC8C3-B695-FB3E-C3D2-4C4EBF862814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5" name="Freihandform: Form 44">
                  <a:extLst>
                    <a:ext uri="{FF2B5EF4-FFF2-40B4-BE49-F238E27FC236}">
                      <a16:creationId xmlns:a16="http://schemas.microsoft.com/office/drawing/2014/main" id="{B112E8A5-D8FF-B6EA-EB42-46CFD3F8ECF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  <p:grpSp>
            <p:nvGrpSpPr>
              <p:cNvPr id="41" name="Gruppieren 40">
                <a:extLst>
                  <a:ext uri="{FF2B5EF4-FFF2-40B4-BE49-F238E27FC236}">
                    <a16:creationId xmlns:a16="http://schemas.microsoft.com/office/drawing/2014/main" id="{AD3CE805-64F2-7392-CD18-075B75A62C40}"/>
                  </a:ext>
                </a:extLst>
              </p:cNvPr>
              <p:cNvGrpSpPr/>
              <p:nvPr/>
            </p:nvGrpSpPr>
            <p:grpSpPr>
              <a:xfrm>
                <a:off x="6373090" y="4254093"/>
                <a:ext cx="350389" cy="820435"/>
                <a:chOff x="1937571" y="3174921"/>
                <a:chExt cx="350389" cy="820435"/>
              </a:xfrm>
            </p:grpSpPr>
            <p:sp>
              <p:nvSpPr>
                <p:cNvPr id="42" name="Freihandform: Form 41">
                  <a:extLst>
                    <a:ext uri="{FF2B5EF4-FFF2-40B4-BE49-F238E27FC236}">
                      <a16:creationId xmlns:a16="http://schemas.microsoft.com/office/drawing/2014/main" id="{3F66E586-064A-C082-663F-521DBC9EAF49}"/>
                    </a:ext>
                  </a:extLst>
                </p:cNvPr>
                <p:cNvSpPr/>
                <p:nvPr/>
              </p:nvSpPr>
              <p:spPr>
                <a:xfrm>
                  <a:off x="1937571" y="3174921"/>
                  <a:ext cx="350389" cy="341046"/>
                </a:xfrm>
                <a:custGeom>
                  <a:avLst/>
                  <a:gdLst>
                    <a:gd name="connsiteX0" fmla="*/ 137313 w 148921"/>
                    <a:gd name="connsiteY0" fmla="*/ 75849 h 148921"/>
                    <a:gd name="connsiteX1" fmla="*/ 75849 w 148921"/>
                    <a:gd name="connsiteY1" fmla="*/ 137313 h 148921"/>
                    <a:gd name="connsiteX2" fmla="*/ 14384 w 148921"/>
                    <a:gd name="connsiteY2" fmla="*/ 75849 h 148921"/>
                    <a:gd name="connsiteX3" fmla="*/ 75849 w 148921"/>
                    <a:gd name="connsiteY3" fmla="*/ 14384 h 148921"/>
                    <a:gd name="connsiteX4" fmla="*/ 137313 w 148921"/>
                    <a:gd name="connsiteY4" fmla="*/ 75849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8921" h="148921">
                      <a:moveTo>
                        <a:pt x="137313" y="75849"/>
                      </a:moveTo>
                      <a:cubicBezTo>
                        <a:pt x="137313" y="109794"/>
                        <a:pt x="109794" y="137313"/>
                        <a:pt x="75849" y="137313"/>
                      </a:cubicBezTo>
                      <a:cubicBezTo>
                        <a:pt x="41903" y="137313"/>
                        <a:pt x="14384" y="109794"/>
                        <a:pt x="14384" y="75849"/>
                      </a:cubicBezTo>
                      <a:cubicBezTo>
                        <a:pt x="14384" y="41903"/>
                        <a:pt x="41903" y="14384"/>
                        <a:pt x="75849" y="14384"/>
                      </a:cubicBezTo>
                      <a:cubicBezTo>
                        <a:pt x="109794" y="14384"/>
                        <a:pt x="137313" y="41903"/>
                        <a:pt x="137313" y="758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  <p:sp>
              <p:nvSpPr>
                <p:cNvPr id="43" name="Freihandform: Form 42">
                  <a:extLst>
                    <a:ext uri="{FF2B5EF4-FFF2-40B4-BE49-F238E27FC236}">
                      <a16:creationId xmlns:a16="http://schemas.microsoft.com/office/drawing/2014/main" id="{A041A20E-EAED-4EF6-ADCB-3C1697AEC73E}"/>
                    </a:ext>
                  </a:extLst>
                </p:cNvPr>
                <p:cNvSpPr/>
                <p:nvPr/>
              </p:nvSpPr>
              <p:spPr>
                <a:xfrm>
                  <a:off x="1957477" y="3458045"/>
                  <a:ext cx="310579" cy="537311"/>
                </a:xfrm>
                <a:custGeom>
                  <a:avLst/>
                  <a:gdLst>
                    <a:gd name="connsiteX0" fmla="*/ 258075 w 270766"/>
                    <a:gd name="connsiteY0" fmla="*/ 137177 h 148921"/>
                    <a:gd name="connsiteX1" fmla="*/ 258075 w 270766"/>
                    <a:gd name="connsiteY1" fmla="*/ 75713 h 148921"/>
                    <a:gd name="connsiteX2" fmla="*/ 245890 w 270766"/>
                    <a:gd name="connsiteY2" fmla="*/ 51209 h 148921"/>
                    <a:gd name="connsiteX3" fmla="*/ 186457 w 270766"/>
                    <a:gd name="connsiteY3" fmla="*/ 21966 h 148921"/>
                    <a:gd name="connsiteX4" fmla="*/ 136230 w 270766"/>
                    <a:gd name="connsiteY4" fmla="*/ 14384 h 148921"/>
                    <a:gd name="connsiteX5" fmla="*/ 86002 w 270766"/>
                    <a:gd name="connsiteY5" fmla="*/ 21966 h 148921"/>
                    <a:gd name="connsiteX6" fmla="*/ 26569 w 270766"/>
                    <a:gd name="connsiteY6" fmla="*/ 51209 h 148921"/>
                    <a:gd name="connsiteX7" fmla="*/ 14384 w 270766"/>
                    <a:gd name="connsiteY7" fmla="*/ 75713 h 148921"/>
                    <a:gd name="connsiteX8" fmla="*/ 14384 w 270766"/>
                    <a:gd name="connsiteY8" fmla="*/ 137177 h 148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0766" h="148921">
                      <a:moveTo>
                        <a:pt x="258075" y="137177"/>
                      </a:moveTo>
                      <a:lnTo>
                        <a:pt x="258075" y="75713"/>
                      </a:lnTo>
                      <a:cubicBezTo>
                        <a:pt x="257874" y="66136"/>
                        <a:pt x="253407" y="57148"/>
                        <a:pt x="245890" y="51209"/>
                      </a:cubicBezTo>
                      <a:cubicBezTo>
                        <a:pt x="228228" y="37595"/>
                        <a:pt x="208019" y="27652"/>
                        <a:pt x="186457" y="21966"/>
                      </a:cubicBezTo>
                      <a:cubicBezTo>
                        <a:pt x="170181" y="16970"/>
                        <a:pt x="153254" y="14414"/>
                        <a:pt x="136230" y="14384"/>
                      </a:cubicBezTo>
                      <a:cubicBezTo>
                        <a:pt x="119223" y="14647"/>
                        <a:pt x="102328" y="17196"/>
                        <a:pt x="86002" y="21966"/>
                      </a:cubicBezTo>
                      <a:cubicBezTo>
                        <a:pt x="64679" y="28279"/>
                        <a:pt x="44582" y="38167"/>
                        <a:pt x="26569" y="51209"/>
                      </a:cubicBezTo>
                      <a:cubicBezTo>
                        <a:pt x="19052" y="57148"/>
                        <a:pt x="14585" y="66136"/>
                        <a:pt x="14384" y="75713"/>
                      </a:cubicBezTo>
                      <a:lnTo>
                        <a:pt x="14384" y="137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134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de-AT" sz="1350" dirty="0"/>
                </a:p>
              </p:txBody>
            </p:sp>
          </p:grpSp>
        </p:grpSp>
      </p:grpSp>
      <p:grpSp>
        <p:nvGrpSpPr>
          <p:cNvPr id="97" name="Gruppieren 96">
            <a:extLst>
              <a:ext uri="{FF2B5EF4-FFF2-40B4-BE49-F238E27FC236}">
                <a16:creationId xmlns:a16="http://schemas.microsoft.com/office/drawing/2014/main" id="{AAD486ED-108D-9044-6911-6A6E2488C825}"/>
              </a:ext>
            </a:extLst>
          </p:cNvPr>
          <p:cNvGrpSpPr/>
          <p:nvPr/>
        </p:nvGrpSpPr>
        <p:grpSpPr>
          <a:xfrm>
            <a:off x="5688353" y="3487298"/>
            <a:ext cx="6264974" cy="2916324"/>
            <a:chOff x="5688353" y="3487298"/>
            <a:chExt cx="6264974" cy="2916324"/>
          </a:xfrm>
        </p:grpSpPr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78BE3BB7-8AA9-101A-FA77-D3E09B717408}"/>
                </a:ext>
              </a:extLst>
            </p:cNvPr>
            <p:cNvSpPr/>
            <p:nvPr/>
          </p:nvSpPr>
          <p:spPr>
            <a:xfrm>
              <a:off x="5715415" y="3805906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4144ECC3-FD68-4F6C-A8CC-1B62764FB7E8}"/>
                </a:ext>
              </a:extLst>
            </p:cNvPr>
            <p:cNvSpPr/>
            <p:nvPr/>
          </p:nvSpPr>
          <p:spPr>
            <a:xfrm>
              <a:off x="5793991" y="4053432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2" name="Grafik 25" descr="Klassenzimmer">
              <a:extLst>
                <a:ext uri="{FF2B5EF4-FFF2-40B4-BE49-F238E27FC236}">
                  <a16:creationId xmlns:a16="http://schemas.microsoft.com/office/drawing/2014/main" id="{18FFB0D9-2117-A6AC-A204-FE4604E4FB44}"/>
                </a:ext>
              </a:extLst>
            </p:cNvPr>
            <p:cNvGrpSpPr/>
            <p:nvPr/>
          </p:nvGrpSpPr>
          <p:grpSpPr>
            <a:xfrm>
              <a:off x="10416446" y="3987887"/>
              <a:ext cx="1536881" cy="1605645"/>
              <a:chOff x="3898042" y="2300710"/>
              <a:chExt cx="1053959" cy="10618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30D17CAE-FEBE-54B9-8917-AB3F91193FC6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C956F37-F394-A97D-026D-79AE2F583F7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1B6ECFCB-EB14-2027-2285-1B0C7DA1E8E1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6" name="Gruppieren 55">
              <a:extLst>
                <a:ext uri="{FF2B5EF4-FFF2-40B4-BE49-F238E27FC236}">
                  <a16:creationId xmlns:a16="http://schemas.microsoft.com/office/drawing/2014/main" id="{61B7D361-AEE0-754E-4C1A-D1B830631CB6}"/>
                </a:ext>
              </a:extLst>
            </p:cNvPr>
            <p:cNvGrpSpPr/>
            <p:nvPr/>
          </p:nvGrpSpPr>
          <p:grpSpPr>
            <a:xfrm>
              <a:off x="5709550" y="4143836"/>
              <a:ext cx="1002680" cy="665771"/>
              <a:chOff x="1049720" y="2872528"/>
              <a:chExt cx="1336907" cy="887694"/>
            </a:xfrm>
          </p:grpSpPr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2D0CB98F-0033-A522-B46E-AD35FD157D1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E749CB1A-8459-52A4-335A-C343ED93A349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33CB9031-849E-F56A-AC00-5AA33DE2544F}"/>
                </a:ext>
              </a:extLst>
            </p:cNvPr>
            <p:cNvGrpSpPr/>
            <p:nvPr/>
          </p:nvGrpSpPr>
          <p:grpSpPr>
            <a:xfrm>
              <a:off x="5711080" y="4499276"/>
              <a:ext cx="1002680" cy="665771"/>
              <a:chOff x="1041048" y="4095030"/>
              <a:chExt cx="1336906" cy="887694"/>
            </a:xfrm>
          </p:grpSpPr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3CBC48BB-07CF-1FAA-2875-2ABAABBEC7E5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3DD5A78C-9AEB-E23A-37A4-9CF5E6E1E1AD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2" name="Gruppieren 61">
              <a:extLst>
                <a:ext uri="{FF2B5EF4-FFF2-40B4-BE49-F238E27FC236}">
                  <a16:creationId xmlns:a16="http://schemas.microsoft.com/office/drawing/2014/main" id="{C9543855-5116-F368-EE73-C38F318FAACE}"/>
                </a:ext>
              </a:extLst>
            </p:cNvPr>
            <p:cNvGrpSpPr/>
            <p:nvPr/>
          </p:nvGrpSpPr>
          <p:grpSpPr>
            <a:xfrm>
              <a:off x="5703881" y="4819695"/>
              <a:ext cx="1005181" cy="665771"/>
              <a:chOff x="2377954" y="4095030"/>
              <a:chExt cx="1340241" cy="887694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2F7F0DCF-AE38-3C9E-DE2A-0B6B14308E14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0369BD1F-BDD5-D21D-9A50-593FFD5B037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9BF41059-44E4-AF71-14DF-52DE06CD30BA}"/>
                </a:ext>
              </a:extLst>
            </p:cNvPr>
            <p:cNvGrpSpPr/>
            <p:nvPr/>
          </p:nvGrpSpPr>
          <p:grpSpPr>
            <a:xfrm>
              <a:off x="8755988" y="3487298"/>
              <a:ext cx="335021" cy="1009706"/>
              <a:chOff x="3598332" y="4779224"/>
              <a:chExt cx="304800" cy="860974"/>
            </a:xfrm>
          </p:grpSpPr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83CBA190-B62B-4E80-E4BC-A0FBBC0386F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247C8B6-F6F2-7913-7F8E-651B6A447CF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5B1D1E5E-FAAB-11DD-0172-F5371FA4FF88}"/>
                </a:ext>
              </a:extLst>
            </p:cNvPr>
            <p:cNvGrpSpPr/>
            <p:nvPr/>
          </p:nvGrpSpPr>
          <p:grpSpPr>
            <a:xfrm>
              <a:off x="5688353" y="5099539"/>
              <a:ext cx="1068027" cy="665771"/>
              <a:chOff x="559213" y="4046004"/>
              <a:chExt cx="1424036" cy="887694"/>
            </a:xfrm>
          </p:grpSpPr>
          <p:sp>
            <p:nvSpPr>
              <p:cNvPr id="69" name="Freihandform: Form 68">
                <a:extLst>
                  <a:ext uri="{FF2B5EF4-FFF2-40B4-BE49-F238E27FC236}">
                    <a16:creationId xmlns:a16="http://schemas.microsoft.com/office/drawing/2014/main" id="{5D52FAEE-25B5-192A-184A-9C951440DA7C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0" name="Freihandform: Form 69">
                <a:extLst>
                  <a:ext uri="{FF2B5EF4-FFF2-40B4-BE49-F238E27FC236}">
                    <a16:creationId xmlns:a16="http://schemas.microsoft.com/office/drawing/2014/main" id="{60B0F748-4278-D1BA-01A7-781D49D69B5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E5333FDA-DD30-D703-E571-D66EE829C2BF}"/>
                </a:ext>
              </a:extLst>
            </p:cNvPr>
            <p:cNvGrpSpPr/>
            <p:nvPr/>
          </p:nvGrpSpPr>
          <p:grpSpPr>
            <a:xfrm>
              <a:off x="8647976" y="3757328"/>
              <a:ext cx="335021" cy="1009706"/>
              <a:chOff x="3598332" y="4779224"/>
              <a:chExt cx="304800" cy="860974"/>
            </a:xfrm>
          </p:grpSpPr>
          <p:sp>
            <p:nvSpPr>
              <p:cNvPr id="72" name="Freihandform: Form 71">
                <a:extLst>
                  <a:ext uri="{FF2B5EF4-FFF2-40B4-BE49-F238E27FC236}">
                    <a16:creationId xmlns:a16="http://schemas.microsoft.com/office/drawing/2014/main" id="{8B4120ED-C035-1158-5D77-E75CA14B09FD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73" name="Freihandform: Form 72">
                <a:extLst>
                  <a:ext uri="{FF2B5EF4-FFF2-40B4-BE49-F238E27FC236}">
                    <a16:creationId xmlns:a16="http://schemas.microsoft.com/office/drawing/2014/main" id="{47197896-8122-83CB-C724-9D5D15207FF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B380A87A-E136-D748-B7FC-BC24D8331D73}"/>
                </a:ext>
              </a:extLst>
            </p:cNvPr>
            <p:cNvSpPr/>
            <p:nvPr/>
          </p:nvSpPr>
          <p:spPr>
            <a:xfrm>
              <a:off x="5736463" y="5660514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5" name="Grafik 83" descr="Frau">
              <a:extLst>
                <a:ext uri="{FF2B5EF4-FFF2-40B4-BE49-F238E27FC236}">
                  <a16:creationId xmlns:a16="http://schemas.microsoft.com/office/drawing/2014/main" id="{F99301EB-F299-AB66-ACF4-62C58B4C14A9}"/>
                </a:ext>
              </a:extLst>
            </p:cNvPr>
            <p:cNvGrpSpPr/>
            <p:nvPr/>
          </p:nvGrpSpPr>
          <p:grpSpPr>
            <a:xfrm>
              <a:off x="8550891" y="3948306"/>
              <a:ext cx="421156" cy="1050465"/>
              <a:chOff x="6347876" y="3793480"/>
              <a:chExt cx="355806" cy="870289"/>
            </a:xfrm>
          </p:grpSpPr>
          <p:sp>
            <p:nvSpPr>
              <p:cNvPr id="76" name="Freihandform: Form 75">
                <a:extLst>
                  <a:ext uri="{FF2B5EF4-FFF2-40B4-BE49-F238E27FC236}">
                    <a16:creationId xmlns:a16="http://schemas.microsoft.com/office/drawing/2014/main" id="{BBEE4A0B-5E68-21F4-B494-F87D243820B1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77" name="Freihandform: Form 76">
                <a:extLst>
                  <a:ext uri="{FF2B5EF4-FFF2-40B4-BE49-F238E27FC236}">
                    <a16:creationId xmlns:a16="http://schemas.microsoft.com/office/drawing/2014/main" id="{B1AD057B-461C-A367-7F2E-7E8CC2808B2D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0C287A45-A9A4-1700-699B-D3E89F40F230}"/>
                </a:ext>
              </a:extLst>
            </p:cNvPr>
            <p:cNvSpPr/>
            <p:nvPr/>
          </p:nvSpPr>
          <p:spPr>
            <a:xfrm>
              <a:off x="5688631" y="5431514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9" name="Gruppieren 78">
              <a:extLst>
                <a:ext uri="{FF2B5EF4-FFF2-40B4-BE49-F238E27FC236}">
                  <a16:creationId xmlns:a16="http://schemas.microsoft.com/office/drawing/2014/main" id="{6CD6E9CA-351B-1E4B-02E1-89107BC080A5}"/>
                </a:ext>
              </a:extLst>
            </p:cNvPr>
            <p:cNvGrpSpPr/>
            <p:nvPr/>
          </p:nvGrpSpPr>
          <p:grpSpPr>
            <a:xfrm>
              <a:off x="8541561" y="4260959"/>
              <a:ext cx="335021" cy="1009706"/>
              <a:chOff x="3598332" y="4779224"/>
              <a:chExt cx="304800" cy="860974"/>
            </a:xfrm>
          </p:grpSpPr>
          <p:sp>
            <p:nvSpPr>
              <p:cNvPr id="80" name="Freihandform: Form 79">
                <a:extLst>
                  <a:ext uri="{FF2B5EF4-FFF2-40B4-BE49-F238E27FC236}">
                    <a16:creationId xmlns:a16="http://schemas.microsoft.com/office/drawing/2014/main" id="{9C643760-C0FF-D025-448E-551B006F3215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1" name="Freihandform: Form 80">
                <a:extLst>
                  <a:ext uri="{FF2B5EF4-FFF2-40B4-BE49-F238E27FC236}">
                    <a16:creationId xmlns:a16="http://schemas.microsoft.com/office/drawing/2014/main" id="{16FA0D0B-5F5C-C141-68EF-E14E9B414A86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2" name="Grafik 83" descr="Frau">
              <a:extLst>
                <a:ext uri="{FF2B5EF4-FFF2-40B4-BE49-F238E27FC236}">
                  <a16:creationId xmlns:a16="http://schemas.microsoft.com/office/drawing/2014/main" id="{6046F71B-52E3-CFF6-E065-8928345CF6F7}"/>
                </a:ext>
              </a:extLst>
            </p:cNvPr>
            <p:cNvGrpSpPr/>
            <p:nvPr/>
          </p:nvGrpSpPr>
          <p:grpSpPr>
            <a:xfrm>
              <a:off x="8416740" y="4461458"/>
              <a:ext cx="421156" cy="1032452"/>
              <a:chOff x="6347876" y="3808404"/>
              <a:chExt cx="355806" cy="855365"/>
            </a:xfrm>
          </p:grpSpPr>
          <p:sp>
            <p:nvSpPr>
              <p:cNvPr id="83" name="Freihandform: Form 82">
                <a:extLst>
                  <a:ext uri="{FF2B5EF4-FFF2-40B4-BE49-F238E27FC236}">
                    <a16:creationId xmlns:a16="http://schemas.microsoft.com/office/drawing/2014/main" id="{CEBAA25A-B96B-7C16-1AB1-003268B8E19B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84" name="Freihandform: Form 83">
                <a:extLst>
                  <a:ext uri="{FF2B5EF4-FFF2-40B4-BE49-F238E27FC236}">
                    <a16:creationId xmlns:a16="http://schemas.microsoft.com/office/drawing/2014/main" id="{02ED91DD-64A5-FFCB-045D-352429A263B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5" name="Grafik 83" descr="Frau">
              <a:extLst>
                <a:ext uri="{FF2B5EF4-FFF2-40B4-BE49-F238E27FC236}">
                  <a16:creationId xmlns:a16="http://schemas.microsoft.com/office/drawing/2014/main" id="{F0F58CEF-93F7-DFF0-33F6-5A24EF6E97E7}"/>
                </a:ext>
              </a:extLst>
            </p:cNvPr>
            <p:cNvGrpSpPr/>
            <p:nvPr/>
          </p:nvGrpSpPr>
          <p:grpSpPr>
            <a:xfrm>
              <a:off x="8329148" y="4716897"/>
              <a:ext cx="421156" cy="1050465"/>
              <a:chOff x="6347876" y="3793480"/>
              <a:chExt cx="355806" cy="870289"/>
            </a:xfrm>
          </p:grpSpPr>
          <p:sp>
            <p:nvSpPr>
              <p:cNvPr id="86" name="Freihandform: Form 85">
                <a:extLst>
                  <a:ext uri="{FF2B5EF4-FFF2-40B4-BE49-F238E27FC236}">
                    <a16:creationId xmlns:a16="http://schemas.microsoft.com/office/drawing/2014/main" id="{88A06F0D-F42B-EE64-E0FD-0DF085B04DBF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87" name="Freihandform: Form 86">
                <a:extLst>
                  <a:ext uri="{FF2B5EF4-FFF2-40B4-BE49-F238E27FC236}">
                    <a16:creationId xmlns:a16="http://schemas.microsoft.com/office/drawing/2014/main" id="{45A57598-FEA3-71DF-60F4-8083150F4828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88" name="Gruppieren 87">
              <a:extLst>
                <a:ext uri="{FF2B5EF4-FFF2-40B4-BE49-F238E27FC236}">
                  <a16:creationId xmlns:a16="http://schemas.microsoft.com/office/drawing/2014/main" id="{18C7FC34-4232-8A8F-06B2-6C81A8392178}"/>
                </a:ext>
              </a:extLst>
            </p:cNvPr>
            <p:cNvGrpSpPr/>
            <p:nvPr/>
          </p:nvGrpSpPr>
          <p:grpSpPr>
            <a:xfrm>
              <a:off x="8325084" y="5020046"/>
              <a:ext cx="335021" cy="1009706"/>
              <a:chOff x="3598332" y="4779224"/>
              <a:chExt cx="304800" cy="860974"/>
            </a:xfrm>
          </p:grpSpPr>
          <p:sp>
            <p:nvSpPr>
              <p:cNvPr id="89" name="Freihandform: Form 88">
                <a:extLst>
                  <a:ext uri="{FF2B5EF4-FFF2-40B4-BE49-F238E27FC236}">
                    <a16:creationId xmlns:a16="http://schemas.microsoft.com/office/drawing/2014/main" id="{F064EFF6-D670-4F91-5AC0-AD86E6B7ABD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90" name="Freihandform: Form 89">
                <a:extLst>
                  <a:ext uri="{FF2B5EF4-FFF2-40B4-BE49-F238E27FC236}">
                    <a16:creationId xmlns:a16="http://schemas.microsoft.com/office/drawing/2014/main" id="{770CAEC4-6632-3E9E-3C27-A6B8262D3C07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91" name="Grafik 83" descr="Frau">
              <a:extLst>
                <a:ext uri="{FF2B5EF4-FFF2-40B4-BE49-F238E27FC236}">
                  <a16:creationId xmlns:a16="http://schemas.microsoft.com/office/drawing/2014/main" id="{550EFE03-4340-47A6-981A-79D62529CA10}"/>
                </a:ext>
              </a:extLst>
            </p:cNvPr>
            <p:cNvGrpSpPr/>
            <p:nvPr/>
          </p:nvGrpSpPr>
          <p:grpSpPr>
            <a:xfrm>
              <a:off x="8227775" y="5297013"/>
              <a:ext cx="421156" cy="1050465"/>
              <a:chOff x="6347876" y="3793480"/>
              <a:chExt cx="355806" cy="870289"/>
            </a:xfrm>
          </p:grpSpPr>
          <p:sp>
            <p:nvSpPr>
              <p:cNvPr id="92" name="Freihandform: Form 91">
                <a:extLst>
                  <a:ext uri="{FF2B5EF4-FFF2-40B4-BE49-F238E27FC236}">
                    <a16:creationId xmlns:a16="http://schemas.microsoft.com/office/drawing/2014/main" id="{44F9FAE8-6E97-6387-5CF1-2BD8306DD407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93" name="Freihandform: Form 92">
                <a:extLst>
                  <a:ext uri="{FF2B5EF4-FFF2-40B4-BE49-F238E27FC236}">
                    <a16:creationId xmlns:a16="http://schemas.microsoft.com/office/drawing/2014/main" id="{A45CEF20-C8A0-D444-9F81-A694C070C4A7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470AD3E1-839E-3A05-BBA0-CC99C64C597C}"/>
                </a:ext>
              </a:extLst>
            </p:cNvPr>
            <p:cNvSpPr/>
            <p:nvPr/>
          </p:nvSpPr>
          <p:spPr>
            <a:xfrm>
              <a:off x="5748733" y="5987020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E1400EC4-BBC4-C44C-F622-C42F2D78B53B}"/>
                </a:ext>
              </a:extLst>
            </p:cNvPr>
            <p:cNvSpPr/>
            <p:nvPr/>
          </p:nvSpPr>
          <p:spPr>
            <a:xfrm>
              <a:off x="5696966" y="573785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8266B7DE-B85D-767A-76B0-3CC6A164E0DE}"/>
              </a:ext>
            </a:extLst>
          </p:cNvPr>
          <p:cNvGrpSpPr/>
          <p:nvPr/>
        </p:nvGrpSpPr>
        <p:grpSpPr>
          <a:xfrm rot="1344245" flipH="1">
            <a:off x="4531601" y="3499923"/>
            <a:ext cx="1442191" cy="710685"/>
            <a:chOff x="3223411" y="4433466"/>
            <a:chExt cx="1151274" cy="947581"/>
          </a:xfrm>
        </p:grpSpPr>
        <p:sp>
          <p:nvSpPr>
            <p:cNvPr id="102" name="Bogen 101">
              <a:extLst>
                <a:ext uri="{FF2B5EF4-FFF2-40B4-BE49-F238E27FC236}">
                  <a16:creationId xmlns:a16="http://schemas.microsoft.com/office/drawing/2014/main" id="{D7A7FAF9-7688-82CF-F328-B4891FCD4CCF}"/>
                </a:ext>
              </a:extLst>
            </p:cNvPr>
            <p:cNvSpPr/>
            <p:nvPr/>
          </p:nvSpPr>
          <p:spPr>
            <a:xfrm rot="2266217" flipV="1">
              <a:off x="3223411" y="4433466"/>
              <a:ext cx="1151274" cy="765135"/>
            </a:xfrm>
            <a:prstGeom prst="arc">
              <a:avLst>
                <a:gd name="adj1" fmla="val 17689605"/>
                <a:gd name="adj2" fmla="val 483074"/>
              </a:avLst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 sz="1350" dirty="0"/>
            </a:p>
          </p:txBody>
        </p:sp>
        <p:cxnSp>
          <p:nvCxnSpPr>
            <p:cNvPr id="103" name="Gerader Verbinder 102">
              <a:extLst>
                <a:ext uri="{FF2B5EF4-FFF2-40B4-BE49-F238E27FC236}">
                  <a16:creationId xmlns:a16="http://schemas.microsoft.com/office/drawing/2014/main" id="{254303DA-E9A7-9AB2-78FD-15D7763CF8B6}"/>
                </a:ext>
              </a:extLst>
            </p:cNvPr>
            <p:cNvCxnSpPr>
              <a:cxnSpLocks/>
            </p:cNvCxnSpPr>
            <p:nvPr/>
          </p:nvCxnSpPr>
          <p:spPr>
            <a:xfrm rot="1191269">
              <a:off x="3715831" y="5204683"/>
              <a:ext cx="52980" cy="176364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erader Verbinder 103">
              <a:extLst>
                <a:ext uri="{FF2B5EF4-FFF2-40B4-BE49-F238E27FC236}">
                  <a16:creationId xmlns:a16="http://schemas.microsoft.com/office/drawing/2014/main" id="{8AC87106-2B05-53B8-1A0B-FA06F9BB29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22505" y="5162245"/>
              <a:ext cx="150010" cy="66593"/>
            </a:xfrm>
            <a:prstGeom prst="line">
              <a:avLst/>
            </a:prstGeom>
            <a:ln w="57150">
              <a:solidFill>
                <a:srgbClr val="E2B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7" name="Grafik 106">
            <a:extLst>
              <a:ext uri="{FF2B5EF4-FFF2-40B4-BE49-F238E27FC236}">
                <a16:creationId xmlns:a16="http://schemas.microsoft.com/office/drawing/2014/main" id="{95394CBD-599A-4DC9-8337-1002AB09D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 thruBlk="1"/>
      </p:transition>
    </mc:Choice>
    <mc:Fallback xmlns="">
      <p:transition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3924685" y="1206172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Stimmst du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Stimmst du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5F7A6601-FF2F-8112-73A1-8AC7E6F4D418}"/>
              </a:ext>
            </a:extLst>
          </p:cNvPr>
          <p:cNvGrpSpPr/>
          <p:nvPr/>
        </p:nvGrpSpPr>
        <p:grpSpPr>
          <a:xfrm>
            <a:off x="2136000" y="2416850"/>
            <a:ext cx="7920000" cy="4098605"/>
            <a:chOff x="2569799" y="2289397"/>
            <a:chExt cx="6264974" cy="3334081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BFE05AAF-1319-F837-F506-1474636B9A33}"/>
                </a:ext>
              </a:extLst>
            </p:cNvPr>
            <p:cNvSpPr/>
            <p:nvPr/>
          </p:nvSpPr>
          <p:spPr>
            <a:xfrm>
              <a:off x="2596861" y="2608005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8AA47685-BD11-A762-2788-42374FDE88EB}"/>
                </a:ext>
              </a:extLst>
            </p:cNvPr>
            <p:cNvSpPr/>
            <p:nvPr/>
          </p:nvSpPr>
          <p:spPr>
            <a:xfrm>
              <a:off x="2675437" y="28555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7" name="Grafik 25" descr="Klassenzimmer">
              <a:extLst>
                <a:ext uri="{FF2B5EF4-FFF2-40B4-BE49-F238E27FC236}">
                  <a16:creationId xmlns:a16="http://schemas.microsoft.com/office/drawing/2014/main" id="{0638C815-BBA6-06F2-EEAF-CAD9A216BC3E}"/>
                </a:ext>
              </a:extLst>
            </p:cNvPr>
            <p:cNvGrpSpPr/>
            <p:nvPr/>
          </p:nvGrpSpPr>
          <p:grpSpPr>
            <a:xfrm>
              <a:off x="7297892" y="2789986"/>
              <a:ext cx="1536881" cy="1605645"/>
              <a:chOff x="3898042" y="2300710"/>
              <a:chExt cx="1053959" cy="1061884"/>
            </a:xfrm>
          </p:grpSpPr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EAB836A-5E6A-F262-F204-11A08D80AB54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18C33157-BC5D-9068-EFEF-9083B8D105BF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2" name="Freihandform: Form 11">
                <a:extLst>
                  <a:ext uri="{FF2B5EF4-FFF2-40B4-BE49-F238E27FC236}">
                    <a16:creationId xmlns:a16="http://schemas.microsoft.com/office/drawing/2014/main" id="{C311D714-F7C1-930E-FADC-591C9E7435A0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F409463-0089-F36F-0466-1DBAB99D53CF}"/>
                </a:ext>
              </a:extLst>
            </p:cNvPr>
            <p:cNvGrpSpPr/>
            <p:nvPr/>
          </p:nvGrpSpPr>
          <p:grpSpPr>
            <a:xfrm>
              <a:off x="2590996" y="2945935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668F2758-8E51-DB4C-8078-68025A0E4105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4C3EEFE3-44E1-1A12-A1A5-B3B98074E656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612200B4-3D1C-9546-4907-3A2F8F932FD7}"/>
                </a:ext>
              </a:extLst>
            </p:cNvPr>
            <p:cNvGrpSpPr/>
            <p:nvPr/>
          </p:nvGrpSpPr>
          <p:grpSpPr>
            <a:xfrm>
              <a:off x="2592526" y="3301375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2281F7E4-C85C-1312-E895-53DCE8AE9C0C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8CC5591F-612B-1BF3-3FA4-72C889237DE9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2AB127-8572-9262-644C-DFE9113B7583}"/>
                </a:ext>
              </a:extLst>
            </p:cNvPr>
            <p:cNvGrpSpPr/>
            <p:nvPr/>
          </p:nvGrpSpPr>
          <p:grpSpPr>
            <a:xfrm>
              <a:off x="2585327" y="3621794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34C28212-FAAA-0BA8-85C7-AC4CC193B575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FA555BDC-13BD-20BC-5D07-81A13F9A28A3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2EF0C344-70D3-9402-9690-14AE2E24986D}"/>
                </a:ext>
              </a:extLst>
            </p:cNvPr>
            <p:cNvGrpSpPr/>
            <p:nvPr/>
          </p:nvGrpSpPr>
          <p:grpSpPr>
            <a:xfrm>
              <a:off x="5637434" y="2289397"/>
              <a:ext cx="335021" cy="1009706"/>
              <a:chOff x="3598332" y="4779224"/>
              <a:chExt cx="304800" cy="86097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61FF08D0-3FC4-57C5-053D-92C975725F5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6CA59D98-CBF7-4A7A-187C-532806560283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E2CDD59D-BFC8-B79D-B86C-D19568D8E6A2}"/>
                </a:ext>
              </a:extLst>
            </p:cNvPr>
            <p:cNvGrpSpPr/>
            <p:nvPr/>
          </p:nvGrpSpPr>
          <p:grpSpPr>
            <a:xfrm>
              <a:off x="2569799" y="3901638"/>
              <a:ext cx="1068027" cy="665771"/>
              <a:chOff x="559213" y="4046004"/>
              <a:chExt cx="1424036" cy="88769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43CBDB26-A70E-02ED-4299-B67DE23D0F98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FBF5B405-C163-537D-DE85-F71B501C6DDC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BF29D390-72EC-41CC-DA7C-527DF2000DE8}"/>
                </a:ext>
              </a:extLst>
            </p:cNvPr>
            <p:cNvGrpSpPr/>
            <p:nvPr/>
          </p:nvGrpSpPr>
          <p:grpSpPr>
            <a:xfrm>
              <a:off x="5529422" y="2559427"/>
              <a:ext cx="335021" cy="1009706"/>
              <a:chOff x="3598332" y="4779224"/>
              <a:chExt cx="304800" cy="860974"/>
            </a:xfrm>
          </p:grpSpPr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020CE29B-D586-BFC9-D134-C7864EFBF307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547FDAAE-7C74-106C-7332-252D878FCD94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885A9906-5220-6454-8510-3CF32A7B2EB8}"/>
                </a:ext>
              </a:extLst>
            </p:cNvPr>
            <p:cNvSpPr/>
            <p:nvPr/>
          </p:nvSpPr>
          <p:spPr>
            <a:xfrm>
              <a:off x="2617909" y="4462613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2" name="Grafik 83" descr="Frau">
              <a:extLst>
                <a:ext uri="{FF2B5EF4-FFF2-40B4-BE49-F238E27FC236}">
                  <a16:creationId xmlns:a16="http://schemas.microsoft.com/office/drawing/2014/main" id="{A76352B7-37FF-2C46-FC7B-4D75B26D8B1B}"/>
                </a:ext>
              </a:extLst>
            </p:cNvPr>
            <p:cNvGrpSpPr/>
            <p:nvPr/>
          </p:nvGrpSpPr>
          <p:grpSpPr>
            <a:xfrm>
              <a:off x="5432337" y="2750405"/>
              <a:ext cx="421156" cy="1050465"/>
              <a:chOff x="6347876" y="3793480"/>
              <a:chExt cx="355806" cy="870289"/>
            </a:xfrm>
          </p:grpSpPr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9F27F707-A5EA-9A61-4BB3-88D74952F2C3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A069C9BA-4D64-0F0C-753E-F3445BB96FD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9E5586BD-9B6D-0060-32E3-3010E860D294}"/>
                </a:ext>
              </a:extLst>
            </p:cNvPr>
            <p:cNvSpPr/>
            <p:nvPr/>
          </p:nvSpPr>
          <p:spPr>
            <a:xfrm>
              <a:off x="2570077" y="423361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6" name="Gruppieren 35">
              <a:extLst>
                <a:ext uri="{FF2B5EF4-FFF2-40B4-BE49-F238E27FC236}">
                  <a16:creationId xmlns:a16="http://schemas.microsoft.com/office/drawing/2014/main" id="{3753B185-E9EB-1A77-D6D7-C6BE287369A5}"/>
                </a:ext>
              </a:extLst>
            </p:cNvPr>
            <p:cNvGrpSpPr/>
            <p:nvPr/>
          </p:nvGrpSpPr>
          <p:grpSpPr>
            <a:xfrm>
              <a:off x="5423007" y="3063058"/>
              <a:ext cx="335021" cy="1009706"/>
              <a:chOff x="3598332" y="4779224"/>
              <a:chExt cx="304800" cy="860974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B1C23181-4CD9-CA6F-4839-96826F057E33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56988A64-4433-74E3-1358-28C2445CD45A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83" descr="Frau">
              <a:extLst>
                <a:ext uri="{FF2B5EF4-FFF2-40B4-BE49-F238E27FC236}">
                  <a16:creationId xmlns:a16="http://schemas.microsoft.com/office/drawing/2014/main" id="{B63E1ED1-37FF-6FF9-73F6-D69102B46946}"/>
                </a:ext>
              </a:extLst>
            </p:cNvPr>
            <p:cNvGrpSpPr/>
            <p:nvPr/>
          </p:nvGrpSpPr>
          <p:grpSpPr>
            <a:xfrm>
              <a:off x="5298186" y="3263557"/>
              <a:ext cx="421156" cy="1032452"/>
              <a:chOff x="6347876" y="3808404"/>
              <a:chExt cx="355806" cy="855365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F680FF83-2B95-8B1F-5179-A423EBBEAD4A}"/>
                  </a:ext>
                </a:extLst>
              </p:cNvPr>
              <p:cNvSpPr/>
              <p:nvPr/>
            </p:nvSpPr>
            <p:spPr>
              <a:xfrm>
                <a:off x="6371892" y="380840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21E53260-0B96-402C-B733-ADE29F48D320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2" name="Grafik 83" descr="Frau">
              <a:extLst>
                <a:ext uri="{FF2B5EF4-FFF2-40B4-BE49-F238E27FC236}">
                  <a16:creationId xmlns:a16="http://schemas.microsoft.com/office/drawing/2014/main" id="{46461E16-2CB5-F9D2-4072-09C90F67D7B3}"/>
                </a:ext>
              </a:extLst>
            </p:cNvPr>
            <p:cNvGrpSpPr/>
            <p:nvPr/>
          </p:nvGrpSpPr>
          <p:grpSpPr>
            <a:xfrm>
              <a:off x="5210594" y="3518996"/>
              <a:ext cx="421156" cy="1050465"/>
              <a:chOff x="6347876" y="3793480"/>
              <a:chExt cx="355806" cy="870289"/>
            </a:xfrm>
          </p:grpSpPr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06BB8837-3C2A-6237-B366-F6573713B56E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97FEC11-6091-4DC0-555F-F4BCEEC8957E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40EF645E-1178-27A1-CC5D-C1A7F8B36133}"/>
                </a:ext>
              </a:extLst>
            </p:cNvPr>
            <p:cNvGrpSpPr/>
            <p:nvPr/>
          </p:nvGrpSpPr>
          <p:grpSpPr>
            <a:xfrm>
              <a:off x="5206530" y="3822145"/>
              <a:ext cx="335021" cy="1009706"/>
              <a:chOff x="3598332" y="4779224"/>
              <a:chExt cx="304800" cy="86097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25C4BBF9-B0A4-19B0-1538-FDE41F210C92}"/>
                  </a:ext>
                </a:extLst>
              </p:cNvPr>
              <p:cNvSpPr/>
              <p:nvPr/>
            </p:nvSpPr>
            <p:spPr>
              <a:xfrm>
                <a:off x="3614618" y="4779224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8E321BCE-023A-195D-5350-FED93DBD25F8}"/>
                  </a:ext>
                </a:extLst>
              </p:cNvPr>
              <p:cNvSpPr/>
              <p:nvPr/>
            </p:nvSpPr>
            <p:spPr>
              <a:xfrm>
                <a:off x="3598332" y="4950189"/>
                <a:ext cx="304800" cy="690009"/>
              </a:xfrm>
              <a:custGeom>
                <a:avLst/>
                <a:gdLst>
                  <a:gd name="connsiteX0" fmla="*/ 424339 w 428625"/>
                  <a:gd name="connsiteY0" fmla="*/ 304324 h 695325"/>
                  <a:gd name="connsiteX1" fmla="*/ 370999 w 428625"/>
                  <a:gd name="connsiteY1" fmla="*/ 77629 h 695325"/>
                  <a:gd name="connsiteX2" fmla="*/ 359569 w 428625"/>
                  <a:gd name="connsiteY2" fmla="*/ 56674 h 695325"/>
                  <a:gd name="connsiteX3" fmla="*/ 279559 w 428625"/>
                  <a:gd name="connsiteY3" fmla="*/ 14764 h 695325"/>
                  <a:gd name="connsiteX4" fmla="*/ 216694 w 428625"/>
                  <a:gd name="connsiteY4" fmla="*/ 7144 h 695325"/>
                  <a:gd name="connsiteX5" fmla="*/ 153829 w 428625"/>
                  <a:gd name="connsiteY5" fmla="*/ 16669 h 695325"/>
                  <a:gd name="connsiteX6" fmla="*/ 73819 w 428625"/>
                  <a:gd name="connsiteY6" fmla="*/ 58579 h 695325"/>
                  <a:gd name="connsiteX7" fmla="*/ 62389 w 428625"/>
                  <a:gd name="connsiteY7" fmla="*/ 79534 h 695325"/>
                  <a:gd name="connsiteX8" fmla="*/ 9049 w 428625"/>
                  <a:gd name="connsiteY8" fmla="*/ 306229 h 695325"/>
                  <a:gd name="connsiteX9" fmla="*/ 7144 w 428625"/>
                  <a:gd name="connsiteY9" fmla="*/ 315754 h 695325"/>
                  <a:gd name="connsiteX10" fmla="*/ 45244 w 428625"/>
                  <a:gd name="connsiteY10" fmla="*/ 353854 h 695325"/>
                  <a:gd name="connsiteX11" fmla="*/ 81439 w 428625"/>
                  <a:gd name="connsiteY11" fmla="*/ 325279 h 695325"/>
                  <a:gd name="connsiteX12" fmla="*/ 121444 w 428625"/>
                  <a:gd name="connsiteY12" fmla="*/ 159544 h 695325"/>
                  <a:gd name="connsiteX13" fmla="*/ 121444 w 428625"/>
                  <a:gd name="connsiteY13" fmla="*/ 692944 h 695325"/>
                  <a:gd name="connsiteX14" fmla="*/ 197644 w 428625"/>
                  <a:gd name="connsiteY14" fmla="*/ 692944 h 695325"/>
                  <a:gd name="connsiteX15" fmla="*/ 197644 w 428625"/>
                  <a:gd name="connsiteY15" fmla="*/ 350044 h 695325"/>
                  <a:gd name="connsiteX16" fmla="*/ 235744 w 428625"/>
                  <a:gd name="connsiteY16" fmla="*/ 350044 h 695325"/>
                  <a:gd name="connsiteX17" fmla="*/ 235744 w 428625"/>
                  <a:gd name="connsiteY17" fmla="*/ 692944 h 695325"/>
                  <a:gd name="connsiteX18" fmla="*/ 311944 w 428625"/>
                  <a:gd name="connsiteY18" fmla="*/ 692944 h 695325"/>
                  <a:gd name="connsiteX19" fmla="*/ 311944 w 428625"/>
                  <a:gd name="connsiteY19" fmla="*/ 157639 h 695325"/>
                  <a:gd name="connsiteX20" fmla="*/ 351949 w 428625"/>
                  <a:gd name="connsiteY20" fmla="*/ 323374 h 695325"/>
                  <a:gd name="connsiteX21" fmla="*/ 388144 w 428625"/>
                  <a:gd name="connsiteY21" fmla="*/ 351949 h 695325"/>
                  <a:gd name="connsiteX22" fmla="*/ 426244 w 428625"/>
                  <a:gd name="connsiteY22" fmla="*/ 313849 h 695325"/>
                  <a:gd name="connsiteX23" fmla="*/ 424339 w 428625"/>
                  <a:gd name="connsiteY23" fmla="*/ 304324 h 695325"/>
                  <a:gd name="connsiteX0" fmla="*/ 415501 w 417407"/>
                  <a:gd name="connsiteY0" fmla="*/ 297180 h 685800"/>
                  <a:gd name="connsiteX1" fmla="*/ 362161 w 417407"/>
                  <a:gd name="connsiteY1" fmla="*/ 70485 h 685800"/>
                  <a:gd name="connsiteX2" fmla="*/ 350731 w 417407"/>
                  <a:gd name="connsiteY2" fmla="*/ 49530 h 685800"/>
                  <a:gd name="connsiteX3" fmla="*/ 270721 w 417407"/>
                  <a:gd name="connsiteY3" fmla="*/ 7620 h 685800"/>
                  <a:gd name="connsiteX4" fmla="*/ 207856 w 417407"/>
                  <a:gd name="connsiteY4" fmla="*/ 0 h 685800"/>
                  <a:gd name="connsiteX5" fmla="*/ 144991 w 417407"/>
                  <a:gd name="connsiteY5" fmla="*/ 9525 h 685800"/>
                  <a:gd name="connsiteX6" fmla="*/ 64981 w 417407"/>
                  <a:gd name="connsiteY6" fmla="*/ 51435 h 685800"/>
                  <a:gd name="connsiteX7" fmla="*/ 53551 w 417407"/>
                  <a:gd name="connsiteY7" fmla="*/ 72390 h 685800"/>
                  <a:gd name="connsiteX8" fmla="*/ 211 w 417407"/>
                  <a:gd name="connsiteY8" fmla="*/ 299085 h 685800"/>
                  <a:gd name="connsiteX9" fmla="*/ 36406 w 417407"/>
                  <a:gd name="connsiteY9" fmla="*/ 346710 h 685800"/>
                  <a:gd name="connsiteX10" fmla="*/ 72601 w 417407"/>
                  <a:gd name="connsiteY10" fmla="*/ 318135 h 685800"/>
                  <a:gd name="connsiteX11" fmla="*/ 112606 w 417407"/>
                  <a:gd name="connsiteY11" fmla="*/ 152400 h 685800"/>
                  <a:gd name="connsiteX12" fmla="*/ 112606 w 417407"/>
                  <a:gd name="connsiteY12" fmla="*/ 685800 h 685800"/>
                  <a:gd name="connsiteX13" fmla="*/ 188806 w 417407"/>
                  <a:gd name="connsiteY13" fmla="*/ 685800 h 685800"/>
                  <a:gd name="connsiteX14" fmla="*/ 188806 w 417407"/>
                  <a:gd name="connsiteY14" fmla="*/ 342900 h 685800"/>
                  <a:gd name="connsiteX15" fmla="*/ 226906 w 417407"/>
                  <a:gd name="connsiteY15" fmla="*/ 342900 h 685800"/>
                  <a:gd name="connsiteX16" fmla="*/ 226906 w 417407"/>
                  <a:gd name="connsiteY16" fmla="*/ 685800 h 685800"/>
                  <a:gd name="connsiteX17" fmla="*/ 303106 w 417407"/>
                  <a:gd name="connsiteY17" fmla="*/ 685800 h 685800"/>
                  <a:gd name="connsiteX18" fmla="*/ 303106 w 417407"/>
                  <a:gd name="connsiteY18" fmla="*/ 150495 h 685800"/>
                  <a:gd name="connsiteX19" fmla="*/ 343111 w 417407"/>
                  <a:gd name="connsiteY19" fmla="*/ 316230 h 685800"/>
                  <a:gd name="connsiteX20" fmla="*/ 379306 w 417407"/>
                  <a:gd name="connsiteY20" fmla="*/ 344805 h 685800"/>
                  <a:gd name="connsiteX21" fmla="*/ 417406 w 417407"/>
                  <a:gd name="connsiteY21" fmla="*/ 306705 h 685800"/>
                  <a:gd name="connsiteX22" fmla="*/ 415501 w 417407"/>
                  <a:gd name="connsiteY22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72390 w 417195"/>
                  <a:gd name="connsiteY9" fmla="*/ 318135 h 685800"/>
                  <a:gd name="connsiteX10" fmla="*/ 112395 w 417195"/>
                  <a:gd name="connsiteY10" fmla="*/ 152400 h 685800"/>
                  <a:gd name="connsiteX11" fmla="*/ 112395 w 417195"/>
                  <a:gd name="connsiteY11" fmla="*/ 685800 h 685800"/>
                  <a:gd name="connsiteX12" fmla="*/ 188595 w 417195"/>
                  <a:gd name="connsiteY12" fmla="*/ 685800 h 685800"/>
                  <a:gd name="connsiteX13" fmla="*/ 188595 w 417195"/>
                  <a:gd name="connsiteY13" fmla="*/ 342900 h 685800"/>
                  <a:gd name="connsiteX14" fmla="*/ 226695 w 417195"/>
                  <a:gd name="connsiteY14" fmla="*/ 342900 h 685800"/>
                  <a:gd name="connsiteX15" fmla="*/ 226695 w 417195"/>
                  <a:gd name="connsiteY15" fmla="*/ 685800 h 685800"/>
                  <a:gd name="connsiteX16" fmla="*/ 302895 w 417195"/>
                  <a:gd name="connsiteY16" fmla="*/ 685800 h 685800"/>
                  <a:gd name="connsiteX17" fmla="*/ 302895 w 417195"/>
                  <a:gd name="connsiteY17" fmla="*/ 150495 h 685800"/>
                  <a:gd name="connsiteX18" fmla="*/ 342900 w 417195"/>
                  <a:gd name="connsiteY18" fmla="*/ 316230 h 685800"/>
                  <a:gd name="connsiteX19" fmla="*/ 379095 w 417195"/>
                  <a:gd name="connsiteY19" fmla="*/ 344805 h 685800"/>
                  <a:gd name="connsiteX20" fmla="*/ 417195 w 417195"/>
                  <a:gd name="connsiteY20" fmla="*/ 306705 h 685800"/>
                  <a:gd name="connsiteX21" fmla="*/ 415290 w 417195"/>
                  <a:gd name="connsiteY21" fmla="*/ 297180 h 685800"/>
                  <a:gd name="connsiteX0" fmla="*/ 415290 w 417195"/>
                  <a:gd name="connsiteY0" fmla="*/ 297180 h 685800"/>
                  <a:gd name="connsiteX1" fmla="*/ 361950 w 417195"/>
                  <a:gd name="connsiteY1" fmla="*/ 70485 h 685800"/>
                  <a:gd name="connsiteX2" fmla="*/ 350520 w 417195"/>
                  <a:gd name="connsiteY2" fmla="*/ 49530 h 685800"/>
                  <a:gd name="connsiteX3" fmla="*/ 270510 w 417195"/>
                  <a:gd name="connsiteY3" fmla="*/ 7620 h 685800"/>
                  <a:gd name="connsiteX4" fmla="*/ 207645 w 417195"/>
                  <a:gd name="connsiteY4" fmla="*/ 0 h 685800"/>
                  <a:gd name="connsiteX5" fmla="*/ 144780 w 417195"/>
                  <a:gd name="connsiteY5" fmla="*/ 9525 h 685800"/>
                  <a:gd name="connsiteX6" fmla="*/ 64770 w 417195"/>
                  <a:gd name="connsiteY6" fmla="*/ 51435 h 685800"/>
                  <a:gd name="connsiteX7" fmla="*/ 53340 w 417195"/>
                  <a:gd name="connsiteY7" fmla="*/ 72390 h 685800"/>
                  <a:gd name="connsiteX8" fmla="*/ 0 w 417195"/>
                  <a:gd name="connsiteY8" fmla="*/ 299085 h 685800"/>
                  <a:gd name="connsiteX9" fmla="*/ 112395 w 417195"/>
                  <a:gd name="connsiteY9" fmla="*/ 152400 h 685800"/>
                  <a:gd name="connsiteX10" fmla="*/ 112395 w 417195"/>
                  <a:gd name="connsiteY10" fmla="*/ 685800 h 685800"/>
                  <a:gd name="connsiteX11" fmla="*/ 188595 w 417195"/>
                  <a:gd name="connsiteY11" fmla="*/ 685800 h 685800"/>
                  <a:gd name="connsiteX12" fmla="*/ 188595 w 417195"/>
                  <a:gd name="connsiteY12" fmla="*/ 342900 h 685800"/>
                  <a:gd name="connsiteX13" fmla="*/ 226695 w 417195"/>
                  <a:gd name="connsiteY13" fmla="*/ 342900 h 685800"/>
                  <a:gd name="connsiteX14" fmla="*/ 226695 w 417195"/>
                  <a:gd name="connsiteY14" fmla="*/ 685800 h 685800"/>
                  <a:gd name="connsiteX15" fmla="*/ 302895 w 417195"/>
                  <a:gd name="connsiteY15" fmla="*/ 685800 h 685800"/>
                  <a:gd name="connsiteX16" fmla="*/ 302895 w 417195"/>
                  <a:gd name="connsiteY16" fmla="*/ 150495 h 685800"/>
                  <a:gd name="connsiteX17" fmla="*/ 342900 w 417195"/>
                  <a:gd name="connsiteY17" fmla="*/ 316230 h 685800"/>
                  <a:gd name="connsiteX18" fmla="*/ 379095 w 417195"/>
                  <a:gd name="connsiteY18" fmla="*/ 344805 h 685800"/>
                  <a:gd name="connsiteX19" fmla="*/ 417195 w 417195"/>
                  <a:gd name="connsiteY19" fmla="*/ 306705 h 685800"/>
                  <a:gd name="connsiteX20" fmla="*/ 415290 w 417195"/>
                  <a:gd name="connsiteY20" fmla="*/ 297180 h 685800"/>
                  <a:gd name="connsiteX0" fmla="*/ 361950 w 363855"/>
                  <a:gd name="connsiteY0" fmla="*/ 297180 h 685800"/>
                  <a:gd name="connsiteX1" fmla="*/ 308610 w 363855"/>
                  <a:gd name="connsiteY1" fmla="*/ 70485 h 685800"/>
                  <a:gd name="connsiteX2" fmla="*/ 297180 w 363855"/>
                  <a:gd name="connsiteY2" fmla="*/ 49530 h 685800"/>
                  <a:gd name="connsiteX3" fmla="*/ 217170 w 363855"/>
                  <a:gd name="connsiteY3" fmla="*/ 7620 h 685800"/>
                  <a:gd name="connsiteX4" fmla="*/ 154305 w 363855"/>
                  <a:gd name="connsiteY4" fmla="*/ 0 h 685800"/>
                  <a:gd name="connsiteX5" fmla="*/ 91440 w 363855"/>
                  <a:gd name="connsiteY5" fmla="*/ 9525 h 685800"/>
                  <a:gd name="connsiteX6" fmla="*/ 11430 w 363855"/>
                  <a:gd name="connsiteY6" fmla="*/ 51435 h 685800"/>
                  <a:gd name="connsiteX7" fmla="*/ 0 w 363855"/>
                  <a:gd name="connsiteY7" fmla="*/ 72390 h 685800"/>
                  <a:gd name="connsiteX8" fmla="*/ 59055 w 363855"/>
                  <a:gd name="connsiteY8" fmla="*/ 152400 h 685800"/>
                  <a:gd name="connsiteX9" fmla="*/ 59055 w 363855"/>
                  <a:gd name="connsiteY9" fmla="*/ 685800 h 685800"/>
                  <a:gd name="connsiteX10" fmla="*/ 135255 w 363855"/>
                  <a:gd name="connsiteY10" fmla="*/ 685800 h 685800"/>
                  <a:gd name="connsiteX11" fmla="*/ 135255 w 363855"/>
                  <a:gd name="connsiteY11" fmla="*/ 342900 h 685800"/>
                  <a:gd name="connsiteX12" fmla="*/ 173355 w 363855"/>
                  <a:gd name="connsiteY12" fmla="*/ 342900 h 685800"/>
                  <a:gd name="connsiteX13" fmla="*/ 173355 w 363855"/>
                  <a:gd name="connsiteY13" fmla="*/ 685800 h 685800"/>
                  <a:gd name="connsiteX14" fmla="*/ 249555 w 363855"/>
                  <a:gd name="connsiteY14" fmla="*/ 685800 h 685800"/>
                  <a:gd name="connsiteX15" fmla="*/ 249555 w 363855"/>
                  <a:gd name="connsiteY15" fmla="*/ 150495 h 685800"/>
                  <a:gd name="connsiteX16" fmla="*/ 289560 w 363855"/>
                  <a:gd name="connsiteY16" fmla="*/ 316230 h 685800"/>
                  <a:gd name="connsiteX17" fmla="*/ 325755 w 363855"/>
                  <a:gd name="connsiteY17" fmla="*/ 344805 h 685800"/>
                  <a:gd name="connsiteX18" fmla="*/ 363855 w 363855"/>
                  <a:gd name="connsiteY18" fmla="*/ 306705 h 685800"/>
                  <a:gd name="connsiteX19" fmla="*/ 361950 w 363855"/>
                  <a:gd name="connsiteY19" fmla="*/ 297180 h 685800"/>
                  <a:gd name="connsiteX0" fmla="*/ 350968 w 352873"/>
                  <a:gd name="connsiteY0" fmla="*/ 297180 h 685800"/>
                  <a:gd name="connsiteX1" fmla="*/ 297628 w 352873"/>
                  <a:gd name="connsiteY1" fmla="*/ 70485 h 685800"/>
                  <a:gd name="connsiteX2" fmla="*/ 286198 w 352873"/>
                  <a:gd name="connsiteY2" fmla="*/ 49530 h 685800"/>
                  <a:gd name="connsiteX3" fmla="*/ 206188 w 352873"/>
                  <a:gd name="connsiteY3" fmla="*/ 7620 h 685800"/>
                  <a:gd name="connsiteX4" fmla="*/ 143323 w 352873"/>
                  <a:gd name="connsiteY4" fmla="*/ 0 h 685800"/>
                  <a:gd name="connsiteX5" fmla="*/ 80458 w 352873"/>
                  <a:gd name="connsiteY5" fmla="*/ 9525 h 685800"/>
                  <a:gd name="connsiteX6" fmla="*/ 448 w 352873"/>
                  <a:gd name="connsiteY6" fmla="*/ 51435 h 685800"/>
                  <a:gd name="connsiteX7" fmla="*/ 48073 w 352873"/>
                  <a:gd name="connsiteY7" fmla="*/ 152400 h 685800"/>
                  <a:gd name="connsiteX8" fmla="*/ 48073 w 352873"/>
                  <a:gd name="connsiteY8" fmla="*/ 685800 h 685800"/>
                  <a:gd name="connsiteX9" fmla="*/ 124273 w 352873"/>
                  <a:gd name="connsiteY9" fmla="*/ 685800 h 685800"/>
                  <a:gd name="connsiteX10" fmla="*/ 124273 w 352873"/>
                  <a:gd name="connsiteY10" fmla="*/ 342900 h 685800"/>
                  <a:gd name="connsiteX11" fmla="*/ 162373 w 352873"/>
                  <a:gd name="connsiteY11" fmla="*/ 342900 h 685800"/>
                  <a:gd name="connsiteX12" fmla="*/ 162373 w 352873"/>
                  <a:gd name="connsiteY12" fmla="*/ 685800 h 685800"/>
                  <a:gd name="connsiteX13" fmla="*/ 238573 w 352873"/>
                  <a:gd name="connsiteY13" fmla="*/ 685800 h 685800"/>
                  <a:gd name="connsiteX14" fmla="*/ 238573 w 352873"/>
                  <a:gd name="connsiteY14" fmla="*/ 150495 h 685800"/>
                  <a:gd name="connsiteX15" fmla="*/ 278578 w 352873"/>
                  <a:gd name="connsiteY15" fmla="*/ 316230 h 685800"/>
                  <a:gd name="connsiteX16" fmla="*/ 314773 w 352873"/>
                  <a:gd name="connsiteY16" fmla="*/ 344805 h 685800"/>
                  <a:gd name="connsiteX17" fmla="*/ 352873 w 352873"/>
                  <a:gd name="connsiteY17" fmla="*/ 306705 h 685800"/>
                  <a:gd name="connsiteX18" fmla="*/ 350968 w 352873"/>
                  <a:gd name="connsiteY18" fmla="*/ 297180 h 685800"/>
                  <a:gd name="connsiteX0" fmla="*/ 312267 w 314172"/>
                  <a:gd name="connsiteY0" fmla="*/ 297180 h 685800"/>
                  <a:gd name="connsiteX1" fmla="*/ 258927 w 314172"/>
                  <a:gd name="connsiteY1" fmla="*/ 70485 h 685800"/>
                  <a:gd name="connsiteX2" fmla="*/ 247497 w 314172"/>
                  <a:gd name="connsiteY2" fmla="*/ 49530 h 685800"/>
                  <a:gd name="connsiteX3" fmla="*/ 167487 w 314172"/>
                  <a:gd name="connsiteY3" fmla="*/ 7620 h 685800"/>
                  <a:gd name="connsiteX4" fmla="*/ 104622 w 314172"/>
                  <a:gd name="connsiteY4" fmla="*/ 0 h 685800"/>
                  <a:gd name="connsiteX5" fmla="*/ 41757 w 314172"/>
                  <a:gd name="connsiteY5" fmla="*/ 9525 h 685800"/>
                  <a:gd name="connsiteX6" fmla="*/ 2368 w 314172"/>
                  <a:gd name="connsiteY6" fmla="*/ 34683 h 685800"/>
                  <a:gd name="connsiteX7" fmla="*/ 9372 w 314172"/>
                  <a:gd name="connsiteY7" fmla="*/ 152400 h 685800"/>
                  <a:gd name="connsiteX8" fmla="*/ 9372 w 314172"/>
                  <a:gd name="connsiteY8" fmla="*/ 685800 h 685800"/>
                  <a:gd name="connsiteX9" fmla="*/ 85572 w 314172"/>
                  <a:gd name="connsiteY9" fmla="*/ 685800 h 685800"/>
                  <a:gd name="connsiteX10" fmla="*/ 85572 w 314172"/>
                  <a:gd name="connsiteY10" fmla="*/ 342900 h 685800"/>
                  <a:gd name="connsiteX11" fmla="*/ 123672 w 314172"/>
                  <a:gd name="connsiteY11" fmla="*/ 342900 h 685800"/>
                  <a:gd name="connsiteX12" fmla="*/ 123672 w 314172"/>
                  <a:gd name="connsiteY12" fmla="*/ 685800 h 685800"/>
                  <a:gd name="connsiteX13" fmla="*/ 199872 w 314172"/>
                  <a:gd name="connsiteY13" fmla="*/ 685800 h 685800"/>
                  <a:gd name="connsiteX14" fmla="*/ 199872 w 314172"/>
                  <a:gd name="connsiteY14" fmla="*/ 150495 h 685800"/>
                  <a:gd name="connsiteX15" fmla="*/ 239877 w 314172"/>
                  <a:gd name="connsiteY15" fmla="*/ 316230 h 685800"/>
                  <a:gd name="connsiteX16" fmla="*/ 276072 w 314172"/>
                  <a:gd name="connsiteY16" fmla="*/ 344805 h 685800"/>
                  <a:gd name="connsiteX17" fmla="*/ 314172 w 314172"/>
                  <a:gd name="connsiteY17" fmla="*/ 306705 h 685800"/>
                  <a:gd name="connsiteX18" fmla="*/ 312267 w 314172"/>
                  <a:gd name="connsiteY18" fmla="*/ 297180 h 685800"/>
                  <a:gd name="connsiteX0" fmla="*/ 306123 w 308028"/>
                  <a:gd name="connsiteY0" fmla="*/ 297180 h 685800"/>
                  <a:gd name="connsiteX1" fmla="*/ 252783 w 308028"/>
                  <a:gd name="connsiteY1" fmla="*/ 70485 h 685800"/>
                  <a:gd name="connsiteX2" fmla="*/ 241353 w 308028"/>
                  <a:gd name="connsiteY2" fmla="*/ 49530 h 685800"/>
                  <a:gd name="connsiteX3" fmla="*/ 161343 w 308028"/>
                  <a:gd name="connsiteY3" fmla="*/ 7620 h 685800"/>
                  <a:gd name="connsiteX4" fmla="*/ 98478 w 308028"/>
                  <a:gd name="connsiteY4" fmla="*/ 0 h 685800"/>
                  <a:gd name="connsiteX5" fmla="*/ 35613 w 308028"/>
                  <a:gd name="connsiteY5" fmla="*/ 9525 h 685800"/>
                  <a:gd name="connsiteX6" fmla="*/ 9222 w 308028"/>
                  <a:gd name="connsiteY6" fmla="*/ 37729 h 685800"/>
                  <a:gd name="connsiteX7" fmla="*/ 3228 w 308028"/>
                  <a:gd name="connsiteY7" fmla="*/ 152400 h 685800"/>
                  <a:gd name="connsiteX8" fmla="*/ 3228 w 308028"/>
                  <a:gd name="connsiteY8" fmla="*/ 685800 h 685800"/>
                  <a:gd name="connsiteX9" fmla="*/ 79428 w 308028"/>
                  <a:gd name="connsiteY9" fmla="*/ 685800 h 685800"/>
                  <a:gd name="connsiteX10" fmla="*/ 79428 w 308028"/>
                  <a:gd name="connsiteY10" fmla="*/ 342900 h 685800"/>
                  <a:gd name="connsiteX11" fmla="*/ 117528 w 308028"/>
                  <a:gd name="connsiteY11" fmla="*/ 342900 h 685800"/>
                  <a:gd name="connsiteX12" fmla="*/ 117528 w 308028"/>
                  <a:gd name="connsiteY12" fmla="*/ 685800 h 685800"/>
                  <a:gd name="connsiteX13" fmla="*/ 193728 w 308028"/>
                  <a:gd name="connsiteY13" fmla="*/ 685800 h 685800"/>
                  <a:gd name="connsiteX14" fmla="*/ 193728 w 308028"/>
                  <a:gd name="connsiteY14" fmla="*/ 150495 h 685800"/>
                  <a:gd name="connsiteX15" fmla="*/ 233733 w 308028"/>
                  <a:gd name="connsiteY15" fmla="*/ 316230 h 685800"/>
                  <a:gd name="connsiteX16" fmla="*/ 269928 w 308028"/>
                  <a:gd name="connsiteY16" fmla="*/ 344805 h 685800"/>
                  <a:gd name="connsiteX17" fmla="*/ 308028 w 308028"/>
                  <a:gd name="connsiteY17" fmla="*/ 306705 h 685800"/>
                  <a:gd name="connsiteX18" fmla="*/ 306123 w 308028"/>
                  <a:gd name="connsiteY18" fmla="*/ 297180 h 685800"/>
                  <a:gd name="connsiteX0" fmla="*/ 304741 w 306646"/>
                  <a:gd name="connsiteY0" fmla="*/ 297180 h 685800"/>
                  <a:gd name="connsiteX1" fmla="*/ 251401 w 306646"/>
                  <a:gd name="connsiteY1" fmla="*/ 70485 h 685800"/>
                  <a:gd name="connsiteX2" fmla="*/ 239971 w 306646"/>
                  <a:gd name="connsiteY2" fmla="*/ 49530 h 685800"/>
                  <a:gd name="connsiteX3" fmla="*/ 159961 w 306646"/>
                  <a:gd name="connsiteY3" fmla="*/ 7620 h 685800"/>
                  <a:gd name="connsiteX4" fmla="*/ 97096 w 306646"/>
                  <a:gd name="connsiteY4" fmla="*/ 0 h 685800"/>
                  <a:gd name="connsiteX5" fmla="*/ 34231 w 306646"/>
                  <a:gd name="connsiteY5" fmla="*/ 9525 h 685800"/>
                  <a:gd name="connsiteX6" fmla="*/ 19214 w 306646"/>
                  <a:gd name="connsiteY6" fmla="*/ 28591 h 685800"/>
                  <a:gd name="connsiteX7" fmla="*/ 1846 w 306646"/>
                  <a:gd name="connsiteY7" fmla="*/ 152400 h 685800"/>
                  <a:gd name="connsiteX8" fmla="*/ 1846 w 306646"/>
                  <a:gd name="connsiteY8" fmla="*/ 685800 h 685800"/>
                  <a:gd name="connsiteX9" fmla="*/ 78046 w 306646"/>
                  <a:gd name="connsiteY9" fmla="*/ 685800 h 685800"/>
                  <a:gd name="connsiteX10" fmla="*/ 78046 w 306646"/>
                  <a:gd name="connsiteY10" fmla="*/ 342900 h 685800"/>
                  <a:gd name="connsiteX11" fmla="*/ 116146 w 306646"/>
                  <a:gd name="connsiteY11" fmla="*/ 342900 h 685800"/>
                  <a:gd name="connsiteX12" fmla="*/ 116146 w 306646"/>
                  <a:gd name="connsiteY12" fmla="*/ 685800 h 685800"/>
                  <a:gd name="connsiteX13" fmla="*/ 192346 w 306646"/>
                  <a:gd name="connsiteY13" fmla="*/ 685800 h 685800"/>
                  <a:gd name="connsiteX14" fmla="*/ 192346 w 306646"/>
                  <a:gd name="connsiteY14" fmla="*/ 150495 h 685800"/>
                  <a:gd name="connsiteX15" fmla="*/ 232351 w 306646"/>
                  <a:gd name="connsiteY15" fmla="*/ 316230 h 685800"/>
                  <a:gd name="connsiteX16" fmla="*/ 268546 w 306646"/>
                  <a:gd name="connsiteY16" fmla="*/ 344805 h 685800"/>
                  <a:gd name="connsiteX17" fmla="*/ 306646 w 306646"/>
                  <a:gd name="connsiteY17" fmla="*/ 306705 h 685800"/>
                  <a:gd name="connsiteX18" fmla="*/ 304741 w 306646"/>
                  <a:gd name="connsiteY18" fmla="*/ 297180 h 685800"/>
                  <a:gd name="connsiteX0" fmla="*/ 304741 w 306646"/>
                  <a:gd name="connsiteY0" fmla="*/ 297197 h 685817"/>
                  <a:gd name="connsiteX1" fmla="*/ 251401 w 306646"/>
                  <a:gd name="connsiteY1" fmla="*/ 70502 h 685817"/>
                  <a:gd name="connsiteX2" fmla="*/ 239971 w 306646"/>
                  <a:gd name="connsiteY2" fmla="*/ 49547 h 685817"/>
                  <a:gd name="connsiteX3" fmla="*/ 159961 w 306646"/>
                  <a:gd name="connsiteY3" fmla="*/ 7637 h 685817"/>
                  <a:gd name="connsiteX4" fmla="*/ 97096 w 306646"/>
                  <a:gd name="connsiteY4" fmla="*/ 17 h 685817"/>
                  <a:gd name="connsiteX5" fmla="*/ 34231 w 306646"/>
                  <a:gd name="connsiteY5" fmla="*/ 9542 h 685817"/>
                  <a:gd name="connsiteX6" fmla="*/ 19214 w 306646"/>
                  <a:gd name="connsiteY6" fmla="*/ 28608 h 685817"/>
                  <a:gd name="connsiteX7" fmla="*/ 1846 w 306646"/>
                  <a:gd name="connsiteY7" fmla="*/ 152417 h 685817"/>
                  <a:gd name="connsiteX8" fmla="*/ 1846 w 306646"/>
                  <a:gd name="connsiteY8" fmla="*/ 685817 h 685817"/>
                  <a:gd name="connsiteX9" fmla="*/ 78046 w 306646"/>
                  <a:gd name="connsiteY9" fmla="*/ 685817 h 685817"/>
                  <a:gd name="connsiteX10" fmla="*/ 78046 w 306646"/>
                  <a:gd name="connsiteY10" fmla="*/ 342917 h 685817"/>
                  <a:gd name="connsiteX11" fmla="*/ 116146 w 306646"/>
                  <a:gd name="connsiteY11" fmla="*/ 342917 h 685817"/>
                  <a:gd name="connsiteX12" fmla="*/ 116146 w 306646"/>
                  <a:gd name="connsiteY12" fmla="*/ 685817 h 685817"/>
                  <a:gd name="connsiteX13" fmla="*/ 192346 w 306646"/>
                  <a:gd name="connsiteY13" fmla="*/ 685817 h 685817"/>
                  <a:gd name="connsiteX14" fmla="*/ 192346 w 306646"/>
                  <a:gd name="connsiteY14" fmla="*/ 150512 h 685817"/>
                  <a:gd name="connsiteX15" fmla="*/ 232351 w 306646"/>
                  <a:gd name="connsiteY15" fmla="*/ 316247 h 685817"/>
                  <a:gd name="connsiteX16" fmla="*/ 268546 w 306646"/>
                  <a:gd name="connsiteY16" fmla="*/ 344822 h 685817"/>
                  <a:gd name="connsiteX17" fmla="*/ 306646 w 306646"/>
                  <a:gd name="connsiteY17" fmla="*/ 306722 h 685817"/>
                  <a:gd name="connsiteX18" fmla="*/ 304741 w 306646"/>
                  <a:gd name="connsiteY18" fmla="*/ 297197 h 685817"/>
                  <a:gd name="connsiteX0" fmla="*/ 304741 w 306646"/>
                  <a:gd name="connsiteY0" fmla="*/ 298101 h 686721"/>
                  <a:gd name="connsiteX1" fmla="*/ 251401 w 306646"/>
                  <a:gd name="connsiteY1" fmla="*/ 71406 h 686721"/>
                  <a:gd name="connsiteX2" fmla="*/ 239971 w 306646"/>
                  <a:gd name="connsiteY2" fmla="*/ 50451 h 686721"/>
                  <a:gd name="connsiteX3" fmla="*/ 159961 w 306646"/>
                  <a:gd name="connsiteY3" fmla="*/ 8541 h 686721"/>
                  <a:gd name="connsiteX4" fmla="*/ 97096 w 306646"/>
                  <a:gd name="connsiteY4" fmla="*/ 921 h 686721"/>
                  <a:gd name="connsiteX5" fmla="*/ 19214 w 306646"/>
                  <a:gd name="connsiteY5" fmla="*/ 29512 h 686721"/>
                  <a:gd name="connsiteX6" fmla="*/ 1846 w 306646"/>
                  <a:gd name="connsiteY6" fmla="*/ 153321 h 686721"/>
                  <a:gd name="connsiteX7" fmla="*/ 1846 w 306646"/>
                  <a:gd name="connsiteY7" fmla="*/ 686721 h 686721"/>
                  <a:gd name="connsiteX8" fmla="*/ 78046 w 306646"/>
                  <a:gd name="connsiteY8" fmla="*/ 686721 h 686721"/>
                  <a:gd name="connsiteX9" fmla="*/ 78046 w 306646"/>
                  <a:gd name="connsiteY9" fmla="*/ 343821 h 686721"/>
                  <a:gd name="connsiteX10" fmla="*/ 116146 w 306646"/>
                  <a:gd name="connsiteY10" fmla="*/ 343821 h 686721"/>
                  <a:gd name="connsiteX11" fmla="*/ 116146 w 306646"/>
                  <a:gd name="connsiteY11" fmla="*/ 686721 h 686721"/>
                  <a:gd name="connsiteX12" fmla="*/ 192346 w 306646"/>
                  <a:gd name="connsiteY12" fmla="*/ 686721 h 686721"/>
                  <a:gd name="connsiteX13" fmla="*/ 192346 w 306646"/>
                  <a:gd name="connsiteY13" fmla="*/ 151416 h 686721"/>
                  <a:gd name="connsiteX14" fmla="*/ 232351 w 306646"/>
                  <a:gd name="connsiteY14" fmla="*/ 317151 h 686721"/>
                  <a:gd name="connsiteX15" fmla="*/ 268546 w 306646"/>
                  <a:gd name="connsiteY15" fmla="*/ 345726 h 686721"/>
                  <a:gd name="connsiteX16" fmla="*/ 306646 w 306646"/>
                  <a:gd name="connsiteY16" fmla="*/ 307626 h 686721"/>
                  <a:gd name="connsiteX17" fmla="*/ 304741 w 306646"/>
                  <a:gd name="connsiteY17" fmla="*/ 298101 h 686721"/>
                  <a:gd name="connsiteX0" fmla="*/ 304178 w 306083"/>
                  <a:gd name="connsiteY0" fmla="*/ 298291 h 686911"/>
                  <a:gd name="connsiteX1" fmla="*/ 250838 w 306083"/>
                  <a:gd name="connsiteY1" fmla="*/ 71596 h 686911"/>
                  <a:gd name="connsiteX2" fmla="*/ 239408 w 306083"/>
                  <a:gd name="connsiteY2" fmla="*/ 50641 h 686911"/>
                  <a:gd name="connsiteX3" fmla="*/ 159398 w 306083"/>
                  <a:gd name="connsiteY3" fmla="*/ 8731 h 686911"/>
                  <a:gd name="connsiteX4" fmla="*/ 96533 w 306083"/>
                  <a:gd name="connsiteY4" fmla="*/ 1111 h 686911"/>
                  <a:gd name="connsiteX5" fmla="*/ 30025 w 306083"/>
                  <a:gd name="connsiteY5" fmla="*/ 32747 h 686911"/>
                  <a:gd name="connsiteX6" fmla="*/ 1283 w 306083"/>
                  <a:gd name="connsiteY6" fmla="*/ 153511 h 686911"/>
                  <a:gd name="connsiteX7" fmla="*/ 1283 w 306083"/>
                  <a:gd name="connsiteY7" fmla="*/ 686911 h 686911"/>
                  <a:gd name="connsiteX8" fmla="*/ 77483 w 306083"/>
                  <a:gd name="connsiteY8" fmla="*/ 686911 h 686911"/>
                  <a:gd name="connsiteX9" fmla="*/ 77483 w 306083"/>
                  <a:gd name="connsiteY9" fmla="*/ 344011 h 686911"/>
                  <a:gd name="connsiteX10" fmla="*/ 115583 w 306083"/>
                  <a:gd name="connsiteY10" fmla="*/ 344011 h 686911"/>
                  <a:gd name="connsiteX11" fmla="*/ 115583 w 306083"/>
                  <a:gd name="connsiteY11" fmla="*/ 686911 h 686911"/>
                  <a:gd name="connsiteX12" fmla="*/ 191783 w 306083"/>
                  <a:gd name="connsiteY12" fmla="*/ 686911 h 686911"/>
                  <a:gd name="connsiteX13" fmla="*/ 191783 w 306083"/>
                  <a:gd name="connsiteY13" fmla="*/ 151606 h 686911"/>
                  <a:gd name="connsiteX14" fmla="*/ 231788 w 306083"/>
                  <a:gd name="connsiteY14" fmla="*/ 317341 h 686911"/>
                  <a:gd name="connsiteX15" fmla="*/ 267983 w 306083"/>
                  <a:gd name="connsiteY15" fmla="*/ 345916 h 686911"/>
                  <a:gd name="connsiteX16" fmla="*/ 306083 w 306083"/>
                  <a:gd name="connsiteY16" fmla="*/ 307816 h 686911"/>
                  <a:gd name="connsiteX17" fmla="*/ 304178 w 306083"/>
                  <a:gd name="connsiteY17" fmla="*/ 298291 h 686911"/>
                  <a:gd name="connsiteX0" fmla="*/ 304075 w 305980"/>
                  <a:gd name="connsiteY0" fmla="*/ 298387 h 687007"/>
                  <a:gd name="connsiteX1" fmla="*/ 250735 w 305980"/>
                  <a:gd name="connsiteY1" fmla="*/ 71692 h 687007"/>
                  <a:gd name="connsiteX2" fmla="*/ 239305 w 305980"/>
                  <a:gd name="connsiteY2" fmla="*/ 50737 h 687007"/>
                  <a:gd name="connsiteX3" fmla="*/ 159295 w 305980"/>
                  <a:gd name="connsiteY3" fmla="*/ 8827 h 687007"/>
                  <a:gd name="connsiteX4" fmla="*/ 96430 w 305980"/>
                  <a:gd name="connsiteY4" fmla="*/ 1207 h 687007"/>
                  <a:gd name="connsiteX5" fmla="*/ 33172 w 305980"/>
                  <a:gd name="connsiteY5" fmla="*/ 34366 h 687007"/>
                  <a:gd name="connsiteX6" fmla="*/ 1180 w 305980"/>
                  <a:gd name="connsiteY6" fmla="*/ 153607 h 687007"/>
                  <a:gd name="connsiteX7" fmla="*/ 1180 w 305980"/>
                  <a:gd name="connsiteY7" fmla="*/ 687007 h 687007"/>
                  <a:gd name="connsiteX8" fmla="*/ 77380 w 305980"/>
                  <a:gd name="connsiteY8" fmla="*/ 687007 h 687007"/>
                  <a:gd name="connsiteX9" fmla="*/ 77380 w 305980"/>
                  <a:gd name="connsiteY9" fmla="*/ 344107 h 687007"/>
                  <a:gd name="connsiteX10" fmla="*/ 115480 w 305980"/>
                  <a:gd name="connsiteY10" fmla="*/ 344107 h 687007"/>
                  <a:gd name="connsiteX11" fmla="*/ 115480 w 305980"/>
                  <a:gd name="connsiteY11" fmla="*/ 687007 h 687007"/>
                  <a:gd name="connsiteX12" fmla="*/ 191680 w 305980"/>
                  <a:gd name="connsiteY12" fmla="*/ 687007 h 687007"/>
                  <a:gd name="connsiteX13" fmla="*/ 191680 w 305980"/>
                  <a:gd name="connsiteY13" fmla="*/ 151702 h 687007"/>
                  <a:gd name="connsiteX14" fmla="*/ 231685 w 305980"/>
                  <a:gd name="connsiteY14" fmla="*/ 317437 h 687007"/>
                  <a:gd name="connsiteX15" fmla="*/ 267880 w 305980"/>
                  <a:gd name="connsiteY15" fmla="*/ 346012 h 687007"/>
                  <a:gd name="connsiteX16" fmla="*/ 305980 w 305980"/>
                  <a:gd name="connsiteY16" fmla="*/ 307912 h 687007"/>
                  <a:gd name="connsiteX17" fmla="*/ 304075 w 305980"/>
                  <a:gd name="connsiteY17" fmla="*/ 298387 h 687007"/>
                  <a:gd name="connsiteX0" fmla="*/ 304353 w 306258"/>
                  <a:gd name="connsiteY0" fmla="*/ 298387 h 687007"/>
                  <a:gd name="connsiteX1" fmla="*/ 251013 w 306258"/>
                  <a:gd name="connsiteY1" fmla="*/ 71692 h 687007"/>
                  <a:gd name="connsiteX2" fmla="*/ 239583 w 306258"/>
                  <a:gd name="connsiteY2" fmla="*/ 50737 h 687007"/>
                  <a:gd name="connsiteX3" fmla="*/ 159573 w 306258"/>
                  <a:gd name="connsiteY3" fmla="*/ 8827 h 687007"/>
                  <a:gd name="connsiteX4" fmla="*/ 96708 w 306258"/>
                  <a:gd name="connsiteY4" fmla="*/ 1207 h 687007"/>
                  <a:gd name="connsiteX5" fmla="*/ 33450 w 306258"/>
                  <a:gd name="connsiteY5" fmla="*/ 34366 h 687007"/>
                  <a:gd name="connsiteX6" fmla="*/ 1458 w 306258"/>
                  <a:gd name="connsiteY6" fmla="*/ 153607 h 687007"/>
                  <a:gd name="connsiteX7" fmla="*/ 1458 w 306258"/>
                  <a:gd name="connsiteY7" fmla="*/ 687007 h 687007"/>
                  <a:gd name="connsiteX8" fmla="*/ 77658 w 306258"/>
                  <a:gd name="connsiteY8" fmla="*/ 687007 h 687007"/>
                  <a:gd name="connsiteX9" fmla="*/ 77658 w 306258"/>
                  <a:gd name="connsiteY9" fmla="*/ 344107 h 687007"/>
                  <a:gd name="connsiteX10" fmla="*/ 115758 w 306258"/>
                  <a:gd name="connsiteY10" fmla="*/ 344107 h 687007"/>
                  <a:gd name="connsiteX11" fmla="*/ 115758 w 306258"/>
                  <a:gd name="connsiteY11" fmla="*/ 687007 h 687007"/>
                  <a:gd name="connsiteX12" fmla="*/ 191958 w 306258"/>
                  <a:gd name="connsiteY12" fmla="*/ 687007 h 687007"/>
                  <a:gd name="connsiteX13" fmla="*/ 191958 w 306258"/>
                  <a:gd name="connsiteY13" fmla="*/ 151702 h 687007"/>
                  <a:gd name="connsiteX14" fmla="*/ 231963 w 306258"/>
                  <a:gd name="connsiteY14" fmla="*/ 317437 h 687007"/>
                  <a:gd name="connsiteX15" fmla="*/ 268158 w 306258"/>
                  <a:gd name="connsiteY15" fmla="*/ 346012 h 687007"/>
                  <a:gd name="connsiteX16" fmla="*/ 306258 w 306258"/>
                  <a:gd name="connsiteY16" fmla="*/ 307912 h 687007"/>
                  <a:gd name="connsiteX17" fmla="*/ 304353 w 306258"/>
                  <a:gd name="connsiteY17" fmla="*/ 298387 h 687007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40051 w 306726"/>
                  <a:gd name="connsiteY2" fmla="*/ 50934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51481 w 306726"/>
                  <a:gd name="connsiteY1" fmla="*/ 71889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92426 w 306726"/>
                  <a:gd name="connsiteY13" fmla="*/ 15189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76178 w 306726"/>
                  <a:gd name="connsiteY13" fmla="*/ 159513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8584 h 687204"/>
                  <a:gd name="connsiteX1" fmla="*/ 240107 w 306726"/>
                  <a:gd name="connsiteY1" fmla="*/ 119097 h 687204"/>
                  <a:gd name="connsiteX2" fmla="*/ 218929 w 306726"/>
                  <a:gd name="connsiteY2" fmla="*/ 63117 h 687204"/>
                  <a:gd name="connsiteX3" fmla="*/ 160041 w 306726"/>
                  <a:gd name="connsiteY3" fmla="*/ 9024 h 687204"/>
                  <a:gd name="connsiteX4" fmla="*/ 97176 w 306726"/>
                  <a:gd name="connsiteY4" fmla="*/ 1404 h 687204"/>
                  <a:gd name="connsiteX5" fmla="*/ 25794 w 306726"/>
                  <a:gd name="connsiteY5" fmla="*/ 37608 h 687204"/>
                  <a:gd name="connsiteX6" fmla="*/ 1926 w 306726"/>
                  <a:gd name="connsiteY6" fmla="*/ 153804 h 687204"/>
                  <a:gd name="connsiteX7" fmla="*/ 1926 w 306726"/>
                  <a:gd name="connsiteY7" fmla="*/ 687204 h 687204"/>
                  <a:gd name="connsiteX8" fmla="*/ 78126 w 306726"/>
                  <a:gd name="connsiteY8" fmla="*/ 687204 h 687204"/>
                  <a:gd name="connsiteX9" fmla="*/ 78126 w 306726"/>
                  <a:gd name="connsiteY9" fmla="*/ 344304 h 687204"/>
                  <a:gd name="connsiteX10" fmla="*/ 116226 w 306726"/>
                  <a:gd name="connsiteY10" fmla="*/ 344304 h 687204"/>
                  <a:gd name="connsiteX11" fmla="*/ 116226 w 306726"/>
                  <a:gd name="connsiteY11" fmla="*/ 687204 h 687204"/>
                  <a:gd name="connsiteX12" fmla="*/ 192426 w 306726"/>
                  <a:gd name="connsiteY12" fmla="*/ 687204 h 687204"/>
                  <a:gd name="connsiteX13" fmla="*/ 181053 w 306726"/>
                  <a:gd name="connsiteY13" fmla="*/ 162559 h 687204"/>
                  <a:gd name="connsiteX14" fmla="*/ 232431 w 306726"/>
                  <a:gd name="connsiteY14" fmla="*/ 317634 h 687204"/>
                  <a:gd name="connsiteX15" fmla="*/ 268626 w 306726"/>
                  <a:gd name="connsiteY15" fmla="*/ 346209 h 687204"/>
                  <a:gd name="connsiteX16" fmla="*/ 306726 w 306726"/>
                  <a:gd name="connsiteY16" fmla="*/ 308109 h 687204"/>
                  <a:gd name="connsiteX17" fmla="*/ 304821 w 306726"/>
                  <a:gd name="connsiteY17" fmla="*/ 298584 h 687204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8929 w 306726"/>
                  <a:gd name="connsiteY2" fmla="*/ 62240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40107 w 306726"/>
                  <a:gd name="connsiteY1" fmla="*/ 118220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15679 w 306726"/>
                  <a:gd name="connsiteY2" fmla="*/ 74423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707 h 686327"/>
                  <a:gd name="connsiteX1" fmla="*/ 228734 w 306726"/>
                  <a:gd name="connsiteY1" fmla="*/ 131925 h 686327"/>
                  <a:gd name="connsiteX2" fmla="*/ 209180 w 306726"/>
                  <a:gd name="connsiteY2" fmla="*/ 78991 h 686327"/>
                  <a:gd name="connsiteX3" fmla="*/ 153541 w 306726"/>
                  <a:gd name="connsiteY3" fmla="*/ 15762 h 686327"/>
                  <a:gd name="connsiteX4" fmla="*/ 97176 w 306726"/>
                  <a:gd name="connsiteY4" fmla="*/ 527 h 686327"/>
                  <a:gd name="connsiteX5" fmla="*/ 25794 w 306726"/>
                  <a:gd name="connsiteY5" fmla="*/ 36731 h 686327"/>
                  <a:gd name="connsiteX6" fmla="*/ 1926 w 306726"/>
                  <a:gd name="connsiteY6" fmla="*/ 152927 h 686327"/>
                  <a:gd name="connsiteX7" fmla="*/ 1926 w 306726"/>
                  <a:gd name="connsiteY7" fmla="*/ 686327 h 686327"/>
                  <a:gd name="connsiteX8" fmla="*/ 78126 w 306726"/>
                  <a:gd name="connsiteY8" fmla="*/ 686327 h 686327"/>
                  <a:gd name="connsiteX9" fmla="*/ 78126 w 306726"/>
                  <a:gd name="connsiteY9" fmla="*/ 343427 h 686327"/>
                  <a:gd name="connsiteX10" fmla="*/ 116226 w 306726"/>
                  <a:gd name="connsiteY10" fmla="*/ 343427 h 686327"/>
                  <a:gd name="connsiteX11" fmla="*/ 116226 w 306726"/>
                  <a:gd name="connsiteY11" fmla="*/ 686327 h 686327"/>
                  <a:gd name="connsiteX12" fmla="*/ 192426 w 306726"/>
                  <a:gd name="connsiteY12" fmla="*/ 686327 h 686327"/>
                  <a:gd name="connsiteX13" fmla="*/ 181053 w 306726"/>
                  <a:gd name="connsiteY13" fmla="*/ 161682 h 686327"/>
                  <a:gd name="connsiteX14" fmla="*/ 232431 w 306726"/>
                  <a:gd name="connsiteY14" fmla="*/ 316757 h 686327"/>
                  <a:gd name="connsiteX15" fmla="*/ 268626 w 306726"/>
                  <a:gd name="connsiteY15" fmla="*/ 345332 h 686327"/>
                  <a:gd name="connsiteX16" fmla="*/ 306726 w 306726"/>
                  <a:gd name="connsiteY16" fmla="*/ 307232 h 686327"/>
                  <a:gd name="connsiteX17" fmla="*/ 304821 w 306726"/>
                  <a:gd name="connsiteY17" fmla="*/ 297707 h 686327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825 h 686445"/>
                  <a:gd name="connsiteX1" fmla="*/ 228734 w 306726"/>
                  <a:gd name="connsiteY1" fmla="*/ 132043 h 686445"/>
                  <a:gd name="connsiteX2" fmla="*/ 209180 w 306726"/>
                  <a:gd name="connsiteY2" fmla="*/ 79109 h 686445"/>
                  <a:gd name="connsiteX3" fmla="*/ 151916 w 306726"/>
                  <a:gd name="connsiteY3" fmla="*/ 14357 h 686445"/>
                  <a:gd name="connsiteX4" fmla="*/ 97176 w 306726"/>
                  <a:gd name="connsiteY4" fmla="*/ 645 h 686445"/>
                  <a:gd name="connsiteX5" fmla="*/ 25794 w 306726"/>
                  <a:gd name="connsiteY5" fmla="*/ 36849 h 686445"/>
                  <a:gd name="connsiteX6" fmla="*/ 1926 w 306726"/>
                  <a:gd name="connsiteY6" fmla="*/ 153045 h 686445"/>
                  <a:gd name="connsiteX7" fmla="*/ 1926 w 306726"/>
                  <a:gd name="connsiteY7" fmla="*/ 686445 h 686445"/>
                  <a:gd name="connsiteX8" fmla="*/ 78126 w 306726"/>
                  <a:gd name="connsiteY8" fmla="*/ 686445 h 686445"/>
                  <a:gd name="connsiteX9" fmla="*/ 78126 w 306726"/>
                  <a:gd name="connsiteY9" fmla="*/ 343545 h 686445"/>
                  <a:gd name="connsiteX10" fmla="*/ 116226 w 306726"/>
                  <a:gd name="connsiteY10" fmla="*/ 343545 h 686445"/>
                  <a:gd name="connsiteX11" fmla="*/ 116226 w 306726"/>
                  <a:gd name="connsiteY11" fmla="*/ 686445 h 686445"/>
                  <a:gd name="connsiteX12" fmla="*/ 192426 w 306726"/>
                  <a:gd name="connsiteY12" fmla="*/ 686445 h 686445"/>
                  <a:gd name="connsiteX13" fmla="*/ 181053 w 306726"/>
                  <a:gd name="connsiteY13" fmla="*/ 161800 h 686445"/>
                  <a:gd name="connsiteX14" fmla="*/ 232431 w 306726"/>
                  <a:gd name="connsiteY14" fmla="*/ 316875 h 686445"/>
                  <a:gd name="connsiteX15" fmla="*/ 268626 w 306726"/>
                  <a:gd name="connsiteY15" fmla="*/ 345450 h 686445"/>
                  <a:gd name="connsiteX16" fmla="*/ 306726 w 306726"/>
                  <a:gd name="connsiteY16" fmla="*/ 307350 h 686445"/>
                  <a:gd name="connsiteX17" fmla="*/ 304821 w 306726"/>
                  <a:gd name="connsiteY17" fmla="*/ 297825 h 686445"/>
                  <a:gd name="connsiteX0" fmla="*/ 304821 w 306726"/>
                  <a:gd name="connsiteY0" fmla="*/ 297940 h 686560"/>
                  <a:gd name="connsiteX1" fmla="*/ 228734 w 306726"/>
                  <a:gd name="connsiteY1" fmla="*/ 132158 h 686560"/>
                  <a:gd name="connsiteX2" fmla="*/ 209180 w 306726"/>
                  <a:gd name="connsiteY2" fmla="*/ 79224 h 686560"/>
                  <a:gd name="connsiteX3" fmla="*/ 151916 w 306726"/>
                  <a:gd name="connsiteY3" fmla="*/ 14472 h 686560"/>
                  <a:gd name="connsiteX4" fmla="*/ 97176 w 306726"/>
                  <a:gd name="connsiteY4" fmla="*/ 760 h 686560"/>
                  <a:gd name="connsiteX5" fmla="*/ 25794 w 306726"/>
                  <a:gd name="connsiteY5" fmla="*/ 36964 h 686560"/>
                  <a:gd name="connsiteX6" fmla="*/ 1926 w 306726"/>
                  <a:gd name="connsiteY6" fmla="*/ 153160 h 686560"/>
                  <a:gd name="connsiteX7" fmla="*/ 1926 w 306726"/>
                  <a:gd name="connsiteY7" fmla="*/ 686560 h 686560"/>
                  <a:gd name="connsiteX8" fmla="*/ 78126 w 306726"/>
                  <a:gd name="connsiteY8" fmla="*/ 686560 h 686560"/>
                  <a:gd name="connsiteX9" fmla="*/ 78126 w 306726"/>
                  <a:gd name="connsiteY9" fmla="*/ 343660 h 686560"/>
                  <a:gd name="connsiteX10" fmla="*/ 116226 w 306726"/>
                  <a:gd name="connsiteY10" fmla="*/ 343660 h 686560"/>
                  <a:gd name="connsiteX11" fmla="*/ 116226 w 306726"/>
                  <a:gd name="connsiteY11" fmla="*/ 686560 h 686560"/>
                  <a:gd name="connsiteX12" fmla="*/ 192426 w 306726"/>
                  <a:gd name="connsiteY12" fmla="*/ 686560 h 686560"/>
                  <a:gd name="connsiteX13" fmla="*/ 181053 w 306726"/>
                  <a:gd name="connsiteY13" fmla="*/ 161915 h 686560"/>
                  <a:gd name="connsiteX14" fmla="*/ 232431 w 306726"/>
                  <a:gd name="connsiteY14" fmla="*/ 316990 h 686560"/>
                  <a:gd name="connsiteX15" fmla="*/ 268626 w 306726"/>
                  <a:gd name="connsiteY15" fmla="*/ 345565 h 686560"/>
                  <a:gd name="connsiteX16" fmla="*/ 306726 w 306726"/>
                  <a:gd name="connsiteY16" fmla="*/ 307465 h 686560"/>
                  <a:gd name="connsiteX17" fmla="*/ 304821 w 306726"/>
                  <a:gd name="connsiteY17" fmla="*/ 297940 h 686560"/>
                  <a:gd name="connsiteX0" fmla="*/ 304707 w 306612"/>
                  <a:gd name="connsiteY0" fmla="*/ 297940 h 686560"/>
                  <a:gd name="connsiteX1" fmla="*/ 228620 w 306612"/>
                  <a:gd name="connsiteY1" fmla="*/ 132158 h 686560"/>
                  <a:gd name="connsiteX2" fmla="*/ 209066 w 306612"/>
                  <a:gd name="connsiteY2" fmla="*/ 79224 h 686560"/>
                  <a:gd name="connsiteX3" fmla="*/ 151802 w 306612"/>
                  <a:gd name="connsiteY3" fmla="*/ 14472 h 686560"/>
                  <a:gd name="connsiteX4" fmla="*/ 97062 w 306612"/>
                  <a:gd name="connsiteY4" fmla="*/ 760 h 686560"/>
                  <a:gd name="connsiteX5" fmla="*/ 27305 w 306612"/>
                  <a:gd name="connsiteY5" fmla="*/ 36964 h 686560"/>
                  <a:gd name="connsiteX6" fmla="*/ 1812 w 306612"/>
                  <a:gd name="connsiteY6" fmla="*/ 153160 h 686560"/>
                  <a:gd name="connsiteX7" fmla="*/ 1812 w 306612"/>
                  <a:gd name="connsiteY7" fmla="*/ 686560 h 686560"/>
                  <a:gd name="connsiteX8" fmla="*/ 78012 w 306612"/>
                  <a:gd name="connsiteY8" fmla="*/ 686560 h 686560"/>
                  <a:gd name="connsiteX9" fmla="*/ 78012 w 306612"/>
                  <a:gd name="connsiteY9" fmla="*/ 343660 h 686560"/>
                  <a:gd name="connsiteX10" fmla="*/ 116112 w 306612"/>
                  <a:gd name="connsiteY10" fmla="*/ 343660 h 686560"/>
                  <a:gd name="connsiteX11" fmla="*/ 116112 w 306612"/>
                  <a:gd name="connsiteY11" fmla="*/ 686560 h 686560"/>
                  <a:gd name="connsiteX12" fmla="*/ 192312 w 306612"/>
                  <a:gd name="connsiteY12" fmla="*/ 686560 h 686560"/>
                  <a:gd name="connsiteX13" fmla="*/ 180939 w 306612"/>
                  <a:gd name="connsiteY13" fmla="*/ 161915 h 686560"/>
                  <a:gd name="connsiteX14" fmla="*/ 232317 w 306612"/>
                  <a:gd name="connsiteY14" fmla="*/ 316990 h 686560"/>
                  <a:gd name="connsiteX15" fmla="*/ 268512 w 306612"/>
                  <a:gd name="connsiteY15" fmla="*/ 345565 h 686560"/>
                  <a:gd name="connsiteX16" fmla="*/ 306612 w 306612"/>
                  <a:gd name="connsiteY16" fmla="*/ 307465 h 686560"/>
                  <a:gd name="connsiteX17" fmla="*/ 304707 w 306612"/>
                  <a:gd name="connsiteY17" fmla="*/ 297940 h 686560"/>
                  <a:gd name="connsiteX0" fmla="*/ 302895 w 304800"/>
                  <a:gd name="connsiteY0" fmla="*/ 305732 h 694352"/>
                  <a:gd name="connsiteX1" fmla="*/ 226808 w 304800"/>
                  <a:gd name="connsiteY1" fmla="*/ 139950 h 694352"/>
                  <a:gd name="connsiteX2" fmla="*/ 207254 w 304800"/>
                  <a:gd name="connsiteY2" fmla="*/ 87016 h 694352"/>
                  <a:gd name="connsiteX3" fmla="*/ 149990 w 304800"/>
                  <a:gd name="connsiteY3" fmla="*/ 22264 h 694352"/>
                  <a:gd name="connsiteX4" fmla="*/ 95250 w 304800"/>
                  <a:gd name="connsiteY4" fmla="*/ 8552 h 694352"/>
                  <a:gd name="connsiteX5" fmla="*/ 0 w 304800"/>
                  <a:gd name="connsiteY5" fmla="*/ 160952 h 694352"/>
                  <a:gd name="connsiteX6" fmla="*/ 0 w 304800"/>
                  <a:gd name="connsiteY6" fmla="*/ 694352 h 694352"/>
                  <a:gd name="connsiteX7" fmla="*/ 76200 w 304800"/>
                  <a:gd name="connsiteY7" fmla="*/ 694352 h 694352"/>
                  <a:gd name="connsiteX8" fmla="*/ 76200 w 304800"/>
                  <a:gd name="connsiteY8" fmla="*/ 351452 h 694352"/>
                  <a:gd name="connsiteX9" fmla="*/ 114300 w 304800"/>
                  <a:gd name="connsiteY9" fmla="*/ 351452 h 694352"/>
                  <a:gd name="connsiteX10" fmla="*/ 114300 w 304800"/>
                  <a:gd name="connsiteY10" fmla="*/ 694352 h 694352"/>
                  <a:gd name="connsiteX11" fmla="*/ 190500 w 304800"/>
                  <a:gd name="connsiteY11" fmla="*/ 694352 h 694352"/>
                  <a:gd name="connsiteX12" fmla="*/ 179127 w 304800"/>
                  <a:gd name="connsiteY12" fmla="*/ 169707 h 694352"/>
                  <a:gd name="connsiteX13" fmla="*/ 230505 w 304800"/>
                  <a:gd name="connsiteY13" fmla="*/ 324782 h 694352"/>
                  <a:gd name="connsiteX14" fmla="*/ 266700 w 304800"/>
                  <a:gd name="connsiteY14" fmla="*/ 353357 h 694352"/>
                  <a:gd name="connsiteX15" fmla="*/ 304800 w 304800"/>
                  <a:gd name="connsiteY15" fmla="*/ 315257 h 694352"/>
                  <a:gd name="connsiteX16" fmla="*/ 302895 w 304800"/>
                  <a:gd name="connsiteY16" fmla="*/ 305732 h 694352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2916 h 691536"/>
                  <a:gd name="connsiteX1" fmla="*/ 226808 w 304800"/>
                  <a:gd name="connsiteY1" fmla="*/ 137134 h 691536"/>
                  <a:gd name="connsiteX2" fmla="*/ 207254 w 304800"/>
                  <a:gd name="connsiteY2" fmla="*/ 84200 h 691536"/>
                  <a:gd name="connsiteX3" fmla="*/ 149990 w 304800"/>
                  <a:gd name="connsiteY3" fmla="*/ 19448 h 691536"/>
                  <a:gd name="connsiteX4" fmla="*/ 95250 w 304800"/>
                  <a:gd name="connsiteY4" fmla="*/ 5736 h 691536"/>
                  <a:gd name="connsiteX5" fmla="*/ 3249 w 304800"/>
                  <a:gd name="connsiteY5" fmla="*/ 118541 h 691536"/>
                  <a:gd name="connsiteX6" fmla="*/ 0 w 304800"/>
                  <a:gd name="connsiteY6" fmla="*/ 691536 h 691536"/>
                  <a:gd name="connsiteX7" fmla="*/ 76200 w 304800"/>
                  <a:gd name="connsiteY7" fmla="*/ 691536 h 691536"/>
                  <a:gd name="connsiteX8" fmla="*/ 76200 w 304800"/>
                  <a:gd name="connsiteY8" fmla="*/ 348636 h 691536"/>
                  <a:gd name="connsiteX9" fmla="*/ 114300 w 304800"/>
                  <a:gd name="connsiteY9" fmla="*/ 348636 h 691536"/>
                  <a:gd name="connsiteX10" fmla="*/ 114300 w 304800"/>
                  <a:gd name="connsiteY10" fmla="*/ 691536 h 691536"/>
                  <a:gd name="connsiteX11" fmla="*/ 190500 w 304800"/>
                  <a:gd name="connsiteY11" fmla="*/ 691536 h 691536"/>
                  <a:gd name="connsiteX12" fmla="*/ 179127 w 304800"/>
                  <a:gd name="connsiteY12" fmla="*/ 166891 h 691536"/>
                  <a:gd name="connsiteX13" fmla="*/ 230505 w 304800"/>
                  <a:gd name="connsiteY13" fmla="*/ 321966 h 691536"/>
                  <a:gd name="connsiteX14" fmla="*/ 266700 w 304800"/>
                  <a:gd name="connsiteY14" fmla="*/ 350541 h 691536"/>
                  <a:gd name="connsiteX15" fmla="*/ 304800 w 304800"/>
                  <a:gd name="connsiteY15" fmla="*/ 312441 h 691536"/>
                  <a:gd name="connsiteX16" fmla="*/ 302895 w 304800"/>
                  <a:gd name="connsiteY16" fmla="*/ 302916 h 691536"/>
                  <a:gd name="connsiteX0" fmla="*/ 302895 w 304800"/>
                  <a:gd name="connsiteY0" fmla="*/ 303976 h 692596"/>
                  <a:gd name="connsiteX1" fmla="*/ 226808 w 304800"/>
                  <a:gd name="connsiteY1" fmla="*/ 138194 h 692596"/>
                  <a:gd name="connsiteX2" fmla="*/ 207254 w 304800"/>
                  <a:gd name="connsiteY2" fmla="*/ 85260 h 692596"/>
                  <a:gd name="connsiteX3" fmla="*/ 149990 w 304800"/>
                  <a:gd name="connsiteY3" fmla="*/ 20508 h 692596"/>
                  <a:gd name="connsiteX4" fmla="*/ 95250 w 304800"/>
                  <a:gd name="connsiteY4" fmla="*/ 6796 h 692596"/>
                  <a:gd name="connsiteX5" fmla="*/ 3249 w 304800"/>
                  <a:gd name="connsiteY5" fmla="*/ 119601 h 692596"/>
                  <a:gd name="connsiteX6" fmla="*/ 0 w 304800"/>
                  <a:gd name="connsiteY6" fmla="*/ 692596 h 692596"/>
                  <a:gd name="connsiteX7" fmla="*/ 76200 w 304800"/>
                  <a:gd name="connsiteY7" fmla="*/ 692596 h 692596"/>
                  <a:gd name="connsiteX8" fmla="*/ 76200 w 304800"/>
                  <a:gd name="connsiteY8" fmla="*/ 349696 h 692596"/>
                  <a:gd name="connsiteX9" fmla="*/ 114300 w 304800"/>
                  <a:gd name="connsiteY9" fmla="*/ 349696 h 692596"/>
                  <a:gd name="connsiteX10" fmla="*/ 114300 w 304800"/>
                  <a:gd name="connsiteY10" fmla="*/ 692596 h 692596"/>
                  <a:gd name="connsiteX11" fmla="*/ 190500 w 304800"/>
                  <a:gd name="connsiteY11" fmla="*/ 692596 h 692596"/>
                  <a:gd name="connsiteX12" fmla="*/ 179127 w 304800"/>
                  <a:gd name="connsiteY12" fmla="*/ 167951 h 692596"/>
                  <a:gd name="connsiteX13" fmla="*/ 230505 w 304800"/>
                  <a:gd name="connsiteY13" fmla="*/ 323026 h 692596"/>
                  <a:gd name="connsiteX14" fmla="*/ 266700 w 304800"/>
                  <a:gd name="connsiteY14" fmla="*/ 351601 h 692596"/>
                  <a:gd name="connsiteX15" fmla="*/ 304800 w 304800"/>
                  <a:gd name="connsiteY15" fmla="*/ 313501 h 692596"/>
                  <a:gd name="connsiteX16" fmla="*/ 302895 w 304800"/>
                  <a:gd name="connsiteY16" fmla="*/ 303976 h 692596"/>
                  <a:gd name="connsiteX0" fmla="*/ 302895 w 304800"/>
                  <a:gd name="connsiteY0" fmla="*/ 301975 h 690595"/>
                  <a:gd name="connsiteX1" fmla="*/ 226808 w 304800"/>
                  <a:gd name="connsiteY1" fmla="*/ 136193 h 690595"/>
                  <a:gd name="connsiteX2" fmla="*/ 207254 w 304800"/>
                  <a:gd name="connsiteY2" fmla="*/ 83259 h 690595"/>
                  <a:gd name="connsiteX3" fmla="*/ 149990 w 304800"/>
                  <a:gd name="connsiteY3" fmla="*/ 18507 h 690595"/>
                  <a:gd name="connsiteX4" fmla="*/ 95250 w 304800"/>
                  <a:gd name="connsiteY4" fmla="*/ 4795 h 690595"/>
                  <a:gd name="connsiteX5" fmla="*/ 3249 w 304800"/>
                  <a:gd name="connsiteY5" fmla="*/ 117600 h 690595"/>
                  <a:gd name="connsiteX6" fmla="*/ 0 w 304800"/>
                  <a:gd name="connsiteY6" fmla="*/ 690595 h 690595"/>
                  <a:gd name="connsiteX7" fmla="*/ 76200 w 304800"/>
                  <a:gd name="connsiteY7" fmla="*/ 690595 h 690595"/>
                  <a:gd name="connsiteX8" fmla="*/ 76200 w 304800"/>
                  <a:gd name="connsiteY8" fmla="*/ 347695 h 690595"/>
                  <a:gd name="connsiteX9" fmla="*/ 114300 w 304800"/>
                  <a:gd name="connsiteY9" fmla="*/ 347695 h 690595"/>
                  <a:gd name="connsiteX10" fmla="*/ 114300 w 304800"/>
                  <a:gd name="connsiteY10" fmla="*/ 690595 h 690595"/>
                  <a:gd name="connsiteX11" fmla="*/ 190500 w 304800"/>
                  <a:gd name="connsiteY11" fmla="*/ 690595 h 690595"/>
                  <a:gd name="connsiteX12" fmla="*/ 179127 w 304800"/>
                  <a:gd name="connsiteY12" fmla="*/ 165950 h 690595"/>
                  <a:gd name="connsiteX13" fmla="*/ 230505 w 304800"/>
                  <a:gd name="connsiteY13" fmla="*/ 321025 h 690595"/>
                  <a:gd name="connsiteX14" fmla="*/ 266700 w 304800"/>
                  <a:gd name="connsiteY14" fmla="*/ 349600 h 690595"/>
                  <a:gd name="connsiteX15" fmla="*/ 304800 w 304800"/>
                  <a:gd name="connsiteY15" fmla="*/ 311500 h 690595"/>
                  <a:gd name="connsiteX16" fmla="*/ 302895 w 304800"/>
                  <a:gd name="connsiteY16" fmla="*/ 301975 h 690595"/>
                  <a:gd name="connsiteX0" fmla="*/ 302895 w 304800"/>
                  <a:gd name="connsiteY0" fmla="*/ 303173 h 691793"/>
                  <a:gd name="connsiteX1" fmla="*/ 226808 w 304800"/>
                  <a:gd name="connsiteY1" fmla="*/ 137391 h 691793"/>
                  <a:gd name="connsiteX2" fmla="*/ 207254 w 304800"/>
                  <a:gd name="connsiteY2" fmla="*/ 84457 h 691793"/>
                  <a:gd name="connsiteX3" fmla="*/ 169488 w 304800"/>
                  <a:gd name="connsiteY3" fmla="*/ 22751 h 691793"/>
                  <a:gd name="connsiteX4" fmla="*/ 95250 w 304800"/>
                  <a:gd name="connsiteY4" fmla="*/ 5993 h 691793"/>
                  <a:gd name="connsiteX5" fmla="*/ 3249 w 304800"/>
                  <a:gd name="connsiteY5" fmla="*/ 118798 h 691793"/>
                  <a:gd name="connsiteX6" fmla="*/ 0 w 304800"/>
                  <a:gd name="connsiteY6" fmla="*/ 691793 h 691793"/>
                  <a:gd name="connsiteX7" fmla="*/ 76200 w 304800"/>
                  <a:gd name="connsiteY7" fmla="*/ 691793 h 691793"/>
                  <a:gd name="connsiteX8" fmla="*/ 76200 w 304800"/>
                  <a:gd name="connsiteY8" fmla="*/ 348893 h 691793"/>
                  <a:gd name="connsiteX9" fmla="*/ 114300 w 304800"/>
                  <a:gd name="connsiteY9" fmla="*/ 348893 h 691793"/>
                  <a:gd name="connsiteX10" fmla="*/ 114300 w 304800"/>
                  <a:gd name="connsiteY10" fmla="*/ 691793 h 691793"/>
                  <a:gd name="connsiteX11" fmla="*/ 190500 w 304800"/>
                  <a:gd name="connsiteY11" fmla="*/ 691793 h 691793"/>
                  <a:gd name="connsiteX12" fmla="*/ 179127 w 304800"/>
                  <a:gd name="connsiteY12" fmla="*/ 167148 h 691793"/>
                  <a:gd name="connsiteX13" fmla="*/ 230505 w 304800"/>
                  <a:gd name="connsiteY13" fmla="*/ 322223 h 691793"/>
                  <a:gd name="connsiteX14" fmla="*/ 266700 w 304800"/>
                  <a:gd name="connsiteY14" fmla="*/ 350798 h 691793"/>
                  <a:gd name="connsiteX15" fmla="*/ 304800 w 304800"/>
                  <a:gd name="connsiteY15" fmla="*/ 312698 h 691793"/>
                  <a:gd name="connsiteX16" fmla="*/ 302895 w 304800"/>
                  <a:gd name="connsiteY16" fmla="*/ 303173 h 691793"/>
                  <a:gd name="connsiteX0" fmla="*/ 302895 w 304800"/>
                  <a:gd name="connsiteY0" fmla="*/ 301057 h 689677"/>
                  <a:gd name="connsiteX1" fmla="*/ 226808 w 304800"/>
                  <a:gd name="connsiteY1" fmla="*/ 135275 h 689677"/>
                  <a:gd name="connsiteX2" fmla="*/ 207254 w 304800"/>
                  <a:gd name="connsiteY2" fmla="*/ 82341 h 689677"/>
                  <a:gd name="connsiteX3" fmla="*/ 169488 w 304800"/>
                  <a:gd name="connsiteY3" fmla="*/ 31295 h 689677"/>
                  <a:gd name="connsiteX4" fmla="*/ 95250 w 304800"/>
                  <a:gd name="connsiteY4" fmla="*/ 3877 h 689677"/>
                  <a:gd name="connsiteX5" fmla="*/ 3249 w 304800"/>
                  <a:gd name="connsiteY5" fmla="*/ 116682 h 689677"/>
                  <a:gd name="connsiteX6" fmla="*/ 0 w 304800"/>
                  <a:gd name="connsiteY6" fmla="*/ 689677 h 689677"/>
                  <a:gd name="connsiteX7" fmla="*/ 76200 w 304800"/>
                  <a:gd name="connsiteY7" fmla="*/ 689677 h 689677"/>
                  <a:gd name="connsiteX8" fmla="*/ 76200 w 304800"/>
                  <a:gd name="connsiteY8" fmla="*/ 346777 h 689677"/>
                  <a:gd name="connsiteX9" fmla="*/ 114300 w 304800"/>
                  <a:gd name="connsiteY9" fmla="*/ 346777 h 689677"/>
                  <a:gd name="connsiteX10" fmla="*/ 114300 w 304800"/>
                  <a:gd name="connsiteY10" fmla="*/ 689677 h 689677"/>
                  <a:gd name="connsiteX11" fmla="*/ 190500 w 304800"/>
                  <a:gd name="connsiteY11" fmla="*/ 689677 h 689677"/>
                  <a:gd name="connsiteX12" fmla="*/ 179127 w 304800"/>
                  <a:gd name="connsiteY12" fmla="*/ 165032 h 689677"/>
                  <a:gd name="connsiteX13" fmla="*/ 230505 w 304800"/>
                  <a:gd name="connsiteY13" fmla="*/ 320107 h 689677"/>
                  <a:gd name="connsiteX14" fmla="*/ 266700 w 304800"/>
                  <a:gd name="connsiteY14" fmla="*/ 348682 h 689677"/>
                  <a:gd name="connsiteX15" fmla="*/ 304800 w 304800"/>
                  <a:gd name="connsiteY15" fmla="*/ 310582 h 689677"/>
                  <a:gd name="connsiteX16" fmla="*/ 302895 w 304800"/>
                  <a:gd name="connsiteY16" fmla="*/ 301057 h 689677"/>
                  <a:gd name="connsiteX0" fmla="*/ 302895 w 304800"/>
                  <a:gd name="connsiteY0" fmla="*/ 306710 h 695330"/>
                  <a:gd name="connsiteX1" fmla="*/ 226808 w 304800"/>
                  <a:gd name="connsiteY1" fmla="*/ 140928 h 695330"/>
                  <a:gd name="connsiteX2" fmla="*/ 207254 w 304800"/>
                  <a:gd name="connsiteY2" fmla="*/ 87994 h 695330"/>
                  <a:gd name="connsiteX3" fmla="*/ 169488 w 304800"/>
                  <a:gd name="connsiteY3" fmla="*/ 36948 h 695330"/>
                  <a:gd name="connsiteX4" fmla="*/ 93625 w 304800"/>
                  <a:gd name="connsiteY4" fmla="*/ 3438 h 695330"/>
                  <a:gd name="connsiteX5" fmla="*/ 3249 w 304800"/>
                  <a:gd name="connsiteY5" fmla="*/ 122335 h 695330"/>
                  <a:gd name="connsiteX6" fmla="*/ 0 w 304800"/>
                  <a:gd name="connsiteY6" fmla="*/ 695330 h 695330"/>
                  <a:gd name="connsiteX7" fmla="*/ 76200 w 304800"/>
                  <a:gd name="connsiteY7" fmla="*/ 695330 h 695330"/>
                  <a:gd name="connsiteX8" fmla="*/ 76200 w 304800"/>
                  <a:gd name="connsiteY8" fmla="*/ 352430 h 695330"/>
                  <a:gd name="connsiteX9" fmla="*/ 114300 w 304800"/>
                  <a:gd name="connsiteY9" fmla="*/ 352430 h 695330"/>
                  <a:gd name="connsiteX10" fmla="*/ 114300 w 304800"/>
                  <a:gd name="connsiteY10" fmla="*/ 695330 h 695330"/>
                  <a:gd name="connsiteX11" fmla="*/ 190500 w 304800"/>
                  <a:gd name="connsiteY11" fmla="*/ 695330 h 695330"/>
                  <a:gd name="connsiteX12" fmla="*/ 179127 w 304800"/>
                  <a:gd name="connsiteY12" fmla="*/ 170685 h 695330"/>
                  <a:gd name="connsiteX13" fmla="*/ 230505 w 304800"/>
                  <a:gd name="connsiteY13" fmla="*/ 325760 h 695330"/>
                  <a:gd name="connsiteX14" fmla="*/ 266700 w 304800"/>
                  <a:gd name="connsiteY14" fmla="*/ 354335 h 695330"/>
                  <a:gd name="connsiteX15" fmla="*/ 304800 w 304800"/>
                  <a:gd name="connsiteY15" fmla="*/ 316235 h 695330"/>
                  <a:gd name="connsiteX16" fmla="*/ 302895 w 304800"/>
                  <a:gd name="connsiteY16" fmla="*/ 306710 h 695330"/>
                  <a:gd name="connsiteX0" fmla="*/ 302895 w 304800"/>
                  <a:gd name="connsiteY0" fmla="*/ 304330 h 692950"/>
                  <a:gd name="connsiteX1" fmla="*/ 226808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14300 w 304800"/>
                  <a:gd name="connsiteY9" fmla="*/ 350050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9127 w 304800"/>
                  <a:gd name="connsiteY12" fmla="*/ 168305 h 692950"/>
                  <a:gd name="connsiteX13" fmla="*/ 230505 w 304800"/>
                  <a:gd name="connsiteY13" fmla="*/ 323380 h 692950"/>
                  <a:gd name="connsiteX14" fmla="*/ 266700 w 304800"/>
                  <a:gd name="connsiteY14" fmla="*/ 351955 h 692950"/>
                  <a:gd name="connsiteX15" fmla="*/ 304800 w 304800"/>
                  <a:gd name="connsiteY15" fmla="*/ 313855 h 692950"/>
                  <a:gd name="connsiteX16" fmla="*/ 302895 w 304800"/>
                  <a:gd name="connsiteY16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7912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4330 h 692950"/>
                  <a:gd name="connsiteX1" fmla="*/ 233307 w 304800"/>
                  <a:gd name="connsiteY1" fmla="*/ 138548 h 692950"/>
                  <a:gd name="connsiteX2" fmla="*/ 207254 w 304800"/>
                  <a:gd name="connsiteY2" fmla="*/ 85614 h 692950"/>
                  <a:gd name="connsiteX3" fmla="*/ 169488 w 304800"/>
                  <a:gd name="connsiteY3" fmla="*/ 34568 h 692950"/>
                  <a:gd name="connsiteX4" fmla="*/ 93625 w 304800"/>
                  <a:gd name="connsiteY4" fmla="*/ 1058 h 692950"/>
                  <a:gd name="connsiteX5" fmla="*/ 3249 w 304800"/>
                  <a:gd name="connsiteY5" fmla="*/ 119955 h 692950"/>
                  <a:gd name="connsiteX6" fmla="*/ 0 w 304800"/>
                  <a:gd name="connsiteY6" fmla="*/ 692950 h 692950"/>
                  <a:gd name="connsiteX7" fmla="*/ 76200 w 304800"/>
                  <a:gd name="connsiteY7" fmla="*/ 692950 h 692950"/>
                  <a:gd name="connsiteX8" fmla="*/ 76200 w 304800"/>
                  <a:gd name="connsiteY8" fmla="*/ 350050 h 692950"/>
                  <a:gd name="connsiteX9" fmla="*/ 107800 w 304800"/>
                  <a:gd name="connsiteY9" fmla="*/ 351573 h 692950"/>
                  <a:gd name="connsiteX10" fmla="*/ 114300 w 304800"/>
                  <a:gd name="connsiteY10" fmla="*/ 692950 h 692950"/>
                  <a:gd name="connsiteX11" fmla="*/ 190500 w 304800"/>
                  <a:gd name="connsiteY11" fmla="*/ 692950 h 692950"/>
                  <a:gd name="connsiteX12" fmla="*/ 178245 w 304800"/>
                  <a:gd name="connsiteY12" fmla="*/ 342759 h 692950"/>
                  <a:gd name="connsiteX13" fmla="*/ 169377 w 304800"/>
                  <a:gd name="connsiteY13" fmla="*/ 168305 h 692950"/>
                  <a:gd name="connsiteX14" fmla="*/ 230505 w 304800"/>
                  <a:gd name="connsiteY14" fmla="*/ 323380 h 692950"/>
                  <a:gd name="connsiteX15" fmla="*/ 266700 w 304800"/>
                  <a:gd name="connsiteY15" fmla="*/ 351955 h 692950"/>
                  <a:gd name="connsiteX16" fmla="*/ 304800 w 304800"/>
                  <a:gd name="connsiteY16" fmla="*/ 313855 h 692950"/>
                  <a:gd name="connsiteX17" fmla="*/ 302895 w 304800"/>
                  <a:gd name="connsiteY17" fmla="*/ 304330 h 692950"/>
                  <a:gd name="connsiteX0" fmla="*/ 302895 w 304800"/>
                  <a:gd name="connsiteY0" fmla="*/ 305820 h 694440"/>
                  <a:gd name="connsiteX1" fmla="*/ 233307 w 304800"/>
                  <a:gd name="connsiteY1" fmla="*/ 140038 h 694440"/>
                  <a:gd name="connsiteX2" fmla="*/ 207254 w 304800"/>
                  <a:gd name="connsiteY2" fmla="*/ 87104 h 694440"/>
                  <a:gd name="connsiteX3" fmla="*/ 164614 w 304800"/>
                  <a:gd name="connsiteY3" fmla="*/ 43672 h 694440"/>
                  <a:gd name="connsiteX4" fmla="*/ 93625 w 304800"/>
                  <a:gd name="connsiteY4" fmla="*/ 2548 h 694440"/>
                  <a:gd name="connsiteX5" fmla="*/ 3249 w 304800"/>
                  <a:gd name="connsiteY5" fmla="*/ 121445 h 694440"/>
                  <a:gd name="connsiteX6" fmla="*/ 0 w 304800"/>
                  <a:gd name="connsiteY6" fmla="*/ 694440 h 694440"/>
                  <a:gd name="connsiteX7" fmla="*/ 76200 w 304800"/>
                  <a:gd name="connsiteY7" fmla="*/ 694440 h 694440"/>
                  <a:gd name="connsiteX8" fmla="*/ 76200 w 304800"/>
                  <a:gd name="connsiteY8" fmla="*/ 351540 h 694440"/>
                  <a:gd name="connsiteX9" fmla="*/ 107800 w 304800"/>
                  <a:gd name="connsiteY9" fmla="*/ 353063 h 694440"/>
                  <a:gd name="connsiteX10" fmla="*/ 114300 w 304800"/>
                  <a:gd name="connsiteY10" fmla="*/ 694440 h 694440"/>
                  <a:gd name="connsiteX11" fmla="*/ 190500 w 304800"/>
                  <a:gd name="connsiteY11" fmla="*/ 694440 h 694440"/>
                  <a:gd name="connsiteX12" fmla="*/ 178245 w 304800"/>
                  <a:gd name="connsiteY12" fmla="*/ 344249 h 694440"/>
                  <a:gd name="connsiteX13" fmla="*/ 169377 w 304800"/>
                  <a:gd name="connsiteY13" fmla="*/ 169795 h 694440"/>
                  <a:gd name="connsiteX14" fmla="*/ 230505 w 304800"/>
                  <a:gd name="connsiteY14" fmla="*/ 324870 h 694440"/>
                  <a:gd name="connsiteX15" fmla="*/ 266700 w 304800"/>
                  <a:gd name="connsiteY15" fmla="*/ 353445 h 694440"/>
                  <a:gd name="connsiteX16" fmla="*/ 304800 w 304800"/>
                  <a:gd name="connsiteY16" fmla="*/ 315345 h 694440"/>
                  <a:gd name="connsiteX17" fmla="*/ 302895 w 304800"/>
                  <a:gd name="connsiteY17" fmla="*/ 305820 h 694440"/>
                  <a:gd name="connsiteX0" fmla="*/ 302895 w 304800"/>
                  <a:gd name="connsiteY0" fmla="*/ 305908 h 694528"/>
                  <a:gd name="connsiteX1" fmla="*/ 233307 w 304800"/>
                  <a:gd name="connsiteY1" fmla="*/ 140126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5908 h 694528"/>
                  <a:gd name="connsiteX1" fmla="*/ 231682 w 304800"/>
                  <a:gd name="connsiteY1" fmla="*/ 159923 h 694528"/>
                  <a:gd name="connsiteX2" fmla="*/ 202379 w 304800"/>
                  <a:gd name="connsiteY2" fmla="*/ 97852 h 694528"/>
                  <a:gd name="connsiteX3" fmla="*/ 164614 w 304800"/>
                  <a:gd name="connsiteY3" fmla="*/ 43760 h 694528"/>
                  <a:gd name="connsiteX4" fmla="*/ 93625 w 304800"/>
                  <a:gd name="connsiteY4" fmla="*/ 2636 h 694528"/>
                  <a:gd name="connsiteX5" fmla="*/ 3249 w 304800"/>
                  <a:gd name="connsiteY5" fmla="*/ 121533 h 694528"/>
                  <a:gd name="connsiteX6" fmla="*/ 0 w 304800"/>
                  <a:gd name="connsiteY6" fmla="*/ 694528 h 694528"/>
                  <a:gd name="connsiteX7" fmla="*/ 76200 w 304800"/>
                  <a:gd name="connsiteY7" fmla="*/ 694528 h 694528"/>
                  <a:gd name="connsiteX8" fmla="*/ 76200 w 304800"/>
                  <a:gd name="connsiteY8" fmla="*/ 351628 h 694528"/>
                  <a:gd name="connsiteX9" fmla="*/ 107800 w 304800"/>
                  <a:gd name="connsiteY9" fmla="*/ 353151 h 694528"/>
                  <a:gd name="connsiteX10" fmla="*/ 114300 w 304800"/>
                  <a:gd name="connsiteY10" fmla="*/ 694528 h 694528"/>
                  <a:gd name="connsiteX11" fmla="*/ 190500 w 304800"/>
                  <a:gd name="connsiteY11" fmla="*/ 694528 h 694528"/>
                  <a:gd name="connsiteX12" fmla="*/ 178245 w 304800"/>
                  <a:gd name="connsiteY12" fmla="*/ 344337 h 694528"/>
                  <a:gd name="connsiteX13" fmla="*/ 169377 w 304800"/>
                  <a:gd name="connsiteY13" fmla="*/ 169883 h 694528"/>
                  <a:gd name="connsiteX14" fmla="*/ 230505 w 304800"/>
                  <a:gd name="connsiteY14" fmla="*/ 324958 h 694528"/>
                  <a:gd name="connsiteX15" fmla="*/ 266700 w 304800"/>
                  <a:gd name="connsiteY15" fmla="*/ 353533 h 694528"/>
                  <a:gd name="connsiteX16" fmla="*/ 304800 w 304800"/>
                  <a:gd name="connsiteY16" fmla="*/ 315433 h 694528"/>
                  <a:gd name="connsiteX17" fmla="*/ 302895 w 304800"/>
                  <a:gd name="connsiteY17" fmla="*/ 305908 h 694528"/>
                  <a:gd name="connsiteX0" fmla="*/ 302895 w 304800"/>
                  <a:gd name="connsiteY0" fmla="*/ 301565 h 690185"/>
                  <a:gd name="connsiteX1" fmla="*/ 231682 w 304800"/>
                  <a:gd name="connsiteY1" fmla="*/ 155580 h 690185"/>
                  <a:gd name="connsiteX2" fmla="*/ 202379 w 304800"/>
                  <a:gd name="connsiteY2" fmla="*/ 93509 h 690185"/>
                  <a:gd name="connsiteX3" fmla="*/ 164614 w 304800"/>
                  <a:gd name="connsiteY3" fmla="*/ 39417 h 690185"/>
                  <a:gd name="connsiteX4" fmla="*/ 79001 w 304800"/>
                  <a:gd name="connsiteY4" fmla="*/ 2862 h 690185"/>
                  <a:gd name="connsiteX5" fmla="*/ 3249 w 304800"/>
                  <a:gd name="connsiteY5" fmla="*/ 117190 h 690185"/>
                  <a:gd name="connsiteX6" fmla="*/ 0 w 304800"/>
                  <a:gd name="connsiteY6" fmla="*/ 690185 h 690185"/>
                  <a:gd name="connsiteX7" fmla="*/ 76200 w 304800"/>
                  <a:gd name="connsiteY7" fmla="*/ 690185 h 690185"/>
                  <a:gd name="connsiteX8" fmla="*/ 76200 w 304800"/>
                  <a:gd name="connsiteY8" fmla="*/ 347285 h 690185"/>
                  <a:gd name="connsiteX9" fmla="*/ 107800 w 304800"/>
                  <a:gd name="connsiteY9" fmla="*/ 348808 h 690185"/>
                  <a:gd name="connsiteX10" fmla="*/ 114300 w 304800"/>
                  <a:gd name="connsiteY10" fmla="*/ 690185 h 690185"/>
                  <a:gd name="connsiteX11" fmla="*/ 190500 w 304800"/>
                  <a:gd name="connsiteY11" fmla="*/ 690185 h 690185"/>
                  <a:gd name="connsiteX12" fmla="*/ 178245 w 304800"/>
                  <a:gd name="connsiteY12" fmla="*/ 339994 h 690185"/>
                  <a:gd name="connsiteX13" fmla="*/ 169377 w 304800"/>
                  <a:gd name="connsiteY13" fmla="*/ 165540 h 690185"/>
                  <a:gd name="connsiteX14" fmla="*/ 230505 w 304800"/>
                  <a:gd name="connsiteY14" fmla="*/ 320615 h 690185"/>
                  <a:gd name="connsiteX15" fmla="*/ 266700 w 304800"/>
                  <a:gd name="connsiteY15" fmla="*/ 349190 h 690185"/>
                  <a:gd name="connsiteX16" fmla="*/ 304800 w 304800"/>
                  <a:gd name="connsiteY16" fmla="*/ 311090 h 690185"/>
                  <a:gd name="connsiteX17" fmla="*/ 302895 w 304800"/>
                  <a:gd name="connsiteY17" fmla="*/ 301565 h 690185"/>
                  <a:gd name="connsiteX0" fmla="*/ 302895 w 304800"/>
                  <a:gd name="connsiteY0" fmla="*/ 301073 h 689693"/>
                  <a:gd name="connsiteX1" fmla="*/ 231682 w 304800"/>
                  <a:gd name="connsiteY1" fmla="*/ 155088 h 689693"/>
                  <a:gd name="connsiteX2" fmla="*/ 202379 w 304800"/>
                  <a:gd name="connsiteY2" fmla="*/ 93017 h 689693"/>
                  <a:gd name="connsiteX3" fmla="*/ 164614 w 304800"/>
                  <a:gd name="connsiteY3" fmla="*/ 38925 h 689693"/>
                  <a:gd name="connsiteX4" fmla="*/ 79001 w 304800"/>
                  <a:gd name="connsiteY4" fmla="*/ 2370 h 689693"/>
                  <a:gd name="connsiteX5" fmla="*/ 3249 w 304800"/>
                  <a:gd name="connsiteY5" fmla="*/ 116698 h 689693"/>
                  <a:gd name="connsiteX6" fmla="*/ 0 w 304800"/>
                  <a:gd name="connsiteY6" fmla="*/ 689693 h 689693"/>
                  <a:gd name="connsiteX7" fmla="*/ 76200 w 304800"/>
                  <a:gd name="connsiteY7" fmla="*/ 689693 h 689693"/>
                  <a:gd name="connsiteX8" fmla="*/ 76200 w 304800"/>
                  <a:gd name="connsiteY8" fmla="*/ 346793 h 689693"/>
                  <a:gd name="connsiteX9" fmla="*/ 107800 w 304800"/>
                  <a:gd name="connsiteY9" fmla="*/ 348316 h 689693"/>
                  <a:gd name="connsiteX10" fmla="*/ 114300 w 304800"/>
                  <a:gd name="connsiteY10" fmla="*/ 689693 h 689693"/>
                  <a:gd name="connsiteX11" fmla="*/ 190500 w 304800"/>
                  <a:gd name="connsiteY11" fmla="*/ 689693 h 689693"/>
                  <a:gd name="connsiteX12" fmla="*/ 178245 w 304800"/>
                  <a:gd name="connsiteY12" fmla="*/ 339502 h 689693"/>
                  <a:gd name="connsiteX13" fmla="*/ 169377 w 304800"/>
                  <a:gd name="connsiteY13" fmla="*/ 165048 h 689693"/>
                  <a:gd name="connsiteX14" fmla="*/ 230505 w 304800"/>
                  <a:gd name="connsiteY14" fmla="*/ 320123 h 689693"/>
                  <a:gd name="connsiteX15" fmla="*/ 266700 w 304800"/>
                  <a:gd name="connsiteY15" fmla="*/ 348698 h 689693"/>
                  <a:gd name="connsiteX16" fmla="*/ 304800 w 304800"/>
                  <a:gd name="connsiteY16" fmla="*/ 310598 h 689693"/>
                  <a:gd name="connsiteX17" fmla="*/ 302895 w 304800"/>
                  <a:gd name="connsiteY17" fmla="*/ 301073 h 689693"/>
                  <a:gd name="connsiteX0" fmla="*/ 302895 w 304800"/>
                  <a:gd name="connsiteY0" fmla="*/ 301389 h 690009"/>
                  <a:gd name="connsiteX1" fmla="*/ 231682 w 304800"/>
                  <a:gd name="connsiteY1" fmla="*/ 155404 h 690009"/>
                  <a:gd name="connsiteX2" fmla="*/ 202379 w 304800"/>
                  <a:gd name="connsiteY2" fmla="*/ 93333 h 690009"/>
                  <a:gd name="connsiteX3" fmla="*/ 161365 w 304800"/>
                  <a:gd name="connsiteY3" fmla="*/ 40764 h 690009"/>
                  <a:gd name="connsiteX4" fmla="*/ 79001 w 304800"/>
                  <a:gd name="connsiteY4" fmla="*/ 2686 h 690009"/>
                  <a:gd name="connsiteX5" fmla="*/ 3249 w 304800"/>
                  <a:gd name="connsiteY5" fmla="*/ 117014 h 690009"/>
                  <a:gd name="connsiteX6" fmla="*/ 0 w 304800"/>
                  <a:gd name="connsiteY6" fmla="*/ 690009 h 690009"/>
                  <a:gd name="connsiteX7" fmla="*/ 76200 w 304800"/>
                  <a:gd name="connsiteY7" fmla="*/ 690009 h 690009"/>
                  <a:gd name="connsiteX8" fmla="*/ 76200 w 304800"/>
                  <a:gd name="connsiteY8" fmla="*/ 347109 h 690009"/>
                  <a:gd name="connsiteX9" fmla="*/ 107800 w 304800"/>
                  <a:gd name="connsiteY9" fmla="*/ 348632 h 690009"/>
                  <a:gd name="connsiteX10" fmla="*/ 114300 w 304800"/>
                  <a:gd name="connsiteY10" fmla="*/ 690009 h 690009"/>
                  <a:gd name="connsiteX11" fmla="*/ 190500 w 304800"/>
                  <a:gd name="connsiteY11" fmla="*/ 690009 h 690009"/>
                  <a:gd name="connsiteX12" fmla="*/ 178245 w 304800"/>
                  <a:gd name="connsiteY12" fmla="*/ 339818 h 690009"/>
                  <a:gd name="connsiteX13" fmla="*/ 169377 w 304800"/>
                  <a:gd name="connsiteY13" fmla="*/ 165364 h 690009"/>
                  <a:gd name="connsiteX14" fmla="*/ 230505 w 304800"/>
                  <a:gd name="connsiteY14" fmla="*/ 320439 h 690009"/>
                  <a:gd name="connsiteX15" fmla="*/ 266700 w 304800"/>
                  <a:gd name="connsiteY15" fmla="*/ 349014 h 690009"/>
                  <a:gd name="connsiteX16" fmla="*/ 304800 w 304800"/>
                  <a:gd name="connsiteY16" fmla="*/ 310914 h 690009"/>
                  <a:gd name="connsiteX17" fmla="*/ 302895 w 304800"/>
                  <a:gd name="connsiteY17" fmla="*/ 301389 h 69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04800" h="690009">
                    <a:moveTo>
                      <a:pt x="302895" y="301389"/>
                    </a:moveTo>
                    <a:lnTo>
                      <a:pt x="231682" y="155404"/>
                    </a:lnTo>
                    <a:cubicBezTo>
                      <a:pt x="215742" y="118951"/>
                      <a:pt x="214098" y="112440"/>
                      <a:pt x="202379" y="93333"/>
                    </a:cubicBezTo>
                    <a:cubicBezTo>
                      <a:pt x="190660" y="74226"/>
                      <a:pt x="181928" y="55872"/>
                      <a:pt x="161365" y="40764"/>
                    </a:cubicBezTo>
                    <a:cubicBezTo>
                      <a:pt x="140802" y="25656"/>
                      <a:pt x="105354" y="-10022"/>
                      <a:pt x="79001" y="2686"/>
                    </a:cubicBezTo>
                    <a:cubicBezTo>
                      <a:pt x="52648" y="15394"/>
                      <a:pt x="19124" y="2714"/>
                      <a:pt x="3249" y="117014"/>
                    </a:cubicBezTo>
                    <a:lnTo>
                      <a:pt x="0" y="690009"/>
                    </a:lnTo>
                    <a:lnTo>
                      <a:pt x="76200" y="690009"/>
                    </a:lnTo>
                    <a:lnTo>
                      <a:pt x="76200" y="347109"/>
                    </a:lnTo>
                    <a:lnTo>
                      <a:pt x="107800" y="348632"/>
                    </a:lnTo>
                    <a:lnTo>
                      <a:pt x="114300" y="690009"/>
                    </a:lnTo>
                    <a:lnTo>
                      <a:pt x="190500" y="690009"/>
                    </a:lnTo>
                    <a:lnTo>
                      <a:pt x="178245" y="339818"/>
                    </a:lnTo>
                    <a:lnTo>
                      <a:pt x="169377" y="165364"/>
                    </a:lnTo>
                    <a:lnTo>
                      <a:pt x="230505" y="320439"/>
                    </a:lnTo>
                    <a:cubicBezTo>
                      <a:pt x="234315" y="335679"/>
                      <a:pt x="249555" y="349014"/>
                      <a:pt x="266700" y="349014"/>
                    </a:cubicBezTo>
                    <a:cubicBezTo>
                      <a:pt x="287655" y="349014"/>
                      <a:pt x="304800" y="331869"/>
                      <a:pt x="304800" y="310914"/>
                    </a:cubicBezTo>
                    <a:cubicBezTo>
                      <a:pt x="304800" y="307104"/>
                      <a:pt x="302895" y="303294"/>
                      <a:pt x="302895" y="30138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8" name="Grafik 83" descr="Frau">
              <a:extLst>
                <a:ext uri="{FF2B5EF4-FFF2-40B4-BE49-F238E27FC236}">
                  <a16:creationId xmlns:a16="http://schemas.microsoft.com/office/drawing/2014/main" id="{D8BB7868-8605-75F9-3A6D-B12FF9287E02}"/>
                </a:ext>
              </a:extLst>
            </p:cNvPr>
            <p:cNvGrpSpPr/>
            <p:nvPr/>
          </p:nvGrpSpPr>
          <p:grpSpPr>
            <a:xfrm>
              <a:off x="5109221" y="4099112"/>
              <a:ext cx="421156" cy="1050465"/>
              <a:chOff x="6347876" y="3793480"/>
              <a:chExt cx="355806" cy="870289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7E0AFD26-C03F-D4AB-D448-BE3D9A93393A}"/>
                  </a:ext>
                </a:extLst>
              </p:cNvPr>
              <p:cNvSpPr/>
              <p:nvPr/>
            </p:nvSpPr>
            <p:spPr>
              <a:xfrm>
                <a:off x="6386698" y="3793480"/>
                <a:ext cx="161925" cy="161925"/>
              </a:xfrm>
              <a:custGeom>
                <a:avLst/>
                <a:gdLst>
                  <a:gd name="connsiteX0" fmla="*/ 159544 w 161925"/>
                  <a:gd name="connsiteY0" fmla="*/ 83344 h 161925"/>
                  <a:gd name="connsiteX1" fmla="*/ 83344 w 161925"/>
                  <a:gd name="connsiteY1" fmla="*/ 159544 h 161925"/>
                  <a:gd name="connsiteX2" fmla="*/ 7144 w 161925"/>
                  <a:gd name="connsiteY2" fmla="*/ 83344 h 161925"/>
                  <a:gd name="connsiteX3" fmla="*/ 83344 w 161925"/>
                  <a:gd name="connsiteY3" fmla="*/ 7144 h 161925"/>
                  <a:gd name="connsiteX4" fmla="*/ 159544 w 161925"/>
                  <a:gd name="connsiteY4" fmla="*/ 83344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925" h="161925">
                    <a:moveTo>
                      <a:pt x="159544" y="83344"/>
                    </a:moveTo>
                    <a:cubicBezTo>
                      <a:pt x="159544" y="125428"/>
                      <a:pt x="125428" y="159544"/>
                      <a:pt x="83344" y="159544"/>
                    </a:cubicBezTo>
                    <a:cubicBezTo>
                      <a:pt x="41260" y="159544"/>
                      <a:pt x="7144" y="125428"/>
                      <a:pt x="7144" y="83344"/>
                    </a:cubicBezTo>
                    <a:cubicBezTo>
                      <a:pt x="7144" y="41260"/>
                      <a:pt x="41260" y="7144"/>
                      <a:pt x="83344" y="7144"/>
                    </a:cubicBezTo>
                    <a:cubicBezTo>
                      <a:pt x="125428" y="7144"/>
                      <a:pt x="159544" y="41260"/>
                      <a:pt x="159544" y="833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7F439ACD-07D5-04F7-14E4-01943CB49B4A}"/>
                  </a:ext>
                </a:extLst>
              </p:cNvPr>
              <p:cNvSpPr/>
              <p:nvPr/>
            </p:nvSpPr>
            <p:spPr>
              <a:xfrm>
                <a:off x="6347876" y="3977234"/>
                <a:ext cx="355806" cy="686535"/>
              </a:xfrm>
              <a:custGeom>
                <a:avLst/>
                <a:gdLst>
                  <a:gd name="connsiteX0" fmla="*/ 425805 w 428625"/>
                  <a:gd name="connsiteY0" fmla="*/ 300514 h 695325"/>
                  <a:gd name="connsiteX1" fmla="*/ 357225 w 428625"/>
                  <a:gd name="connsiteY1" fmla="*/ 64294 h 695325"/>
                  <a:gd name="connsiteX2" fmla="*/ 341985 w 428625"/>
                  <a:gd name="connsiteY2" fmla="*/ 43339 h 695325"/>
                  <a:gd name="connsiteX3" fmla="*/ 261975 w 428625"/>
                  <a:gd name="connsiteY3" fmla="*/ 10954 h 695325"/>
                  <a:gd name="connsiteX4" fmla="*/ 218160 w 428625"/>
                  <a:gd name="connsiteY4" fmla="*/ 7144 h 695325"/>
                  <a:gd name="connsiteX5" fmla="*/ 174345 w 428625"/>
                  <a:gd name="connsiteY5" fmla="*/ 10954 h 695325"/>
                  <a:gd name="connsiteX6" fmla="*/ 94335 w 428625"/>
                  <a:gd name="connsiteY6" fmla="*/ 43339 h 695325"/>
                  <a:gd name="connsiteX7" fmla="*/ 79095 w 428625"/>
                  <a:gd name="connsiteY7" fmla="*/ 64294 h 695325"/>
                  <a:gd name="connsiteX8" fmla="*/ 8610 w 428625"/>
                  <a:gd name="connsiteY8" fmla="*/ 300514 h 695325"/>
                  <a:gd name="connsiteX9" fmla="*/ 35280 w 428625"/>
                  <a:gd name="connsiteY9" fmla="*/ 348139 h 695325"/>
                  <a:gd name="connsiteX10" fmla="*/ 46710 w 428625"/>
                  <a:gd name="connsiteY10" fmla="*/ 350044 h 695325"/>
                  <a:gd name="connsiteX11" fmla="*/ 82905 w 428625"/>
                  <a:gd name="connsiteY11" fmla="*/ 323374 h 695325"/>
                  <a:gd name="connsiteX12" fmla="*/ 141960 w 428625"/>
                  <a:gd name="connsiteY12" fmla="*/ 123349 h 695325"/>
                  <a:gd name="connsiteX13" fmla="*/ 141960 w 428625"/>
                  <a:gd name="connsiteY13" fmla="*/ 190024 h 695325"/>
                  <a:gd name="connsiteX14" fmla="*/ 71475 w 428625"/>
                  <a:gd name="connsiteY14" fmla="*/ 426244 h 695325"/>
                  <a:gd name="connsiteX15" fmla="*/ 122910 w 428625"/>
                  <a:gd name="connsiteY15" fmla="*/ 426244 h 695325"/>
                  <a:gd name="connsiteX16" fmla="*/ 122910 w 428625"/>
                  <a:gd name="connsiteY16" fmla="*/ 692944 h 695325"/>
                  <a:gd name="connsiteX17" fmla="*/ 199110 w 428625"/>
                  <a:gd name="connsiteY17" fmla="*/ 692944 h 695325"/>
                  <a:gd name="connsiteX18" fmla="*/ 199110 w 428625"/>
                  <a:gd name="connsiteY18" fmla="*/ 426244 h 695325"/>
                  <a:gd name="connsiteX19" fmla="*/ 237210 w 428625"/>
                  <a:gd name="connsiteY19" fmla="*/ 426244 h 695325"/>
                  <a:gd name="connsiteX20" fmla="*/ 237210 w 428625"/>
                  <a:gd name="connsiteY20" fmla="*/ 692944 h 695325"/>
                  <a:gd name="connsiteX21" fmla="*/ 313410 w 428625"/>
                  <a:gd name="connsiteY21" fmla="*/ 692944 h 695325"/>
                  <a:gd name="connsiteX22" fmla="*/ 313410 w 428625"/>
                  <a:gd name="connsiteY22" fmla="*/ 426244 h 695325"/>
                  <a:gd name="connsiteX23" fmla="*/ 364845 w 428625"/>
                  <a:gd name="connsiteY23" fmla="*/ 426244 h 695325"/>
                  <a:gd name="connsiteX24" fmla="*/ 294360 w 428625"/>
                  <a:gd name="connsiteY24" fmla="*/ 190024 h 695325"/>
                  <a:gd name="connsiteX25" fmla="*/ 294360 w 428625"/>
                  <a:gd name="connsiteY25" fmla="*/ 123349 h 695325"/>
                  <a:gd name="connsiteX26" fmla="*/ 353415 w 428625"/>
                  <a:gd name="connsiteY26" fmla="*/ 323374 h 695325"/>
                  <a:gd name="connsiteX27" fmla="*/ 389610 w 428625"/>
                  <a:gd name="connsiteY27" fmla="*/ 350044 h 695325"/>
                  <a:gd name="connsiteX28" fmla="*/ 401040 w 428625"/>
                  <a:gd name="connsiteY28" fmla="*/ 348139 h 695325"/>
                  <a:gd name="connsiteX29" fmla="*/ 425805 w 428625"/>
                  <a:gd name="connsiteY29" fmla="*/ 300514 h 695325"/>
                  <a:gd name="connsiteX0" fmla="*/ 418662 w 420138"/>
                  <a:gd name="connsiteY0" fmla="*/ 293370 h 685800"/>
                  <a:gd name="connsiteX1" fmla="*/ 350082 w 420138"/>
                  <a:gd name="connsiteY1" fmla="*/ 57150 h 685800"/>
                  <a:gd name="connsiteX2" fmla="*/ 334842 w 420138"/>
                  <a:gd name="connsiteY2" fmla="*/ 36195 h 685800"/>
                  <a:gd name="connsiteX3" fmla="*/ 254832 w 420138"/>
                  <a:gd name="connsiteY3" fmla="*/ 3810 h 685800"/>
                  <a:gd name="connsiteX4" fmla="*/ 211017 w 420138"/>
                  <a:gd name="connsiteY4" fmla="*/ 0 h 685800"/>
                  <a:gd name="connsiteX5" fmla="*/ 167202 w 420138"/>
                  <a:gd name="connsiteY5" fmla="*/ 3810 h 685800"/>
                  <a:gd name="connsiteX6" fmla="*/ 87192 w 420138"/>
                  <a:gd name="connsiteY6" fmla="*/ 36195 h 685800"/>
                  <a:gd name="connsiteX7" fmla="*/ 71952 w 420138"/>
                  <a:gd name="connsiteY7" fmla="*/ 57150 h 685800"/>
                  <a:gd name="connsiteX8" fmla="*/ 1467 w 420138"/>
                  <a:gd name="connsiteY8" fmla="*/ 293370 h 685800"/>
                  <a:gd name="connsiteX9" fmla="*/ 28137 w 420138"/>
                  <a:gd name="connsiteY9" fmla="*/ 340995 h 685800"/>
                  <a:gd name="connsiteX10" fmla="*/ 39567 w 420138"/>
                  <a:gd name="connsiteY10" fmla="*/ 342900 h 685800"/>
                  <a:gd name="connsiteX11" fmla="*/ 175344 w 420138"/>
                  <a:gd name="connsiteY11" fmla="*/ 329547 h 685800"/>
                  <a:gd name="connsiteX12" fmla="*/ 134817 w 420138"/>
                  <a:gd name="connsiteY12" fmla="*/ 116205 h 685800"/>
                  <a:gd name="connsiteX13" fmla="*/ 134817 w 420138"/>
                  <a:gd name="connsiteY13" fmla="*/ 182880 h 685800"/>
                  <a:gd name="connsiteX14" fmla="*/ 64332 w 420138"/>
                  <a:gd name="connsiteY14" fmla="*/ 419100 h 685800"/>
                  <a:gd name="connsiteX15" fmla="*/ 115767 w 420138"/>
                  <a:gd name="connsiteY15" fmla="*/ 419100 h 685800"/>
                  <a:gd name="connsiteX16" fmla="*/ 115767 w 420138"/>
                  <a:gd name="connsiteY16" fmla="*/ 685800 h 685800"/>
                  <a:gd name="connsiteX17" fmla="*/ 191967 w 420138"/>
                  <a:gd name="connsiteY17" fmla="*/ 685800 h 685800"/>
                  <a:gd name="connsiteX18" fmla="*/ 191967 w 420138"/>
                  <a:gd name="connsiteY18" fmla="*/ 419100 h 685800"/>
                  <a:gd name="connsiteX19" fmla="*/ 230067 w 420138"/>
                  <a:gd name="connsiteY19" fmla="*/ 419100 h 685800"/>
                  <a:gd name="connsiteX20" fmla="*/ 230067 w 420138"/>
                  <a:gd name="connsiteY20" fmla="*/ 685800 h 685800"/>
                  <a:gd name="connsiteX21" fmla="*/ 306267 w 420138"/>
                  <a:gd name="connsiteY21" fmla="*/ 685800 h 685800"/>
                  <a:gd name="connsiteX22" fmla="*/ 306267 w 420138"/>
                  <a:gd name="connsiteY22" fmla="*/ 419100 h 685800"/>
                  <a:gd name="connsiteX23" fmla="*/ 357702 w 420138"/>
                  <a:gd name="connsiteY23" fmla="*/ 419100 h 685800"/>
                  <a:gd name="connsiteX24" fmla="*/ 287217 w 420138"/>
                  <a:gd name="connsiteY24" fmla="*/ 182880 h 685800"/>
                  <a:gd name="connsiteX25" fmla="*/ 287217 w 420138"/>
                  <a:gd name="connsiteY25" fmla="*/ 116205 h 685800"/>
                  <a:gd name="connsiteX26" fmla="*/ 346272 w 420138"/>
                  <a:gd name="connsiteY26" fmla="*/ 316230 h 685800"/>
                  <a:gd name="connsiteX27" fmla="*/ 382467 w 420138"/>
                  <a:gd name="connsiteY27" fmla="*/ 342900 h 685800"/>
                  <a:gd name="connsiteX28" fmla="*/ 393897 w 420138"/>
                  <a:gd name="connsiteY28" fmla="*/ 340995 h 685800"/>
                  <a:gd name="connsiteX29" fmla="*/ 418662 w 420138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62758 w 395704"/>
                  <a:gd name="connsiteY6" fmla="*/ 36195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47518 w 395704"/>
                  <a:gd name="connsiteY7" fmla="*/ 57150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310408 w 395704"/>
                  <a:gd name="connsiteY2" fmla="*/ 36195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3370 h 685800"/>
                  <a:gd name="connsiteX1" fmla="*/ 325648 w 395704"/>
                  <a:gd name="connsiteY1" fmla="*/ 57150 h 685800"/>
                  <a:gd name="connsiteX2" fmla="*/ 244020 w 395704"/>
                  <a:gd name="connsiteY2" fmla="*/ 64308 h 685800"/>
                  <a:gd name="connsiteX3" fmla="*/ 230398 w 395704"/>
                  <a:gd name="connsiteY3" fmla="*/ 3810 h 685800"/>
                  <a:gd name="connsiteX4" fmla="*/ 186583 w 395704"/>
                  <a:gd name="connsiteY4" fmla="*/ 0 h 685800"/>
                  <a:gd name="connsiteX5" fmla="*/ 142768 w 395704"/>
                  <a:gd name="connsiteY5" fmla="*/ 3810 h 685800"/>
                  <a:gd name="connsiteX6" fmla="*/ 109531 w 395704"/>
                  <a:gd name="connsiteY6" fmla="*/ 15480 h 685800"/>
                  <a:gd name="connsiteX7" fmla="*/ 79203 w 395704"/>
                  <a:gd name="connsiteY7" fmla="*/ 77864 h 685800"/>
                  <a:gd name="connsiteX8" fmla="*/ 63035 w 395704"/>
                  <a:gd name="connsiteY8" fmla="*/ 324442 h 685800"/>
                  <a:gd name="connsiteX9" fmla="*/ 3703 w 395704"/>
                  <a:gd name="connsiteY9" fmla="*/ 340995 h 685800"/>
                  <a:gd name="connsiteX10" fmla="*/ 15133 w 395704"/>
                  <a:gd name="connsiteY10" fmla="*/ 342900 h 685800"/>
                  <a:gd name="connsiteX11" fmla="*/ 150910 w 395704"/>
                  <a:gd name="connsiteY11" fmla="*/ 329547 h 685800"/>
                  <a:gd name="connsiteX12" fmla="*/ 110383 w 395704"/>
                  <a:gd name="connsiteY12" fmla="*/ 116205 h 685800"/>
                  <a:gd name="connsiteX13" fmla="*/ 110383 w 395704"/>
                  <a:gd name="connsiteY13" fmla="*/ 182880 h 685800"/>
                  <a:gd name="connsiteX14" fmla="*/ 39898 w 395704"/>
                  <a:gd name="connsiteY14" fmla="*/ 419100 h 685800"/>
                  <a:gd name="connsiteX15" fmla="*/ 91333 w 395704"/>
                  <a:gd name="connsiteY15" fmla="*/ 419100 h 685800"/>
                  <a:gd name="connsiteX16" fmla="*/ 91333 w 395704"/>
                  <a:gd name="connsiteY16" fmla="*/ 685800 h 685800"/>
                  <a:gd name="connsiteX17" fmla="*/ 167533 w 395704"/>
                  <a:gd name="connsiteY17" fmla="*/ 685800 h 685800"/>
                  <a:gd name="connsiteX18" fmla="*/ 167533 w 395704"/>
                  <a:gd name="connsiteY18" fmla="*/ 419100 h 685800"/>
                  <a:gd name="connsiteX19" fmla="*/ 205633 w 395704"/>
                  <a:gd name="connsiteY19" fmla="*/ 419100 h 685800"/>
                  <a:gd name="connsiteX20" fmla="*/ 205633 w 395704"/>
                  <a:gd name="connsiteY20" fmla="*/ 685800 h 685800"/>
                  <a:gd name="connsiteX21" fmla="*/ 281833 w 395704"/>
                  <a:gd name="connsiteY21" fmla="*/ 685800 h 685800"/>
                  <a:gd name="connsiteX22" fmla="*/ 281833 w 395704"/>
                  <a:gd name="connsiteY22" fmla="*/ 419100 h 685800"/>
                  <a:gd name="connsiteX23" fmla="*/ 333268 w 395704"/>
                  <a:gd name="connsiteY23" fmla="*/ 419100 h 685800"/>
                  <a:gd name="connsiteX24" fmla="*/ 262783 w 395704"/>
                  <a:gd name="connsiteY24" fmla="*/ 182880 h 685800"/>
                  <a:gd name="connsiteX25" fmla="*/ 262783 w 395704"/>
                  <a:gd name="connsiteY25" fmla="*/ 116205 h 685800"/>
                  <a:gd name="connsiteX26" fmla="*/ 321838 w 395704"/>
                  <a:gd name="connsiteY26" fmla="*/ 316230 h 685800"/>
                  <a:gd name="connsiteX27" fmla="*/ 358033 w 395704"/>
                  <a:gd name="connsiteY27" fmla="*/ 342900 h 685800"/>
                  <a:gd name="connsiteX28" fmla="*/ 369463 w 395704"/>
                  <a:gd name="connsiteY28" fmla="*/ 340995 h 685800"/>
                  <a:gd name="connsiteX29" fmla="*/ 394228 w 395704"/>
                  <a:gd name="connsiteY29" fmla="*/ 293370 h 685800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44020 w 395704"/>
                  <a:gd name="connsiteY2" fmla="*/ 65043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325648 w 395704"/>
                  <a:gd name="connsiteY1" fmla="*/ 57885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62783 w 395704"/>
                  <a:gd name="connsiteY25" fmla="*/ 116940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50910 w 395704"/>
                  <a:gd name="connsiteY11" fmla="*/ 330282 h 686535"/>
                  <a:gd name="connsiteX12" fmla="*/ 110383 w 395704"/>
                  <a:gd name="connsiteY12" fmla="*/ 116940 h 686535"/>
                  <a:gd name="connsiteX13" fmla="*/ 110383 w 395704"/>
                  <a:gd name="connsiteY13" fmla="*/ 183615 h 686535"/>
                  <a:gd name="connsiteX14" fmla="*/ 39898 w 395704"/>
                  <a:gd name="connsiteY14" fmla="*/ 419835 h 686535"/>
                  <a:gd name="connsiteX15" fmla="*/ 91333 w 395704"/>
                  <a:gd name="connsiteY15" fmla="*/ 419835 h 686535"/>
                  <a:gd name="connsiteX16" fmla="*/ 91333 w 395704"/>
                  <a:gd name="connsiteY16" fmla="*/ 686535 h 686535"/>
                  <a:gd name="connsiteX17" fmla="*/ 167533 w 395704"/>
                  <a:gd name="connsiteY17" fmla="*/ 686535 h 686535"/>
                  <a:gd name="connsiteX18" fmla="*/ 167533 w 395704"/>
                  <a:gd name="connsiteY18" fmla="*/ 419835 h 686535"/>
                  <a:gd name="connsiteX19" fmla="*/ 205633 w 395704"/>
                  <a:gd name="connsiteY19" fmla="*/ 419835 h 686535"/>
                  <a:gd name="connsiteX20" fmla="*/ 205633 w 395704"/>
                  <a:gd name="connsiteY20" fmla="*/ 686535 h 686535"/>
                  <a:gd name="connsiteX21" fmla="*/ 281833 w 395704"/>
                  <a:gd name="connsiteY21" fmla="*/ 686535 h 686535"/>
                  <a:gd name="connsiteX22" fmla="*/ 281833 w 395704"/>
                  <a:gd name="connsiteY22" fmla="*/ 419835 h 686535"/>
                  <a:gd name="connsiteX23" fmla="*/ 333268 w 395704"/>
                  <a:gd name="connsiteY23" fmla="*/ 419835 h 686535"/>
                  <a:gd name="connsiteX24" fmla="*/ 262783 w 395704"/>
                  <a:gd name="connsiteY24" fmla="*/ 183615 h 686535"/>
                  <a:gd name="connsiteX25" fmla="*/ 253730 w 395704"/>
                  <a:gd name="connsiteY25" fmla="*/ 176124 h 686535"/>
                  <a:gd name="connsiteX26" fmla="*/ 321838 w 395704"/>
                  <a:gd name="connsiteY26" fmla="*/ 316965 h 686535"/>
                  <a:gd name="connsiteX27" fmla="*/ 358033 w 395704"/>
                  <a:gd name="connsiteY27" fmla="*/ 343635 h 686535"/>
                  <a:gd name="connsiteX28" fmla="*/ 369463 w 395704"/>
                  <a:gd name="connsiteY28" fmla="*/ 341730 h 686535"/>
                  <a:gd name="connsiteX29" fmla="*/ 394228 w 395704"/>
                  <a:gd name="connsiteY29" fmla="*/ 294105 h 686535"/>
                  <a:gd name="connsiteX0" fmla="*/ 394228 w 395704"/>
                  <a:gd name="connsiteY0" fmla="*/ 294105 h 686535"/>
                  <a:gd name="connsiteX1" fmla="*/ 263787 w 395704"/>
                  <a:gd name="connsiteY1" fmla="*/ 83039 h 686535"/>
                  <a:gd name="connsiteX2" fmla="*/ 262126 w 395704"/>
                  <a:gd name="connsiteY2" fmla="*/ 70961 h 686535"/>
                  <a:gd name="connsiteX3" fmla="*/ 213801 w 395704"/>
                  <a:gd name="connsiteY3" fmla="*/ 19342 h 686535"/>
                  <a:gd name="connsiteX4" fmla="*/ 186583 w 395704"/>
                  <a:gd name="connsiteY4" fmla="*/ 735 h 686535"/>
                  <a:gd name="connsiteX5" fmla="*/ 142768 w 395704"/>
                  <a:gd name="connsiteY5" fmla="*/ 4545 h 686535"/>
                  <a:gd name="connsiteX6" fmla="*/ 109531 w 395704"/>
                  <a:gd name="connsiteY6" fmla="*/ 16215 h 686535"/>
                  <a:gd name="connsiteX7" fmla="*/ 79203 w 395704"/>
                  <a:gd name="connsiteY7" fmla="*/ 78599 h 686535"/>
                  <a:gd name="connsiteX8" fmla="*/ 63035 w 395704"/>
                  <a:gd name="connsiteY8" fmla="*/ 325177 h 686535"/>
                  <a:gd name="connsiteX9" fmla="*/ 3703 w 395704"/>
                  <a:gd name="connsiteY9" fmla="*/ 341730 h 686535"/>
                  <a:gd name="connsiteX10" fmla="*/ 15133 w 395704"/>
                  <a:gd name="connsiteY10" fmla="*/ 343635 h 686535"/>
                  <a:gd name="connsiteX11" fmla="*/ 110383 w 395704"/>
                  <a:gd name="connsiteY11" fmla="*/ 116940 h 686535"/>
                  <a:gd name="connsiteX12" fmla="*/ 110383 w 395704"/>
                  <a:gd name="connsiteY12" fmla="*/ 183615 h 686535"/>
                  <a:gd name="connsiteX13" fmla="*/ 39898 w 395704"/>
                  <a:gd name="connsiteY13" fmla="*/ 419835 h 686535"/>
                  <a:gd name="connsiteX14" fmla="*/ 91333 w 395704"/>
                  <a:gd name="connsiteY14" fmla="*/ 419835 h 686535"/>
                  <a:gd name="connsiteX15" fmla="*/ 91333 w 395704"/>
                  <a:gd name="connsiteY15" fmla="*/ 686535 h 686535"/>
                  <a:gd name="connsiteX16" fmla="*/ 167533 w 395704"/>
                  <a:gd name="connsiteY16" fmla="*/ 686535 h 686535"/>
                  <a:gd name="connsiteX17" fmla="*/ 167533 w 395704"/>
                  <a:gd name="connsiteY17" fmla="*/ 419835 h 686535"/>
                  <a:gd name="connsiteX18" fmla="*/ 205633 w 395704"/>
                  <a:gd name="connsiteY18" fmla="*/ 419835 h 686535"/>
                  <a:gd name="connsiteX19" fmla="*/ 205633 w 395704"/>
                  <a:gd name="connsiteY19" fmla="*/ 686535 h 686535"/>
                  <a:gd name="connsiteX20" fmla="*/ 281833 w 395704"/>
                  <a:gd name="connsiteY20" fmla="*/ 686535 h 686535"/>
                  <a:gd name="connsiteX21" fmla="*/ 281833 w 395704"/>
                  <a:gd name="connsiteY21" fmla="*/ 419835 h 686535"/>
                  <a:gd name="connsiteX22" fmla="*/ 333268 w 395704"/>
                  <a:gd name="connsiteY22" fmla="*/ 419835 h 686535"/>
                  <a:gd name="connsiteX23" fmla="*/ 262783 w 395704"/>
                  <a:gd name="connsiteY23" fmla="*/ 183615 h 686535"/>
                  <a:gd name="connsiteX24" fmla="*/ 253730 w 395704"/>
                  <a:gd name="connsiteY24" fmla="*/ 176124 h 686535"/>
                  <a:gd name="connsiteX25" fmla="*/ 321838 w 395704"/>
                  <a:gd name="connsiteY25" fmla="*/ 316965 h 686535"/>
                  <a:gd name="connsiteX26" fmla="*/ 358033 w 395704"/>
                  <a:gd name="connsiteY26" fmla="*/ 343635 h 686535"/>
                  <a:gd name="connsiteX27" fmla="*/ 369463 w 395704"/>
                  <a:gd name="connsiteY27" fmla="*/ 341730 h 686535"/>
                  <a:gd name="connsiteX28" fmla="*/ 394228 w 395704"/>
                  <a:gd name="connsiteY28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1430 w 392001"/>
                  <a:gd name="connsiteY9" fmla="*/ 343635 h 686535"/>
                  <a:gd name="connsiteX10" fmla="*/ 106680 w 392001"/>
                  <a:gd name="connsiteY10" fmla="*/ 116940 h 686535"/>
                  <a:gd name="connsiteX11" fmla="*/ 106680 w 392001"/>
                  <a:gd name="connsiteY11" fmla="*/ 183615 h 686535"/>
                  <a:gd name="connsiteX12" fmla="*/ 36195 w 392001"/>
                  <a:gd name="connsiteY12" fmla="*/ 419835 h 686535"/>
                  <a:gd name="connsiteX13" fmla="*/ 87630 w 392001"/>
                  <a:gd name="connsiteY13" fmla="*/ 419835 h 686535"/>
                  <a:gd name="connsiteX14" fmla="*/ 87630 w 392001"/>
                  <a:gd name="connsiteY14" fmla="*/ 686535 h 686535"/>
                  <a:gd name="connsiteX15" fmla="*/ 163830 w 392001"/>
                  <a:gd name="connsiteY15" fmla="*/ 686535 h 686535"/>
                  <a:gd name="connsiteX16" fmla="*/ 163830 w 392001"/>
                  <a:gd name="connsiteY16" fmla="*/ 419835 h 686535"/>
                  <a:gd name="connsiteX17" fmla="*/ 201930 w 392001"/>
                  <a:gd name="connsiteY17" fmla="*/ 419835 h 686535"/>
                  <a:gd name="connsiteX18" fmla="*/ 201930 w 392001"/>
                  <a:gd name="connsiteY18" fmla="*/ 686535 h 686535"/>
                  <a:gd name="connsiteX19" fmla="*/ 278130 w 392001"/>
                  <a:gd name="connsiteY19" fmla="*/ 686535 h 686535"/>
                  <a:gd name="connsiteX20" fmla="*/ 278130 w 392001"/>
                  <a:gd name="connsiteY20" fmla="*/ 419835 h 686535"/>
                  <a:gd name="connsiteX21" fmla="*/ 329565 w 392001"/>
                  <a:gd name="connsiteY21" fmla="*/ 419835 h 686535"/>
                  <a:gd name="connsiteX22" fmla="*/ 259080 w 392001"/>
                  <a:gd name="connsiteY22" fmla="*/ 183615 h 686535"/>
                  <a:gd name="connsiteX23" fmla="*/ 250027 w 392001"/>
                  <a:gd name="connsiteY23" fmla="*/ 176124 h 686535"/>
                  <a:gd name="connsiteX24" fmla="*/ 318135 w 392001"/>
                  <a:gd name="connsiteY24" fmla="*/ 316965 h 686535"/>
                  <a:gd name="connsiteX25" fmla="*/ 354330 w 392001"/>
                  <a:gd name="connsiteY25" fmla="*/ 343635 h 686535"/>
                  <a:gd name="connsiteX26" fmla="*/ 365760 w 392001"/>
                  <a:gd name="connsiteY26" fmla="*/ 341730 h 686535"/>
                  <a:gd name="connsiteX27" fmla="*/ 390525 w 392001"/>
                  <a:gd name="connsiteY27" fmla="*/ 294105 h 686535"/>
                  <a:gd name="connsiteX0" fmla="*/ 390525 w 392001"/>
                  <a:gd name="connsiteY0" fmla="*/ 294105 h 686535"/>
                  <a:gd name="connsiteX1" fmla="*/ 260084 w 392001"/>
                  <a:gd name="connsiteY1" fmla="*/ 83039 h 686535"/>
                  <a:gd name="connsiteX2" fmla="*/ 258423 w 392001"/>
                  <a:gd name="connsiteY2" fmla="*/ 70961 h 686535"/>
                  <a:gd name="connsiteX3" fmla="*/ 210098 w 392001"/>
                  <a:gd name="connsiteY3" fmla="*/ 19342 h 686535"/>
                  <a:gd name="connsiteX4" fmla="*/ 182880 w 392001"/>
                  <a:gd name="connsiteY4" fmla="*/ 735 h 686535"/>
                  <a:gd name="connsiteX5" fmla="*/ 139065 w 392001"/>
                  <a:gd name="connsiteY5" fmla="*/ 4545 h 686535"/>
                  <a:gd name="connsiteX6" fmla="*/ 105828 w 392001"/>
                  <a:gd name="connsiteY6" fmla="*/ 16215 h 686535"/>
                  <a:gd name="connsiteX7" fmla="*/ 75500 w 392001"/>
                  <a:gd name="connsiteY7" fmla="*/ 78599 h 686535"/>
                  <a:gd name="connsiteX8" fmla="*/ 0 w 392001"/>
                  <a:gd name="connsiteY8" fmla="*/ 341730 h 686535"/>
                  <a:gd name="connsiteX9" fmla="*/ 106680 w 392001"/>
                  <a:gd name="connsiteY9" fmla="*/ 116940 h 686535"/>
                  <a:gd name="connsiteX10" fmla="*/ 106680 w 392001"/>
                  <a:gd name="connsiteY10" fmla="*/ 183615 h 686535"/>
                  <a:gd name="connsiteX11" fmla="*/ 36195 w 392001"/>
                  <a:gd name="connsiteY11" fmla="*/ 419835 h 686535"/>
                  <a:gd name="connsiteX12" fmla="*/ 87630 w 392001"/>
                  <a:gd name="connsiteY12" fmla="*/ 419835 h 686535"/>
                  <a:gd name="connsiteX13" fmla="*/ 87630 w 392001"/>
                  <a:gd name="connsiteY13" fmla="*/ 686535 h 686535"/>
                  <a:gd name="connsiteX14" fmla="*/ 163830 w 392001"/>
                  <a:gd name="connsiteY14" fmla="*/ 686535 h 686535"/>
                  <a:gd name="connsiteX15" fmla="*/ 163830 w 392001"/>
                  <a:gd name="connsiteY15" fmla="*/ 419835 h 686535"/>
                  <a:gd name="connsiteX16" fmla="*/ 201930 w 392001"/>
                  <a:gd name="connsiteY16" fmla="*/ 419835 h 686535"/>
                  <a:gd name="connsiteX17" fmla="*/ 201930 w 392001"/>
                  <a:gd name="connsiteY17" fmla="*/ 686535 h 686535"/>
                  <a:gd name="connsiteX18" fmla="*/ 278130 w 392001"/>
                  <a:gd name="connsiteY18" fmla="*/ 686535 h 686535"/>
                  <a:gd name="connsiteX19" fmla="*/ 278130 w 392001"/>
                  <a:gd name="connsiteY19" fmla="*/ 419835 h 686535"/>
                  <a:gd name="connsiteX20" fmla="*/ 329565 w 392001"/>
                  <a:gd name="connsiteY20" fmla="*/ 419835 h 686535"/>
                  <a:gd name="connsiteX21" fmla="*/ 259080 w 392001"/>
                  <a:gd name="connsiteY21" fmla="*/ 183615 h 686535"/>
                  <a:gd name="connsiteX22" fmla="*/ 250027 w 392001"/>
                  <a:gd name="connsiteY22" fmla="*/ 176124 h 686535"/>
                  <a:gd name="connsiteX23" fmla="*/ 318135 w 392001"/>
                  <a:gd name="connsiteY23" fmla="*/ 316965 h 686535"/>
                  <a:gd name="connsiteX24" fmla="*/ 354330 w 392001"/>
                  <a:gd name="connsiteY24" fmla="*/ 343635 h 686535"/>
                  <a:gd name="connsiteX25" fmla="*/ 365760 w 392001"/>
                  <a:gd name="connsiteY25" fmla="*/ 341730 h 686535"/>
                  <a:gd name="connsiteX26" fmla="*/ 390525 w 392001"/>
                  <a:gd name="connsiteY26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70485 w 355806"/>
                  <a:gd name="connsiteY9" fmla="*/ 183615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70485 w 355806"/>
                  <a:gd name="connsiteY8" fmla="*/ 116940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39305 w 355806"/>
                  <a:gd name="connsiteY7" fmla="*/ 78599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46344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222228 w 355806"/>
                  <a:gd name="connsiteY2" fmla="*/ 70961 h 686535"/>
                  <a:gd name="connsiteX3" fmla="*/ 173903 w 355806"/>
                  <a:gd name="connsiteY3" fmla="*/ 19342 h 686535"/>
                  <a:gd name="connsiteX4" fmla="*/ 146685 w 355806"/>
                  <a:gd name="connsiteY4" fmla="*/ 735 h 686535"/>
                  <a:gd name="connsiteX5" fmla="*/ 102870 w 355806"/>
                  <a:gd name="connsiteY5" fmla="*/ 4545 h 686535"/>
                  <a:gd name="connsiteX6" fmla="*/ 69633 w 355806"/>
                  <a:gd name="connsiteY6" fmla="*/ 16215 h 686535"/>
                  <a:gd name="connsiteX7" fmla="*/ 63446 w 355806"/>
                  <a:gd name="connsiteY7" fmla="*/ 31251 h 686535"/>
                  <a:gd name="connsiteX8" fmla="*/ 59923 w 355806"/>
                  <a:gd name="connsiteY8" fmla="*/ 134695 h 686535"/>
                  <a:gd name="connsiteX9" fmla="*/ 49361 w 355806"/>
                  <a:gd name="connsiteY9" fmla="*/ 189533 h 686535"/>
                  <a:gd name="connsiteX10" fmla="*/ 0 w 355806"/>
                  <a:gd name="connsiteY10" fmla="*/ 419835 h 686535"/>
                  <a:gd name="connsiteX11" fmla="*/ 51435 w 355806"/>
                  <a:gd name="connsiteY11" fmla="*/ 419835 h 686535"/>
                  <a:gd name="connsiteX12" fmla="*/ 51435 w 355806"/>
                  <a:gd name="connsiteY12" fmla="*/ 686535 h 686535"/>
                  <a:gd name="connsiteX13" fmla="*/ 127635 w 355806"/>
                  <a:gd name="connsiteY13" fmla="*/ 686535 h 686535"/>
                  <a:gd name="connsiteX14" fmla="*/ 127635 w 355806"/>
                  <a:gd name="connsiteY14" fmla="*/ 419835 h 686535"/>
                  <a:gd name="connsiteX15" fmla="*/ 165735 w 355806"/>
                  <a:gd name="connsiteY15" fmla="*/ 419835 h 686535"/>
                  <a:gd name="connsiteX16" fmla="*/ 165735 w 355806"/>
                  <a:gd name="connsiteY16" fmla="*/ 686535 h 686535"/>
                  <a:gd name="connsiteX17" fmla="*/ 241935 w 355806"/>
                  <a:gd name="connsiteY17" fmla="*/ 686535 h 686535"/>
                  <a:gd name="connsiteX18" fmla="*/ 241935 w 355806"/>
                  <a:gd name="connsiteY18" fmla="*/ 419835 h 686535"/>
                  <a:gd name="connsiteX19" fmla="*/ 293370 w 355806"/>
                  <a:gd name="connsiteY19" fmla="*/ 419835 h 686535"/>
                  <a:gd name="connsiteX20" fmla="*/ 222885 w 355806"/>
                  <a:gd name="connsiteY20" fmla="*/ 183615 h 686535"/>
                  <a:gd name="connsiteX21" fmla="*/ 213832 w 355806"/>
                  <a:gd name="connsiteY21" fmla="*/ 176124 h 686535"/>
                  <a:gd name="connsiteX22" fmla="*/ 281940 w 355806"/>
                  <a:gd name="connsiteY22" fmla="*/ 316965 h 686535"/>
                  <a:gd name="connsiteX23" fmla="*/ 318135 w 355806"/>
                  <a:gd name="connsiteY23" fmla="*/ 343635 h 686535"/>
                  <a:gd name="connsiteX24" fmla="*/ 329565 w 355806"/>
                  <a:gd name="connsiteY24" fmla="*/ 341730 h 686535"/>
                  <a:gd name="connsiteX25" fmla="*/ 354330 w 355806"/>
                  <a:gd name="connsiteY25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9633 w 355806"/>
                  <a:gd name="connsiteY5" fmla="*/ 16215 h 686535"/>
                  <a:gd name="connsiteX6" fmla="*/ 63446 w 355806"/>
                  <a:gd name="connsiteY6" fmla="*/ 31251 h 686535"/>
                  <a:gd name="connsiteX7" fmla="*/ 59923 w 355806"/>
                  <a:gd name="connsiteY7" fmla="*/ 134695 h 686535"/>
                  <a:gd name="connsiteX8" fmla="*/ 49361 w 355806"/>
                  <a:gd name="connsiteY8" fmla="*/ 189533 h 686535"/>
                  <a:gd name="connsiteX9" fmla="*/ 0 w 355806"/>
                  <a:gd name="connsiteY9" fmla="*/ 419835 h 686535"/>
                  <a:gd name="connsiteX10" fmla="*/ 51435 w 355806"/>
                  <a:gd name="connsiteY10" fmla="*/ 419835 h 686535"/>
                  <a:gd name="connsiteX11" fmla="*/ 51435 w 355806"/>
                  <a:gd name="connsiteY11" fmla="*/ 686535 h 686535"/>
                  <a:gd name="connsiteX12" fmla="*/ 127635 w 355806"/>
                  <a:gd name="connsiteY12" fmla="*/ 686535 h 686535"/>
                  <a:gd name="connsiteX13" fmla="*/ 127635 w 355806"/>
                  <a:gd name="connsiteY13" fmla="*/ 419835 h 686535"/>
                  <a:gd name="connsiteX14" fmla="*/ 165735 w 355806"/>
                  <a:gd name="connsiteY14" fmla="*/ 419835 h 686535"/>
                  <a:gd name="connsiteX15" fmla="*/ 165735 w 355806"/>
                  <a:gd name="connsiteY15" fmla="*/ 686535 h 686535"/>
                  <a:gd name="connsiteX16" fmla="*/ 241935 w 355806"/>
                  <a:gd name="connsiteY16" fmla="*/ 686535 h 686535"/>
                  <a:gd name="connsiteX17" fmla="*/ 241935 w 355806"/>
                  <a:gd name="connsiteY17" fmla="*/ 419835 h 686535"/>
                  <a:gd name="connsiteX18" fmla="*/ 293370 w 355806"/>
                  <a:gd name="connsiteY18" fmla="*/ 419835 h 686535"/>
                  <a:gd name="connsiteX19" fmla="*/ 222885 w 355806"/>
                  <a:gd name="connsiteY19" fmla="*/ 183615 h 686535"/>
                  <a:gd name="connsiteX20" fmla="*/ 213832 w 355806"/>
                  <a:gd name="connsiteY20" fmla="*/ 176124 h 686535"/>
                  <a:gd name="connsiteX21" fmla="*/ 281940 w 355806"/>
                  <a:gd name="connsiteY21" fmla="*/ 316965 h 686535"/>
                  <a:gd name="connsiteX22" fmla="*/ 318135 w 355806"/>
                  <a:gd name="connsiteY22" fmla="*/ 343635 h 686535"/>
                  <a:gd name="connsiteX23" fmla="*/ 329565 w 355806"/>
                  <a:gd name="connsiteY23" fmla="*/ 341730 h 686535"/>
                  <a:gd name="connsiteX24" fmla="*/ 354330 w 355806"/>
                  <a:gd name="connsiteY24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63446 w 355806"/>
                  <a:gd name="connsiteY5" fmla="*/ 31251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13832 w 355806"/>
                  <a:gd name="connsiteY19" fmla="*/ 176124 h 686535"/>
                  <a:gd name="connsiteX20" fmla="*/ 281940 w 355806"/>
                  <a:gd name="connsiteY20" fmla="*/ 316965 h 686535"/>
                  <a:gd name="connsiteX21" fmla="*/ 318135 w 355806"/>
                  <a:gd name="connsiteY21" fmla="*/ 343635 h 686535"/>
                  <a:gd name="connsiteX22" fmla="*/ 329565 w 355806"/>
                  <a:gd name="connsiteY22" fmla="*/ 341730 h 686535"/>
                  <a:gd name="connsiteX23" fmla="*/ 354330 w 355806"/>
                  <a:gd name="connsiteY23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22885 w 355806"/>
                  <a:gd name="connsiteY18" fmla="*/ 183615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  <a:gd name="connsiteX0" fmla="*/ 354330 w 355806"/>
                  <a:gd name="connsiteY0" fmla="*/ 294105 h 686535"/>
                  <a:gd name="connsiteX1" fmla="*/ 223889 w 355806"/>
                  <a:gd name="connsiteY1" fmla="*/ 83039 h 686535"/>
                  <a:gd name="connsiteX2" fmla="*/ 173903 w 355806"/>
                  <a:gd name="connsiteY2" fmla="*/ 19342 h 686535"/>
                  <a:gd name="connsiteX3" fmla="*/ 146685 w 355806"/>
                  <a:gd name="connsiteY3" fmla="*/ 735 h 686535"/>
                  <a:gd name="connsiteX4" fmla="*/ 102870 w 355806"/>
                  <a:gd name="connsiteY4" fmla="*/ 4545 h 686535"/>
                  <a:gd name="connsiteX5" fmla="*/ 70990 w 355806"/>
                  <a:gd name="connsiteY5" fmla="*/ 46048 h 686535"/>
                  <a:gd name="connsiteX6" fmla="*/ 59923 w 355806"/>
                  <a:gd name="connsiteY6" fmla="*/ 134695 h 686535"/>
                  <a:gd name="connsiteX7" fmla="*/ 49361 w 355806"/>
                  <a:gd name="connsiteY7" fmla="*/ 189533 h 686535"/>
                  <a:gd name="connsiteX8" fmla="*/ 0 w 355806"/>
                  <a:gd name="connsiteY8" fmla="*/ 419835 h 686535"/>
                  <a:gd name="connsiteX9" fmla="*/ 51435 w 355806"/>
                  <a:gd name="connsiteY9" fmla="*/ 419835 h 686535"/>
                  <a:gd name="connsiteX10" fmla="*/ 51435 w 355806"/>
                  <a:gd name="connsiteY10" fmla="*/ 686535 h 686535"/>
                  <a:gd name="connsiteX11" fmla="*/ 127635 w 355806"/>
                  <a:gd name="connsiteY11" fmla="*/ 686535 h 686535"/>
                  <a:gd name="connsiteX12" fmla="*/ 127635 w 355806"/>
                  <a:gd name="connsiteY12" fmla="*/ 419835 h 686535"/>
                  <a:gd name="connsiteX13" fmla="*/ 165735 w 355806"/>
                  <a:gd name="connsiteY13" fmla="*/ 419835 h 686535"/>
                  <a:gd name="connsiteX14" fmla="*/ 165735 w 355806"/>
                  <a:gd name="connsiteY14" fmla="*/ 686535 h 686535"/>
                  <a:gd name="connsiteX15" fmla="*/ 241935 w 355806"/>
                  <a:gd name="connsiteY15" fmla="*/ 686535 h 686535"/>
                  <a:gd name="connsiteX16" fmla="*/ 241935 w 355806"/>
                  <a:gd name="connsiteY16" fmla="*/ 419835 h 686535"/>
                  <a:gd name="connsiteX17" fmla="*/ 293370 w 355806"/>
                  <a:gd name="connsiteY17" fmla="*/ 419835 h 686535"/>
                  <a:gd name="connsiteX18" fmla="*/ 206288 w 355806"/>
                  <a:gd name="connsiteY18" fmla="*/ 171778 h 686535"/>
                  <a:gd name="connsiteX19" fmla="*/ 281940 w 355806"/>
                  <a:gd name="connsiteY19" fmla="*/ 316965 h 686535"/>
                  <a:gd name="connsiteX20" fmla="*/ 318135 w 355806"/>
                  <a:gd name="connsiteY20" fmla="*/ 343635 h 686535"/>
                  <a:gd name="connsiteX21" fmla="*/ 329565 w 355806"/>
                  <a:gd name="connsiteY21" fmla="*/ 341730 h 686535"/>
                  <a:gd name="connsiteX22" fmla="*/ 354330 w 355806"/>
                  <a:gd name="connsiteY22" fmla="*/ 294105 h 68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55806" h="686535">
                    <a:moveTo>
                      <a:pt x="354330" y="294105"/>
                    </a:moveTo>
                    <a:lnTo>
                      <a:pt x="223889" y="83039"/>
                    </a:lnTo>
                    <a:cubicBezTo>
                      <a:pt x="193818" y="37245"/>
                      <a:pt x="186770" y="33059"/>
                      <a:pt x="173903" y="19342"/>
                    </a:cubicBezTo>
                    <a:cubicBezTo>
                      <a:pt x="161036" y="5625"/>
                      <a:pt x="158524" y="3201"/>
                      <a:pt x="146685" y="735"/>
                    </a:cubicBezTo>
                    <a:cubicBezTo>
                      <a:pt x="134846" y="-1731"/>
                      <a:pt x="118110" y="2640"/>
                      <a:pt x="102870" y="4545"/>
                    </a:cubicBezTo>
                    <a:cubicBezTo>
                      <a:pt x="88997" y="9631"/>
                      <a:pt x="78148" y="24356"/>
                      <a:pt x="70990" y="46048"/>
                    </a:cubicBezTo>
                    <a:lnTo>
                      <a:pt x="59923" y="134695"/>
                    </a:lnTo>
                    <a:lnTo>
                      <a:pt x="49361" y="189533"/>
                    </a:lnTo>
                    <a:lnTo>
                      <a:pt x="0" y="419835"/>
                    </a:lnTo>
                    <a:lnTo>
                      <a:pt x="51435" y="419835"/>
                    </a:lnTo>
                    <a:lnTo>
                      <a:pt x="51435" y="686535"/>
                    </a:lnTo>
                    <a:lnTo>
                      <a:pt x="127635" y="686535"/>
                    </a:lnTo>
                    <a:lnTo>
                      <a:pt x="127635" y="419835"/>
                    </a:lnTo>
                    <a:lnTo>
                      <a:pt x="165735" y="419835"/>
                    </a:lnTo>
                    <a:lnTo>
                      <a:pt x="165735" y="686535"/>
                    </a:lnTo>
                    <a:lnTo>
                      <a:pt x="241935" y="686535"/>
                    </a:lnTo>
                    <a:lnTo>
                      <a:pt x="241935" y="419835"/>
                    </a:lnTo>
                    <a:lnTo>
                      <a:pt x="293370" y="419835"/>
                    </a:lnTo>
                    <a:lnTo>
                      <a:pt x="206288" y="171778"/>
                    </a:lnTo>
                    <a:lnTo>
                      <a:pt x="281940" y="316965"/>
                    </a:lnTo>
                    <a:cubicBezTo>
                      <a:pt x="287655" y="334110"/>
                      <a:pt x="302895" y="343635"/>
                      <a:pt x="318135" y="343635"/>
                    </a:cubicBezTo>
                    <a:cubicBezTo>
                      <a:pt x="321945" y="343635"/>
                      <a:pt x="325755" y="343635"/>
                      <a:pt x="329565" y="341730"/>
                    </a:cubicBezTo>
                    <a:cubicBezTo>
                      <a:pt x="348615" y="336015"/>
                      <a:pt x="360045" y="315060"/>
                      <a:pt x="354330" y="294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D734C04E-BEDE-B4F3-E435-7D8597300ED0}"/>
                </a:ext>
              </a:extLst>
            </p:cNvPr>
            <p:cNvSpPr/>
            <p:nvPr/>
          </p:nvSpPr>
          <p:spPr>
            <a:xfrm>
              <a:off x="2630179" y="478911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4B13A001-82CE-D2DD-613F-58ABDC1C3BE6}"/>
                </a:ext>
              </a:extLst>
            </p:cNvPr>
            <p:cNvSpPr/>
            <p:nvPr/>
          </p:nvSpPr>
          <p:spPr>
            <a:xfrm>
              <a:off x="2578412" y="4539950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486CAAEA-B132-F368-6793-82E3AFF9898C}"/>
                </a:ext>
              </a:extLst>
            </p:cNvPr>
            <p:cNvSpPr txBox="1"/>
            <p:nvPr/>
          </p:nvSpPr>
          <p:spPr>
            <a:xfrm>
              <a:off x="3409213" y="5097709"/>
              <a:ext cx="1287787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3C6C12-28C8-E3AF-FB4F-52712EA3A7E4}"/>
                </a:ext>
              </a:extLst>
            </p:cNvPr>
            <p:cNvGrpSpPr/>
            <p:nvPr/>
          </p:nvGrpSpPr>
          <p:grpSpPr>
            <a:xfrm rot="477868">
              <a:off x="4445920" y="4661775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509052A-69DB-49D2-53AF-BB0AC4859C66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44A5FA60-ABAE-E2A4-C4D2-CCFF4ACB56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3BF73C80-36FC-FEC3-F7D2-AA1E413C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0147F01B-0F7A-6A81-B315-600723650F64}"/>
                </a:ext>
              </a:extLst>
            </p:cNvPr>
            <p:cNvSpPr txBox="1"/>
            <p:nvPr/>
          </p:nvSpPr>
          <p:spPr>
            <a:xfrm flipH="1">
              <a:off x="5893486" y="5097709"/>
              <a:ext cx="889058" cy="5257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022CCDE6-097D-2632-9D28-7C6275626502}"/>
                </a:ext>
              </a:extLst>
            </p:cNvPr>
            <p:cNvGrpSpPr/>
            <p:nvPr/>
          </p:nvGrpSpPr>
          <p:grpSpPr>
            <a:xfrm rot="20562115" flipH="1">
              <a:off x="5216077" y="4623745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3617688C-122C-ECB8-36B5-5E78A559879B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0D7010D4-1265-D495-4362-96FEC1B5A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8C4E45D9-A2CC-8154-20A6-AF6579F6A9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4" name="Rechteck 63">
            <a:extLst>
              <a:ext uri="{FF2B5EF4-FFF2-40B4-BE49-F238E27FC236}">
                <a16:creationId xmlns:a16="http://schemas.microsoft.com/office/drawing/2014/main" id="{703525BF-A483-7A22-C8FE-78620DBE9F0D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5" name="Grafik 64">
            <a:extLst>
              <a:ext uri="{FF2B5EF4-FFF2-40B4-BE49-F238E27FC236}">
                <a16:creationId xmlns:a16="http://schemas.microsoft.com/office/drawing/2014/main" id="{61F8E581-DBFF-E97C-EB03-64BD096823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662387DC-FBDD-4BF8-46F2-D3D985E5439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71014"/>
            <a:ext cx="7920000" cy="4224812"/>
            <a:chOff x="3518923" y="2237034"/>
            <a:chExt cx="6264974" cy="3341962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AFEB255B-A09E-5CD2-76CC-454535724DED}"/>
                </a:ext>
              </a:extLst>
            </p:cNvPr>
            <p:cNvSpPr/>
            <p:nvPr/>
          </p:nvSpPr>
          <p:spPr>
            <a:xfrm>
              <a:off x="3545985" y="257802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3CFA5E59-AF02-7F8C-8DDD-B22DF71D6F70}"/>
                </a:ext>
              </a:extLst>
            </p:cNvPr>
            <p:cNvGrpSpPr/>
            <p:nvPr/>
          </p:nvGrpSpPr>
          <p:grpSpPr>
            <a:xfrm>
              <a:off x="8247016" y="276000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74F8484-2FF2-F4C6-A294-EA315563B43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396C4B22-8F19-2C9F-3938-E7D454C9C38B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4BE046BE-759B-AE6C-6FE3-218432C0288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64915EAD-6AE3-BFB9-6807-D6DF2C855ADF}"/>
                </a:ext>
              </a:extLst>
            </p:cNvPr>
            <p:cNvSpPr/>
            <p:nvPr/>
          </p:nvSpPr>
          <p:spPr>
            <a:xfrm>
              <a:off x="3624561" y="282554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ECAD816-0131-3D87-33F3-4D3DADA7D548}"/>
                </a:ext>
              </a:extLst>
            </p:cNvPr>
            <p:cNvGrpSpPr/>
            <p:nvPr/>
          </p:nvGrpSpPr>
          <p:grpSpPr>
            <a:xfrm>
              <a:off x="3540120" y="291595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78010CFB-26B3-CDB3-4C0F-D240A177772B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775B0798-F44D-D6EE-7227-0FB9EF499330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5FCCD956-C47E-B5A6-C045-11FFC95B2BEC}"/>
                </a:ext>
              </a:extLst>
            </p:cNvPr>
            <p:cNvGrpSpPr/>
            <p:nvPr/>
          </p:nvGrpSpPr>
          <p:grpSpPr>
            <a:xfrm>
              <a:off x="3541650" y="327139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F7DEB168-9B0D-453B-0898-ED034ACF7014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5CC50795-6955-9266-7B75-C1AD0F53DBBE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32661EC6-251B-7134-C86E-726EE11AD32A}"/>
                </a:ext>
              </a:extLst>
            </p:cNvPr>
            <p:cNvGrpSpPr/>
            <p:nvPr/>
          </p:nvGrpSpPr>
          <p:grpSpPr>
            <a:xfrm>
              <a:off x="3534451" y="359181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5979F63D-093F-5E58-71F6-74E635D797DD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16DAB3AD-E66F-EABE-B515-572DA7AD964D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D0EF5FCC-5BF2-27A1-5BF7-39684734BC6A}"/>
                </a:ext>
              </a:extLst>
            </p:cNvPr>
            <p:cNvGrpSpPr/>
            <p:nvPr/>
          </p:nvGrpSpPr>
          <p:grpSpPr>
            <a:xfrm>
              <a:off x="3518923" y="387165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FC4F34FB-5806-E6A3-93F1-91B74ADAFE4F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9516F9A1-2D64-CD16-8E90-32D016629075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83BF103-704B-A40B-7F79-D55B2E79B6EC}"/>
                </a:ext>
              </a:extLst>
            </p:cNvPr>
            <p:cNvSpPr/>
            <p:nvPr/>
          </p:nvSpPr>
          <p:spPr>
            <a:xfrm>
              <a:off x="3567033" y="443263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afik 3" descr="Gehen">
              <a:extLst>
                <a:ext uri="{FF2B5EF4-FFF2-40B4-BE49-F238E27FC236}">
                  <a16:creationId xmlns:a16="http://schemas.microsoft.com/office/drawing/2014/main" id="{6B710502-4E0A-95D9-5031-838E06273DDA}"/>
                </a:ext>
              </a:extLst>
            </p:cNvPr>
            <p:cNvGrpSpPr/>
            <p:nvPr/>
          </p:nvGrpSpPr>
          <p:grpSpPr>
            <a:xfrm flipH="1">
              <a:off x="5573990" y="2237034"/>
              <a:ext cx="697042" cy="994490"/>
              <a:chOff x="5690504" y="3347362"/>
              <a:chExt cx="770962" cy="1176732"/>
            </a:xfrm>
          </p:grpSpPr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351F2FE5-8CB7-D04A-D5AB-05715F5584F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BDD616C4-31B4-FFA4-F7B8-C457537768E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9" name="Grafik 121" descr="Gehen">
              <a:extLst>
                <a:ext uri="{FF2B5EF4-FFF2-40B4-BE49-F238E27FC236}">
                  <a16:creationId xmlns:a16="http://schemas.microsoft.com/office/drawing/2014/main" id="{3C041B81-43B4-ECCB-0476-3309BB2B501F}"/>
                </a:ext>
              </a:extLst>
            </p:cNvPr>
            <p:cNvGrpSpPr/>
            <p:nvPr/>
          </p:nvGrpSpPr>
          <p:grpSpPr>
            <a:xfrm flipH="1">
              <a:off x="5566597" y="2722961"/>
              <a:ext cx="627973" cy="1041663"/>
              <a:chOff x="4425721" y="4494167"/>
              <a:chExt cx="832089" cy="1288127"/>
            </a:xfrm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68D89CD9-57A7-20F8-440D-3C4606D1AEDB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DC8F3C6-3755-BBCA-8140-745BAD45DFD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4C874ACA-0C3A-0B17-53BF-90C44C8AFC89}"/>
                </a:ext>
              </a:extLst>
            </p:cNvPr>
            <p:cNvSpPr/>
            <p:nvPr/>
          </p:nvSpPr>
          <p:spPr>
            <a:xfrm>
              <a:off x="3519201" y="420363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3" name="Grafik 3" descr="Gehen">
              <a:extLst>
                <a:ext uri="{FF2B5EF4-FFF2-40B4-BE49-F238E27FC236}">
                  <a16:creationId xmlns:a16="http://schemas.microsoft.com/office/drawing/2014/main" id="{0258057B-C099-2AE6-D72D-0A179E2E0FF9}"/>
                </a:ext>
              </a:extLst>
            </p:cNvPr>
            <p:cNvGrpSpPr/>
            <p:nvPr/>
          </p:nvGrpSpPr>
          <p:grpSpPr>
            <a:xfrm>
              <a:off x="6449734" y="2313422"/>
              <a:ext cx="672599" cy="1045981"/>
              <a:chOff x="5690504" y="3347362"/>
              <a:chExt cx="770962" cy="1176732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C51F6AB5-31BF-BC1D-2DEA-0963DA760CFC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81F0900D-E776-7C30-8F8B-5BCB30CAFEB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6" name="Grafik 121" descr="Gehen">
              <a:extLst>
                <a:ext uri="{FF2B5EF4-FFF2-40B4-BE49-F238E27FC236}">
                  <a16:creationId xmlns:a16="http://schemas.microsoft.com/office/drawing/2014/main" id="{F9F3BD5E-995C-895C-C7E8-439CB640DEC4}"/>
                </a:ext>
              </a:extLst>
            </p:cNvPr>
            <p:cNvGrpSpPr/>
            <p:nvPr/>
          </p:nvGrpSpPr>
          <p:grpSpPr>
            <a:xfrm flipH="1">
              <a:off x="5517424" y="3581724"/>
              <a:ext cx="636292" cy="1020496"/>
              <a:chOff x="4425721" y="4494167"/>
              <a:chExt cx="832089" cy="1288127"/>
            </a:xfrm>
          </p:grpSpPr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8970D4DC-FDB9-3D30-20FB-20731C850173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1BC68B4E-B78A-2C01-985B-BD72EC79FBB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9" name="Grafik 3" descr="Gehen">
              <a:extLst>
                <a:ext uri="{FF2B5EF4-FFF2-40B4-BE49-F238E27FC236}">
                  <a16:creationId xmlns:a16="http://schemas.microsoft.com/office/drawing/2014/main" id="{5557AB57-4351-A885-1170-7E1040DA5082}"/>
                </a:ext>
              </a:extLst>
            </p:cNvPr>
            <p:cNvGrpSpPr/>
            <p:nvPr/>
          </p:nvGrpSpPr>
          <p:grpSpPr>
            <a:xfrm>
              <a:off x="6409669" y="2799474"/>
              <a:ext cx="672599" cy="1045980"/>
              <a:chOff x="5690503" y="3347362"/>
              <a:chExt cx="770962" cy="1176731"/>
            </a:xfrm>
          </p:grpSpPr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EDD2EF05-975D-CB0C-51ED-F232A49D6A65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FE699C62-1069-EAC8-9682-E7B7E8ED3381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9E63B1BA-1E8C-65ED-9D8E-03FEBBCC226C}"/>
                </a:ext>
              </a:extLst>
            </p:cNvPr>
            <p:cNvSpPr/>
            <p:nvPr/>
          </p:nvSpPr>
          <p:spPr>
            <a:xfrm>
              <a:off x="3579303" y="475913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3" name="Grafik 121" descr="Gehen">
              <a:extLst>
                <a:ext uri="{FF2B5EF4-FFF2-40B4-BE49-F238E27FC236}">
                  <a16:creationId xmlns:a16="http://schemas.microsoft.com/office/drawing/2014/main" id="{573AB48D-3EA5-C32C-6030-673DAC97A17C}"/>
                </a:ext>
              </a:extLst>
            </p:cNvPr>
            <p:cNvGrpSpPr/>
            <p:nvPr/>
          </p:nvGrpSpPr>
          <p:grpSpPr>
            <a:xfrm>
              <a:off x="6370542" y="3339536"/>
              <a:ext cx="624067" cy="966095"/>
              <a:chOff x="4425721" y="4494167"/>
              <a:chExt cx="832089" cy="1288127"/>
            </a:xfrm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D43AE5CB-3B8F-A642-07EB-58E262A134F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A1C05014-343F-02E1-681B-EB7C2BC4F07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6" name="Grafik 3" descr="Gehen">
              <a:extLst>
                <a:ext uri="{FF2B5EF4-FFF2-40B4-BE49-F238E27FC236}">
                  <a16:creationId xmlns:a16="http://schemas.microsoft.com/office/drawing/2014/main" id="{6FDFF9B7-1054-F751-3121-B86D35006242}"/>
                </a:ext>
              </a:extLst>
            </p:cNvPr>
            <p:cNvGrpSpPr/>
            <p:nvPr/>
          </p:nvGrpSpPr>
          <p:grpSpPr>
            <a:xfrm>
              <a:off x="6111489" y="3663572"/>
              <a:ext cx="1132797" cy="1154185"/>
              <a:chOff x="5430505" y="3289878"/>
              <a:chExt cx="1298462" cy="1298462"/>
            </a:xfrm>
          </p:grpSpPr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3D89EA37-12D9-A9B8-A620-2A3FB3B5D32F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09C45E9-C082-C39A-18B6-A5CD07BDE3FF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36B19FFA-6DAF-87EE-545E-889E39FD8E49}"/>
                </a:ext>
              </a:extLst>
            </p:cNvPr>
            <p:cNvSpPr/>
            <p:nvPr/>
          </p:nvSpPr>
          <p:spPr>
            <a:xfrm>
              <a:off x="3527536" y="450996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A9ECC70C-C63F-3F0E-D4A5-D618A066077C}"/>
                </a:ext>
              </a:extLst>
            </p:cNvPr>
            <p:cNvGrpSpPr/>
            <p:nvPr/>
          </p:nvGrpSpPr>
          <p:grpSpPr>
            <a:xfrm>
              <a:off x="6272179" y="4095931"/>
              <a:ext cx="672598" cy="1051634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5D057698-2F0D-F4B6-DF35-724BCCC32B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9F50D042-FD85-F314-1F30-C95A1F91B72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AC71190E-C2D4-BDB0-9282-03BD3125CD7C}"/>
                </a:ext>
              </a:extLst>
            </p:cNvPr>
            <p:cNvSpPr txBox="1"/>
            <p:nvPr/>
          </p:nvSpPr>
          <p:spPr>
            <a:xfrm>
              <a:off x="4358337" y="5067727"/>
              <a:ext cx="1287787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nicht zu</a:t>
              </a:r>
            </a:p>
          </p:txBody>
        </p: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7C52BE69-40D6-5F02-C1BA-39F2E15CDDC9}"/>
                </a:ext>
              </a:extLst>
            </p:cNvPr>
            <p:cNvGrpSpPr/>
            <p:nvPr/>
          </p:nvGrpSpPr>
          <p:grpSpPr>
            <a:xfrm rot="477868">
              <a:off x="5395044" y="4631793"/>
              <a:ext cx="863456" cy="695963"/>
              <a:chOff x="3223411" y="4433466"/>
              <a:chExt cx="1151274" cy="927951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EA2EC7A3-4509-E202-3266-56B843B2042C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0920685B-CED5-56E7-0571-B57A1C2454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83472BA6-E145-D6C9-9E7D-836A41329E9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7670621C-5ECF-AB55-631B-ADFF222C82EB}"/>
                </a:ext>
              </a:extLst>
            </p:cNvPr>
            <p:cNvSpPr txBox="1"/>
            <p:nvPr/>
          </p:nvSpPr>
          <p:spPr>
            <a:xfrm flipH="1">
              <a:off x="6842610" y="5067727"/>
              <a:ext cx="889058" cy="511269"/>
            </a:xfrm>
            <a:prstGeom prst="rect">
              <a:avLst/>
            </a:prstGeom>
            <a:noFill/>
            <a:ln w="28575">
              <a:solidFill>
                <a:srgbClr val="E2B000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de-AT" b="1" dirty="0"/>
                <a:t>stimme zu</a:t>
              </a:r>
            </a:p>
          </p:txBody>
        </p:sp>
        <p:grpSp>
          <p:nvGrpSpPr>
            <p:cNvPr id="59" name="Gruppieren 58">
              <a:extLst>
                <a:ext uri="{FF2B5EF4-FFF2-40B4-BE49-F238E27FC236}">
                  <a16:creationId xmlns:a16="http://schemas.microsoft.com/office/drawing/2014/main" id="{CFE3B481-864F-F2A2-EF4D-C6E43ACFADE9}"/>
                </a:ext>
              </a:extLst>
            </p:cNvPr>
            <p:cNvGrpSpPr/>
            <p:nvPr/>
          </p:nvGrpSpPr>
          <p:grpSpPr>
            <a:xfrm rot="20562115" flipH="1">
              <a:off x="6165201" y="4593763"/>
              <a:ext cx="916220" cy="712616"/>
              <a:chOff x="3227509" y="4420310"/>
              <a:chExt cx="1112164" cy="950155"/>
            </a:xfrm>
          </p:grpSpPr>
          <p:sp>
            <p:nvSpPr>
              <p:cNvPr id="60" name="Bogen 59">
                <a:extLst>
                  <a:ext uri="{FF2B5EF4-FFF2-40B4-BE49-F238E27FC236}">
                    <a16:creationId xmlns:a16="http://schemas.microsoft.com/office/drawing/2014/main" id="{4275F141-C0AA-0B39-B22F-8A8BAD4B645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1" name="Gerader Verbinder 60">
                <a:extLst>
                  <a:ext uri="{FF2B5EF4-FFF2-40B4-BE49-F238E27FC236}">
                    <a16:creationId xmlns:a16="http://schemas.microsoft.com/office/drawing/2014/main" id="{7E216838-E3D9-C6EC-65B6-8EA21A971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>
                <a:extLst>
                  <a:ext uri="{FF2B5EF4-FFF2-40B4-BE49-F238E27FC236}">
                    <a16:creationId xmlns:a16="http://schemas.microsoft.com/office/drawing/2014/main" id="{DA40C774-F137-B1D9-B653-0DF38A12BE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Rechteck 64">
            <a:extLst>
              <a:ext uri="{FF2B5EF4-FFF2-40B4-BE49-F238E27FC236}">
                <a16:creationId xmlns:a16="http://schemas.microsoft.com/office/drawing/2014/main" id="{81E96148-C79E-0B4B-EAC8-ADE455C800A9}"/>
              </a:ext>
            </a:extLst>
          </p:cNvPr>
          <p:cNvSpPr/>
          <p:nvPr/>
        </p:nvSpPr>
        <p:spPr>
          <a:xfrm>
            <a:off x="1918288" y="2060835"/>
            <a:ext cx="8355424" cy="466286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7" name="Grafik 66">
            <a:extLst>
              <a:ext uri="{FF2B5EF4-FFF2-40B4-BE49-F238E27FC236}">
                <a16:creationId xmlns:a16="http://schemas.microsoft.com/office/drawing/2014/main" id="{F6F4B551-859D-A64A-DB8D-F6E6243BE3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EE233B90-28D4-15C7-A6CA-167722FDCDD2}"/>
              </a:ext>
            </a:extLst>
          </p:cNvPr>
          <p:cNvSpPr txBox="1">
            <a:spLocks/>
          </p:cNvSpPr>
          <p:nvPr/>
        </p:nvSpPr>
        <p:spPr>
          <a:xfrm>
            <a:off x="3924685" y="1206172"/>
            <a:ext cx="7073894" cy="6766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800" dirty="0"/>
              <a:t>Stimmst du zu? → ein Schritt nach </a:t>
            </a:r>
            <a:r>
              <a:rPr lang="de-AT" sz="1800" b="1" dirty="0">
                <a:solidFill>
                  <a:srgbClr val="E2B000"/>
                </a:solidFill>
              </a:rPr>
              <a:t>vorne</a:t>
            </a:r>
          </a:p>
          <a:p>
            <a:r>
              <a:rPr lang="de-AT" sz="1800" dirty="0"/>
              <a:t>Stimmst du nicht zu? → ein Schritt nach </a:t>
            </a:r>
            <a:r>
              <a:rPr lang="de-AT" sz="1800" b="1" dirty="0">
                <a:solidFill>
                  <a:srgbClr val="E2B000"/>
                </a:solidFill>
              </a:rPr>
              <a:t>hinten</a:t>
            </a:r>
          </a:p>
        </p:txBody>
      </p:sp>
    </p:spTree>
    <p:extLst>
      <p:ext uri="{BB962C8B-B14F-4D97-AF65-F5344CB8AC3E}">
        <p14:creationId xmlns:p14="http://schemas.microsoft.com/office/powerpoint/2010/main" val="33047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8F7E1148-2FB8-9356-F739-19030E7F8666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54272"/>
            <a:ext cx="7920000" cy="4072256"/>
            <a:chOff x="1655399" y="2272494"/>
            <a:chExt cx="6264974" cy="3221285"/>
          </a:xfrm>
        </p:grpSpPr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1AF5D0BE-5F83-4E06-F288-F2F7AB3F87BF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184806DD-A9F5-0F30-298C-C75474255CB4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D07EFFED-14D3-7B0D-341F-AEC1BD9BE7FD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1E425413-E5E5-0450-4D94-6F8C91B6E2EA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AF76730A-CB62-4532-C214-3EAF7815B0A7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E96EA1CE-B3A7-7CFE-E8B2-DB3E10E9083A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6F7D42B4-8D8C-5D5D-52C0-18CB3CECB68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A093FDC1-CAA1-DCF9-5C3E-94D52F1A8E40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DE27BF0-5573-B272-795B-085B1BA9A1F3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E0224295-AE3B-1381-3B94-959DF1FE6B89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FF053E2-2F37-39E1-F9CD-9B80603238C3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B56D234-7188-B464-EFEC-08A561706A93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EB883A62-203D-A333-4A0A-7E4EDE95A7CA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C13C84D0-8D71-7431-E2EE-74E1BC6BAF9A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908FF2B4-5272-3B06-3011-0E9946B0A2EC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6A7BECF6-CBBD-0C21-D9F5-AE7176CBD4C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1529B705-CD6F-CC1C-E038-72D8D07B5621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F248D0C7-3763-BE77-701B-51EFD57AC249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4BAF7299-695A-1F61-72A7-ED76E23F9FAE}"/>
                </a:ext>
              </a:extLst>
            </p:cNvPr>
            <p:cNvGrpSpPr/>
            <p:nvPr/>
          </p:nvGrpSpPr>
          <p:grpSpPr>
            <a:xfrm rot="20562115" flipH="1">
              <a:off x="4043620" y="3252796"/>
              <a:ext cx="916220" cy="712616"/>
              <a:chOff x="3227509" y="4420310"/>
              <a:chExt cx="1112164" cy="950155"/>
            </a:xfrm>
          </p:grpSpPr>
          <p:sp>
            <p:nvSpPr>
              <p:cNvPr id="26" name="Bogen 25">
                <a:extLst>
                  <a:ext uri="{FF2B5EF4-FFF2-40B4-BE49-F238E27FC236}">
                    <a16:creationId xmlns:a16="http://schemas.microsoft.com/office/drawing/2014/main" id="{FF3E1A8A-BB9B-954C-6882-480E4346DB4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085E567-48AB-4CC5-E3B3-2056C2524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7A8F0F32-F560-DD0B-EF76-15B17AEBE0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16EAA9B3-1B43-C0AD-7796-B1416E4AD6B9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3498767-C982-84A1-1932-676AFE634D5E}"/>
                </a:ext>
              </a:extLst>
            </p:cNvPr>
            <p:cNvGrpSpPr/>
            <p:nvPr/>
          </p:nvGrpSpPr>
          <p:grpSpPr>
            <a:xfrm flipH="1">
              <a:off x="3280893" y="2272494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441D031F-EC18-4FD4-F545-88A894EDD4A9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4445ADAD-7C3B-5BE0-16FB-7E00CF17EC7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afik 121" descr="Gehen">
              <a:extLst>
                <a:ext uri="{FF2B5EF4-FFF2-40B4-BE49-F238E27FC236}">
                  <a16:creationId xmlns:a16="http://schemas.microsoft.com/office/drawing/2014/main" id="{49E11D04-AC06-9CE4-912E-4C4AED4D9481}"/>
                </a:ext>
              </a:extLst>
            </p:cNvPr>
            <p:cNvGrpSpPr/>
            <p:nvPr/>
          </p:nvGrpSpPr>
          <p:grpSpPr>
            <a:xfrm>
              <a:off x="4284934" y="2826401"/>
              <a:ext cx="623778" cy="1041663"/>
              <a:chOff x="4425721" y="4494167"/>
              <a:chExt cx="832089" cy="1288127"/>
            </a:xfrm>
          </p:grpSpPr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1CFE5B3D-5876-E484-1139-4997E4F2087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1C5021C-C107-C3D6-AC3D-0E99BC2143F2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386FB8FE-96E2-52A1-EF8A-44D69B0A0EF7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3D14E0DF-73DF-C0CB-56A9-65A15330D0BF}"/>
                </a:ext>
              </a:extLst>
            </p:cNvPr>
            <p:cNvGrpSpPr/>
            <p:nvPr/>
          </p:nvGrpSpPr>
          <p:grpSpPr>
            <a:xfrm>
              <a:off x="3861468" y="3682004"/>
              <a:ext cx="621331" cy="966095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F509D368-45F0-5E86-5331-A808773B00C8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786317D6-79CE-52C7-CD72-AE102288BA57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0" name="Grafik 3" descr="Gehen">
              <a:extLst>
                <a:ext uri="{FF2B5EF4-FFF2-40B4-BE49-F238E27FC236}">
                  <a16:creationId xmlns:a16="http://schemas.microsoft.com/office/drawing/2014/main" id="{90377B51-AE6D-1A88-F264-6D612A881E29}"/>
                </a:ext>
              </a:extLst>
            </p:cNvPr>
            <p:cNvGrpSpPr/>
            <p:nvPr/>
          </p:nvGrpSpPr>
          <p:grpSpPr>
            <a:xfrm>
              <a:off x="5060396" y="2396023"/>
              <a:ext cx="672599" cy="1045981"/>
              <a:chOff x="5690504" y="3347362"/>
              <a:chExt cx="770962" cy="1176732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00943050-6292-AAFE-7C09-9EA99AC69C41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8BB589C-29DD-4716-C602-3033B617A74C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3" name="Gruppieren 42">
              <a:extLst>
                <a:ext uri="{FF2B5EF4-FFF2-40B4-BE49-F238E27FC236}">
                  <a16:creationId xmlns:a16="http://schemas.microsoft.com/office/drawing/2014/main" id="{7545EE35-1D5B-9131-3706-4F8FDD06B91D}"/>
                </a:ext>
              </a:extLst>
            </p:cNvPr>
            <p:cNvGrpSpPr/>
            <p:nvPr/>
          </p:nvGrpSpPr>
          <p:grpSpPr>
            <a:xfrm rot="20562115" flipH="1">
              <a:off x="4729186" y="3838804"/>
              <a:ext cx="916220" cy="712616"/>
              <a:chOff x="3227509" y="4420310"/>
              <a:chExt cx="1112164" cy="950155"/>
            </a:xfrm>
          </p:grpSpPr>
          <p:sp>
            <p:nvSpPr>
              <p:cNvPr id="44" name="Bogen 43">
                <a:extLst>
                  <a:ext uri="{FF2B5EF4-FFF2-40B4-BE49-F238E27FC236}">
                    <a16:creationId xmlns:a16="http://schemas.microsoft.com/office/drawing/2014/main" id="{AAFCC98F-8970-B1A4-CB82-704B4AFA6C3E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5" name="Gerader Verbinder 44">
                <a:extLst>
                  <a:ext uri="{FF2B5EF4-FFF2-40B4-BE49-F238E27FC236}">
                    <a16:creationId xmlns:a16="http://schemas.microsoft.com/office/drawing/2014/main" id="{B7B4A11E-86B4-FC06-69DD-927D931FBC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0209E914-5A52-5346-95E9-6D4F989B8D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Grafik 3" descr="Gehen">
              <a:extLst>
                <a:ext uri="{FF2B5EF4-FFF2-40B4-BE49-F238E27FC236}">
                  <a16:creationId xmlns:a16="http://schemas.microsoft.com/office/drawing/2014/main" id="{DD73E37E-B5E2-0B41-4DD2-2D5113825E3F}"/>
                </a:ext>
              </a:extLst>
            </p:cNvPr>
            <p:cNvGrpSpPr/>
            <p:nvPr/>
          </p:nvGrpSpPr>
          <p:grpSpPr>
            <a:xfrm>
              <a:off x="4976834" y="2831402"/>
              <a:ext cx="672599" cy="1045980"/>
              <a:chOff x="5690503" y="3347362"/>
              <a:chExt cx="770962" cy="1176731"/>
            </a:xfrm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146BC5A8-C094-3FC6-E06A-837DFCE64E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A46D6421-FD92-6453-C79C-9C460CDAAD6D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0" name="Grafik 121" descr="Gehen">
              <a:extLst>
                <a:ext uri="{FF2B5EF4-FFF2-40B4-BE49-F238E27FC236}">
                  <a16:creationId xmlns:a16="http://schemas.microsoft.com/office/drawing/2014/main" id="{83822BDB-6E18-65AE-6D68-4DABEB6D5A27}"/>
                </a:ext>
              </a:extLst>
            </p:cNvPr>
            <p:cNvGrpSpPr/>
            <p:nvPr/>
          </p:nvGrpSpPr>
          <p:grpSpPr>
            <a:xfrm>
              <a:off x="4973377" y="3449910"/>
              <a:ext cx="623779" cy="1020496"/>
              <a:chOff x="4425721" y="4494167"/>
              <a:chExt cx="832089" cy="1288127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4E7C46A7-81DF-46B3-1AB3-B4158461E82E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0A3FE8DF-1B78-DB14-B713-BAEB63049C78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884A0E28-E3E5-E5E7-A89B-43C0698E3BA9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4" name="Grafik 3" descr="Gehen">
              <a:extLst>
                <a:ext uri="{FF2B5EF4-FFF2-40B4-BE49-F238E27FC236}">
                  <a16:creationId xmlns:a16="http://schemas.microsoft.com/office/drawing/2014/main" id="{B6B56A28-1AA4-0687-48FE-3770CADBD837}"/>
                </a:ext>
              </a:extLst>
            </p:cNvPr>
            <p:cNvGrpSpPr/>
            <p:nvPr/>
          </p:nvGrpSpPr>
          <p:grpSpPr>
            <a:xfrm>
              <a:off x="4748710" y="3824017"/>
              <a:ext cx="1132797" cy="1154185"/>
              <a:chOff x="5430505" y="3289878"/>
              <a:chExt cx="1298462" cy="1298462"/>
            </a:xfrm>
          </p:grpSpPr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46F89FD1-CD0B-90DB-DCAD-A8800800143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53890156-FE5D-4EAA-6487-F369E8ABF4AA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5AFA5A4D-FE4C-B4CE-263B-0D757149A302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58" name="Grafik 121" descr="Gehen">
              <a:extLst>
                <a:ext uri="{FF2B5EF4-FFF2-40B4-BE49-F238E27FC236}">
                  <a16:creationId xmlns:a16="http://schemas.microsoft.com/office/drawing/2014/main" id="{9AD26C80-F87E-2CD3-79BA-5089B06E16AE}"/>
                </a:ext>
              </a:extLst>
            </p:cNvPr>
            <p:cNvGrpSpPr/>
            <p:nvPr/>
          </p:nvGrpSpPr>
          <p:grpSpPr>
            <a:xfrm flipH="1">
              <a:off x="4284935" y="4293097"/>
              <a:ext cx="659358" cy="1051634"/>
              <a:chOff x="4425721" y="4494167"/>
              <a:chExt cx="832089" cy="1288127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26BE7615-1F35-0060-5EB9-B9B0165B9E7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2183464-46BD-1126-76B9-72DA29610A9A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1" name="Gruppieren 60">
              <a:extLst>
                <a:ext uri="{FF2B5EF4-FFF2-40B4-BE49-F238E27FC236}">
                  <a16:creationId xmlns:a16="http://schemas.microsoft.com/office/drawing/2014/main" id="{049F4817-F791-D326-EB98-51592332A4A0}"/>
                </a:ext>
              </a:extLst>
            </p:cNvPr>
            <p:cNvGrpSpPr/>
            <p:nvPr/>
          </p:nvGrpSpPr>
          <p:grpSpPr>
            <a:xfrm rot="477868">
              <a:off x="4312678" y="4797816"/>
              <a:ext cx="863456" cy="695963"/>
              <a:chOff x="3223411" y="4433466"/>
              <a:chExt cx="1151274" cy="927951"/>
            </a:xfrm>
          </p:grpSpPr>
          <p:sp>
            <p:nvSpPr>
              <p:cNvPr id="62" name="Bogen 61">
                <a:extLst>
                  <a:ext uri="{FF2B5EF4-FFF2-40B4-BE49-F238E27FC236}">
                    <a16:creationId xmlns:a16="http://schemas.microsoft.com/office/drawing/2014/main" id="{370805DE-69FF-64E9-5A7A-59834328E267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3" name="Gerader Verbinder 62">
                <a:extLst>
                  <a:ext uri="{FF2B5EF4-FFF2-40B4-BE49-F238E27FC236}">
                    <a16:creationId xmlns:a16="http://schemas.microsoft.com/office/drawing/2014/main" id="{FF64F915-4A9F-CC65-1F4F-E36A594F6A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>
                <a:extLst>
                  <a:ext uri="{FF2B5EF4-FFF2-40B4-BE49-F238E27FC236}">
                    <a16:creationId xmlns:a16="http://schemas.microsoft.com/office/drawing/2014/main" id="{E1E22F3A-8461-FB88-712F-00CA11345B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081F864E-F991-4F9C-99A8-92EAE29C3022}"/>
                </a:ext>
              </a:extLst>
            </p:cNvPr>
            <p:cNvGrpSpPr/>
            <p:nvPr/>
          </p:nvGrpSpPr>
          <p:grpSpPr>
            <a:xfrm rot="20562115" flipH="1">
              <a:off x="4774402" y="4342573"/>
              <a:ext cx="916220" cy="712616"/>
              <a:chOff x="3227509" y="4420310"/>
              <a:chExt cx="1112164" cy="950155"/>
            </a:xfrm>
          </p:grpSpPr>
          <p:sp>
            <p:nvSpPr>
              <p:cNvPr id="66" name="Bogen 65">
                <a:extLst>
                  <a:ext uri="{FF2B5EF4-FFF2-40B4-BE49-F238E27FC236}">
                    <a16:creationId xmlns:a16="http://schemas.microsoft.com/office/drawing/2014/main" id="{E545B9F4-A557-4FAC-677E-6AFBBFA13D2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67" name="Gerader Verbinder 66">
                <a:extLst>
                  <a:ext uri="{FF2B5EF4-FFF2-40B4-BE49-F238E27FC236}">
                    <a16:creationId xmlns:a16="http://schemas.microsoft.com/office/drawing/2014/main" id="{38AE27CE-A537-B168-FC8E-7065C8F495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Gerader Verbinder 67">
                <a:extLst>
                  <a:ext uri="{FF2B5EF4-FFF2-40B4-BE49-F238E27FC236}">
                    <a16:creationId xmlns:a16="http://schemas.microsoft.com/office/drawing/2014/main" id="{D77CE969-CECA-8428-6F71-E9E3B1FD1B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5F66F9C0-7967-340E-AD19-DA6C414F5D7C}"/>
                </a:ext>
              </a:extLst>
            </p:cNvPr>
            <p:cNvGrpSpPr/>
            <p:nvPr/>
          </p:nvGrpSpPr>
          <p:grpSpPr>
            <a:xfrm rot="20562115" flipH="1">
              <a:off x="3646599" y="4045597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854D2000-2412-8129-583A-DE3D279E80E8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91A9FB58-86A3-868A-2A4F-4A1155B0A3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E69E796A-B329-7437-52EB-39776C7E75F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FEC146E9-88AC-8FDA-FD64-120F22DCE023}"/>
                </a:ext>
              </a:extLst>
            </p:cNvPr>
            <p:cNvGrpSpPr/>
            <p:nvPr/>
          </p:nvGrpSpPr>
          <p:grpSpPr>
            <a:xfrm rot="477868">
              <a:off x="3337117" y="2687453"/>
              <a:ext cx="863456" cy="695963"/>
              <a:chOff x="3223411" y="4433466"/>
              <a:chExt cx="1151274" cy="927951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46C52C6C-A7D7-C5E6-3065-E193050EC5B4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EF8F601D-A132-5273-7FA7-FF460C567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B7D8C1D3-861F-F11B-99AC-E1C00B9692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8" name="Rechteck 77">
            <a:extLst>
              <a:ext uri="{FF2B5EF4-FFF2-40B4-BE49-F238E27FC236}">
                <a16:creationId xmlns:a16="http://schemas.microsoft.com/office/drawing/2014/main" id="{0E40C5DB-2186-5827-41FA-08196011F5CA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9" name="Grafik 78">
            <a:extLst>
              <a:ext uri="{FF2B5EF4-FFF2-40B4-BE49-F238E27FC236}">
                <a16:creationId xmlns:a16="http://schemas.microsoft.com/office/drawing/2014/main" id="{87058FC3-C74A-EBFD-6224-57911C2A20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9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9B9D18B3-6BB4-4B00-978E-0EED5756F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9222" y="134305"/>
            <a:ext cx="105156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AT" sz="4000" b="1" dirty="0">
                <a:solidFill>
                  <a:prstClr val="black"/>
                </a:solidFill>
                <a:latin typeface="Calibri"/>
              </a:rPr>
              <a:t>Wie stehst </a:t>
            </a:r>
            <a:r>
              <a:rPr lang="de-AT" sz="4000" b="1" dirty="0">
                <a:solidFill>
                  <a:srgbClr val="E2B000"/>
                </a:solidFill>
                <a:latin typeface="Calibri"/>
              </a:rPr>
              <a:t>du </a:t>
            </a:r>
            <a:r>
              <a:rPr lang="de-AT" sz="4000" b="1" dirty="0">
                <a:solidFill>
                  <a:prstClr val="black"/>
                </a:solidFill>
                <a:latin typeface="Calibri"/>
              </a:rPr>
              <a:t>dazu?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107330F8-99F3-4783-9868-474A16A8A671}"/>
              </a:ext>
            </a:extLst>
          </p:cNvPr>
          <p:cNvSpPr txBox="1">
            <a:spLocks/>
          </p:cNvSpPr>
          <p:nvPr/>
        </p:nvSpPr>
        <p:spPr>
          <a:xfrm>
            <a:off x="2738580" y="1282442"/>
            <a:ext cx="7239921" cy="64593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2400" b="1" dirty="0">
                <a:solidFill>
                  <a:srgbClr val="E2B000"/>
                </a:solidFill>
              </a:rPr>
              <a:t>Dasselbe passiert bei der nächsten Aussage.</a:t>
            </a:r>
          </a:p>
        </p:txBody>
      </p:sp>
      <p:grpSp>
        <p:nvGrpSpPr>
          <p:cNvPr id="85" name="Gruppieren 84">
            <a:extLst>
              <a:ext uri="{FF2B5EF4-FFF2-40B4-BE49-F238E27FC236}">
                <a16:creationId xmlns:a16="http://schemas.microsoft.com/office/drawing/2014/main" id="{3FF676DE-D2F4-5609-0F19-4D179BBB4ED0}"/>
              </a:ext>
            </a:extLst>
          </p:cNvPr>
          <p:cNvGrpSpPr>
            <a:grpSpLocks noChangeAspect="1"/>
          </p:cNvGrpSpPr>
          <p:nvPr/>
        </p:nvGrpSpPr>
        <p:grpSpPr>
          <a:xfrm>
            <a:off x="2136000" y="2310318"/>
            <a:ext cx="7920000" cy="4072923"/>
            <a:chOff x="1655399" y="2240869"/>
            <a:chExt cx="6264974" cy="3221813"/>
          </a:xfrm>
        </p:grpSpPr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4AC3590C-9016-5B1F-8C8D-45E89B5427F0}"/>
                </a:ext>
              </a:extLst>
            </p:cNvPr>
            <p:cNvSpPr/>
            <p:nvPr/>
          </p:nvSpPr>
          <p:spPr>
            <a:xfrm>
              <a:off x="1682461" y="2613483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" name="Grafik 25" descr="Klassenzimmer">
              <a:extLst>
                <a:ext uri="{FF2B5EF4-FFF2-40B4-BE49-F238E27FC236}">
                  <a16:creationId xmlns:a16="http://schemas.microsoft.com/office/drawing/2014/main" id="{8EB907AF-1721-4E89-288A-67E623C80EA1}"/>
                </a:ext>
              </a:extLst>
            </p:cNvPr>
            <p:cNvGrpSpPr/>
            <p:nvPr/>
          </p:nvGrpSpPr>
          <p:grpSpPr>
            <a:xfrm>
              <a:off x="6383492" y="2795464"/>
              <a:ext cx="1536881" cy="1605645"/>
              <a:chOff x="3898042" y="2300710"/>
              <a:chExt cx="1053959" cy="1061884"/>
            </a:xfrm>
          </p:grpSpPr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3081EF2E-4C47-AA1B-3DFF-AC2674DB6FBC}"/>
                  </a:ext>
                </a:extLst>
              </p:cNvPr>
              <p:cNvSpPr/>
              <p:nvPr/>
            </p:nvSpPr>
            <p:spPr>
              <a:xfrm>
                <a:off x="4038704" y="2439072"/>
                <a:ext cx="189537" cy="189537"/>
              </a:xfrm>
              <a:custGeom>
                <a:avLst/>
                <a:gdLst>
                  <a:gd name="connsiteX0" fmla="*/ 175220 w 189536"/>
                  <a:gd name="connsiteY0" fmla="*/ 94802 h 189536"/>
                  <a:gd name="connsiteX1" fmla="*/ 94802 w 189536"/>
                  <a:gd name="connsiteY1" fmla="*/ 175220 h 189536"/>
                  <a:gd name="connsiteX2" fmla="*/ 14384 w 189536"/>
                  <a:gd name="connsiteY2" fmla="*/ 94802 h 189536"/>
                  <a:gd name="connsiteX3" fmla="*/ 94802 w 189536"/>
                  <a:gd name="connsiteY3" fmla="*/ 14384 h 189536"/>
                  <a:gd name="connsiteX4" fmla="*/ 175220 w 189536"/>
                  <a:gd name="connsiteY4" fmla="*/ 94802 h 18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9536" h="189536">
                    <a:moveTo>
                      <a:pt x="175220" y="94802"/>
                    </a:moveTo>
                    <a:cubicBezTo>
                      <a:pt x="175220" y="139216"/>
                      <a:pt x="139216" y="175220"/>
                      <a:pt x="94802" y="175220"/>
                    </a:cubicBezTo>
                    <a:cubicBezTo>
                      <a:pt x="50389" y="175220"/>
                      <a:pt x="14384" y="139216"/>
                      <a:pt x="14384" y="94802"/>
                    </a:cubicBezTo>
                    <a:cubicBezTo>
                      <a:pt x="14384" y="50389"/>
                      <a:pt x="50389" y="14384"/>
                      <a:pt x="94802" y="14384"/>
                    </a:cubicBezTo>
                    <a:cubicBezTo>
                      <a:pt x="139216" y="14384"/>
                      <a:pt x="175220" y="50389"/>
                      <a:pt x="175220" y="9480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10" name="Freihandform: Form 9">
                <a:extLst>
                  <a:ext uri="{FF2B5EF4-FFF2-40B4-BE49-F238E27FC236}">
                    <a16:creationId xmlns:a16="http://schemas.microsoft.com/office/drawing/2014/main" id="{08870A49-DB36-AED9-F279-AE782F5E9BC3}"/>
                  </a:ext>
                </a:extLst>
              </p:cNvPr>
              <p:cNvSpPr/>
              <p:nvPr/>
            </p:nvSpPr>
            <p:spPr>
              <a:xfrm>
                <a:off x="3898042" y="2482602"/>
                <a:ext cx="717532" cy="879992"/>
              </a:xfrm>
              <a:custGeom>
                <a:avLst/>
                <a:gdLst>
                  <a:gd name="connsiteX0" fmla="*/ 709714 w 717532"/>
                  <a:gd name="connsiteY0" fmla="*/ 20269 h 879992"/>
                  <a:gd name="connsiteX1" fmla="*/ 681013 w 717532"/>
                  <a:gd name="connsiteY1" fmla="*/ 20269 h 879992"/>
                  <a:gd name="connsiteX2" fmla="*/ 506097 w 717532"/>
                  <a:gd name="connsiteY2" fmla="*/ 195184 h 879992"/>
                  <a:gd name="connsiteX3" fmla="*/ 466701 w 717532"/>
                  <a:gd name="connsiteY3" fmla="*/ 205202 h 879992"/>
                  <a:gd name="connsiteX4" fmla="*/ 413359 w 717532"/>
                  <a:gd name="connsiteY4" fmla="*/ 290629 h 879992"/>
                  <a:gd name="connsiteX5" fmla="*/ 398197 w 717532"/>
                  <a:gd name="connsiteY5" fmla="*/ 226051 h 879992"/>
                  <a:gd name="connsiteX6" fmla="*/ 386147 w 717532"/>
                  <a:gd name="connsiteY6" fmla="*/ 203849 h 879992"/>
                  <a:gd name="connsiteX7" fmla="*/ 301668 w 717532"/>
                  <a:gd name="connsiteY7" fmla="*/ 159714 h 879992"/>
                  <a:gd name="connsiteX8" fmla="*/ 235466 w 717532"/>
                  <a:gd name="connsiteY8" fmla="*/ 151726 h 879992"/>
                  <a:gd name="connsiteX9" fmla="*/ 169128 w 717532"/>
                  <a:gd name="connsiteY9" fmla="*/ 161744 h 879992"/>
                  <a:gd name="connsiteX10" fmla="*/ 84784 w 717532"/>
                  <a:gd name="connsiteY10" fmla="*/ 205879 h 879992"/>
                  <a:gd name="connsiteX11" fmla="*/ 72735 w 717532"/>
                  <a:gd name="connsiteY11" fmla="*/ 228082 h 879992"/>
                  <a:gd name="connsiteX12" fmla="*/ 14384 w 717532"/>
                  <a:gd name="connsiteY12" fmla="*/ 477188 h 879992"/>
                  <a:gd name="connsiteX13" fmla="*/ 55000 w 717532"/>
                  <a:gd name="connsiteY13" fmla="*/ 517803 h 879992"/>
                  <a:gd name="connsiteX14" fmla="*/ 93178 w 717532"/>
                  <a:gd name="connsiteY14" fmla="*/ 487748 h 879992"/>
                  <a:gd name="connsiteX15" fmla="*/ 135417 w 717532"/>
                  <a:gd name="connsiteY15" fmla="*/ 312968 h 879992"/>
                  <a:gd name="connsiteX16" fmla="*/ 135417 w 717532"/>
                  <a:gd name="connsiteY16" fmla="*/ 874944 h 879992"/>
                  <a:gd name="connsiteX17" fmla="*/ 215429 w 717532"/>
                  <a:gd name="connsiteY17" fmla="*/ 874944 h 879992"/>
                  <a:gd name="connsiteX18" fmla="*/ 215429 w 717532"/>
                  <a:gd name="connsiteY18" fmla="*/ 513335 h 879992"/>
                  <a:gd name="connsiteX19" fmla="*/ 256044 w 717532"/>
                  <a:gd name="connsiteY19" fmla="*/ 513335 h 879992"/>
                  <a:gd name="connsiteX20" fmla="*/ 256044 w 717532"/>
                  <a:gd name="connsiteY20" fmla="*/ 874944 h 879992"/>
                  <a:gd name="connsiteX21" fmla="*/ 335920 w 717532"/>
                  <a:gd name="connsiteY21" fmla="*/ 874944 h 879992"/>
                  <a:gd name="connsiteX22" fmla="*/ 335920 w 717532"/>
                  <a:gd name="connsiteY22" fmla="*/ 310395 h 879992"/>
                  <a:gd name="connsiteX23" fmla="*/ 350812 w 717532"/>
                  <a:gd name="connsiteY23" fmla="*/ 374026 h 879992"/>
                  <a:gd name="connsiteX24" fmla="*/ 358800 w 717532"/>
                  <a:gd name="connsiteY24" fmla="*/ 384179 h 879992"/>
                  <a:gd name="connsiteX25" fmla="*/ 412953 w 717532"/>
                  <a:gd name="connsiteY25" fmla="*/ 403268 h 879992"/>
                  <a:gd name="connsiteX26" fmla="*/ 445445 w 717532"/>
                  <a:gd name="connsiteY26" fmla="*/ 388512 h 879992"/>
                  <a:gd name="connsiteX27" fmla="*/ 528029 w 717532"/>
                  <a:gd name="connsiteY27" fmla="*/ 253128 h 879992"/>
                  <a:gd name="connsiteX28" fmla="*/ 533580 w 717532"/>
                  <a:gd name="connsiteY28" fmla="*/ 225104 h 879992"/>
                  <a:gd name="connsiteX29" fmla="*/ 709578 w 717532"/>
                  <a:gd name="connsiteY29" fmla="*/ 49105 h 879992"/>
                  <a:gd name="connsiteX30" fmla="*/ 709714 w 717532"/>
                  <a:gd name="connsiteY30" fmla="*/ 20269 h 879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717532" h="879992">
                    <a:moveTo>
                      <a:pt x="709714" y="20269"/>
                    </a:moveTo>
                    <a:cubicBezTo>
                      <a:pt x="701755" y="12423"/>
                      <a:pt x="688972" y="12423"/>
                      <a:pt x="681013" y="20269"/>
                    </a:cubicBezTo>
                    <a:lnTo>
                      <a:pt x="506097" y="195184"/>
                    </a:lnTo>
                    <a:cubicBezTo>
                      <a:pt x="492119" y="191239"/>
                      <a:pt x="477097" y="195058"/>
                      <a:pt x="466701" y="205202"/>
                    </a:cubicBezTo>
                    <a:cubicBezTo>
                      <a:pt x="463857" y="208045"/>
                      <a:pt x="413359" y="290629"/>
                      <a:pt x="413359" y="290629"/>
                    </a:cubicBezTo>
                    <a:lnTo>
                      <a:pt x="398197" y="226051"/>
                    </a:lnTo>
                    <a:cubicBezTo>
                      <a:pt x="396189" y="217725"/>
                      <a:pt x="392035" y="210069"/>
                      <a:pt x="386147" y="203849"/>
                    </a:cubicBezTo>
                    <a:cubicBezTo>
                      <a:pt x="361195" y="183678"/>
                      <a:pt x="332477" y="168675"/>
                      <a:pt x="301668" y="159714"/>
                    </a:cubicBezTo>
                    <a:cubicBezTo>
                      <a:pt x="279888" y="155055"/>
                      <a:pt x="257729" y="152381"/>
                      <a:pt x="235466" y="151726"/>
                    </a:cubicBezTo>
                    <a:cubicBezTo>
                      <a:pt x="213004" y="152072"/>
                      <a:pt x="190690" y="155442"/>
                      <a:pt x="169128" y="161744"/>
                    </a:cubicBezTo>
                    <a:cubicBezTo>
                      <a:pt x="138040" y="169894"/>
                      <a:pt x="109203" y="184984"/>
                      <a:pt x="84784" y="205879"/>
                    </a:cubicBezTo>
                    <a:cubicBezTo>
                      <a:pt x="78843" y="212062"/>
                      <a:pt x="74681" y="219732"/>
                      <a:pt x="72735" y="228082"/>
                    </a:cubicBezTo>
                    <a:cubicBezTo>
                      <a:pt x="72735" y="228082"/>
                      <a:pt x="14384" y="473126"/>
                      <a:pt x="14384" y="477188"/>
                    </a:cubicBezTo>
                    <a:cubicBezTo>
                      <a:pt x="14384" y="499619"/>
                      <a:pt x="32569" y="517803"/>
                      <a:pt x="55000" y="517803"/>
                    </a:cubicBezTo>
                    <a:cubicBezTo>
                      <a:pt x="72976" y="517341"/>
                      <a:pt x="88508" y="505113"/>
                      <a:pt x="93178" y="487748"/>
                    </a:cubicBezTo>
                    <a:lnTo>
                      <a:pt x="135417" y="312968"/>
                    </a:lnTo>
                    <a:lnTo>
                      <a:pt x="135417" y="874944"/>
                    </a:lnTo>
                    <a:lnTo>
                      <a:pt x="215429" y="874944"/>
                    </a:lnTo>
                    <a:lnTo>
                      <a:pt x="215429" y="513335"/>
                    </a:lnTo>
                    <a:lnTo>
                      <a:pt x="256044" y="513335"/>
                    </a:lnTo>
                    <a:lnTo>
                      <a:pt x="256044" y="874944"/>
                    </a:lnTo>
                    <a:lnTo>
                      <a:pt x="335920" y="874944"/>
                    </a:lnTo>
                    <a:lnTo>
                      <a:pt x="335920" y="310395"/>
                    </a:lnTo>
                    <a:lnTo>
                      <a:pt x="350812" y="374026"/>
                    </a:lnTo>
                    <a:cubicBezTo>
                      <a:pt x="351845" y="378424"/>
                      <a:pt x="354768" y="382140"/>
                      <a:pt x="358800" y="384179"/>
                    </a:cubicBezTo>
                    <a:cubicBezTo>
                      <a:pt x="374368" y="396128"/>
                      <a:pt x="393334" y="402813"/>
                      <a:pt x="412953" y="403268"/>
                    </a:cubicBezTo>
                    <a:cubicBezTo>
                      <a:pt x="425728" y="405057"/>
                      <a:pt x="438386" y="399307"/>
                      <a:pt x="445445" y="388512"/>
                    </a:cubicBezTo>
                    <a:lnTo>
                      <a:pt x="528029" y="253128"/>
                    </a:lnTo>
                    <a:cubicBezTo>
                      <a:pt x="533308" y="244805"/>
                      <a:pt x="535289" y="234811"/>
                      <a:pt x="533580" y="225104"/>
                    </a:cubicBezTo>
                    <a:lnTo>
                      <a:pt x="709578" y="49105"/>
                    </a:lnTo>
                    <a:cubicBezTo>
                      <a:pt x="717550" y="41168"/>
                      <a:pt x="717611" y="28281"/>
                      <a:pt x="709714" y="202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1" name="Freihandform: Form 10">
                <a:extLst>
                  <a:ext uri="{FF2B5EF4-FFF2-40B4-BE49-F238E27FC236}">
                    <a16:creationId xmlns:a16="http://schemas.microsoft.com/office/drawing/2014/main" id="{B50856F9-F25B-0330-6B77-751973841A65}"/>
                  </a:ext>
                </a:extLst>
              </p:cNvPr>
              <p:cNvSpPr/>
              <p:nvPr/>
            </p:nvSpPr>
            <p:spPr>
              <a:xfrm>
                <a:off x="4153239" y="2300710"/>
                <a:ext cx="798762" cy="582149"/>
              </a:xfrm>
              <a:custGeom>
                <a:avLst/>
                <a:gdLst>
                  <a:gd name="connsiteX0" fmla="*/ 731917 w 798762"/>
                  <a:gd name="connsiteY0" fmla="*/ 14384 h 582148"/>
                  <a:gd name="connsiteX1" fmla="*/ 68538 w 798762"/>
                  <a:gd name="connsiteY1" fmla="*/ 14384 h 582148"/>
                  <a:gd name="connsiteX2" fmla="*/ 14384 w 798762"/>
                  <a:gd name="connsiteY2" fmla="*/ 68538 h 582148"/>
                  <a:gd name="connsiteX3" fmla="*/ 14384 w 798762"/>
                  <a:gd name="connsiteY3" fmla="*/ 117276 h 582148"/>
                  <a:gd name="connsiteX4" fmla="*/ 68538 w 798762"/>
                  <a:gd name="connsiteY4" fmla="*/ 149768 h 582148"/>
                  <a:gd name="connsiteX5" fmla="*/ 68538 w 798762"/>
                  <a:gd name="connsiteY5" fmla="*/ 68538 h 582148"/>
                  <a:gd name="connsiteX6" fmla="*/ 731917 w 798762"/>
                  <a:gd name="connsiteY6" fmla="*/ 68538 h 582148"/>
                  <a:gd name="connsiteX7" fmla="*/ 731917 w 798762"/>
                  <a:gd name="connsiteY7" fmla="*/ 515303 h 582148"/>
                  <a:gd name="connsiteX8" fmla="*/ 269853 w 798762"/>
                  <a:gd name="connsiteY8" fmla="*/ 515303 h 582148"/>
                  <a:gd name="connsiteX9" fmla="*/ 236819 w 798762"/>
                  <a:gd name="connsiteY9" fmla="*/ 569457 h 582148"/>
                  <a:gd name="connsiteX10" fmla="*/ 731917 w 798762"/>
                  <a:gd name="connsiteY10" fmla="*/ 569457 h 582148"/>
                  <a:gd name="connsiteX11" fmla="*/ 786070 w 798762"/>
                  <a:gd name="connsiteY11" fmla="*/ 515303 h 582148"/>
                  <a:gd name="connsiteX12" fmla="*/ 786070 w 798762"/>
                  <a:gd name="connsiteY12" fmla="*/ 68538 h 582148"/>
                  <a:gd name="connsiteX13" fmla="*/ 731917 w 798762"/>
                  <a:gd name="connsiteY13" fmla="*/ 14384 h 582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8762" h="582148">
                    <a:moveTo>
                      <a:pt x="731917" y="14384"/>
                    </a:moveTo>
                    <a:lnTo>
                      <a:pt x="68538" y="14384"/>
                    </a:lnTo>
                    <a:cubicBezTo>
                      <a:pt x="38630" y="14384"/>
                      <a:pt x="14384" y="38630"/>
                      <a:pt x="14384" y="68538"/>
                    </a:cubicBezTo>
                    <a:lnTo>
                      <a:pt x="14384" y="117276"/>
                    </a:lnTo>
                    <a:cubicBezTo>
                      <a:pt x="35085" y="122911"/>
                      <a:pt x="53824" y="134156"/>
                      <a:pt x="68538" y="149768"/>
                    </a:cubicBezTo>
                    <a:lnTo>
                      <a:pt x="68538" y="68538"/>
                    </a:lnTo>
                    <a:lnTo>
                      <a:pt x="731917" y="68538"/>
                    </a:lnTo>
                    <a:lnTo>
                      <a:pt x="731917" y="515303"/>
                    </a:lnTo>
                    <a:lnTo>
                      <a:pt x="269853" y="515303"/>
                    </a:lnTo>
                    <a:lnTo>
                      <a:pt x="236819" y="569457"/>
                    </a:lnTo>
                    <a:lnTo>
                      <a:pt x="731917" y="569457"/>
                    </a:lnTo>
                    <a:cubicBezTo>
                      <a:pt x="761824" y="569457"/>
                      <a:pt x="786070" y="545211"/>
                      <a:pt x="786070" y="515303"/>
                    </a:cubicBezTo>
                    <a:lnTo>
                      <a:pt x="786070" y="68538"/>
                    </a:lnTo>
                    <a:cubicBezTo>
                      <a:pt x="786070" y="38630"/>
                      <a:pt x="761824" y="14384"/>
                      <a:pt x="731917" y="14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34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0052387A-3988-9008-5645-DE795E4B411E}"/>
                </a:ext>
              </a:extLst>
            </p:cNvPr>
            <p:cNvSpPr/>
            <p:nvPr/>
          </p:nvSpPr>
          <p:spPr>
            <a:xfrm>
              <a:off x="1761037" y="2861009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9ACE2C14-485C-99F6-F4A5-A48E4BD31270}"/>
                </a:ext>
              </a:extLst>
            </p:cNvPr>
            <p:cNvGrpSpPr/>
            <p:nvPr/>
          </p:nvGrpSpPr>
          <p:grpSpPr>
            <a:xfrm>
              <a:off x="1676596" y="2951413"/>
              <a:ext cx="1002680" cy="665771"/>
              <a:chOff x="1049720" y="2872528"/>
              <a:chExt cx="1336907" cy="887694"/>
            </a:xfrm>
          </p:grpSpPr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16EEAEA6-5607-4B10-F8D9-D407EC4C961C}"/>
                  </a:ext>
                </a:extLst>
              </p:cNvPr>
              <p:cNvSpPr/>
              <p:nvPr/>
            </p:nvSpPr>
            <p:spPr>
              <a:xfrm>
                <a:off x="1086946" y="3146792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8F76510A-6987-A008-E470-A3C48814CFDC}"/>
                  </a:ext>
                </a:extLst>
              </p:cNvPr>
              <p:cNvSpPr/>
              <p:nvPr/>
            </p:nvSpPr>
            <p:spPr>
              <a:xfrm>
                <a:off x="1049720" y="2872528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8047F2F6-5776-8B65-D4B9-CC9B3BA47C43}"/>
                </a:ext>
              </a:extLst>
            </p:cNvPr>
            <p:cNvGrpSpPr/>
            <p:nvPr/>
          </p:nvGrpSpPr>
          <p:grpSpPr>
            <a:xfrm>
              <a:off x="1678126" y="3306853"/>
              <a:ext cx="1002680" cy="665771"/>
              <a:chOff x="1041048" y="4095030"/>
              <a:chExt cx="1336906" cy="887694"/>
            </a:xfrm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4DF6CC92-3139-7E34-C2AE-394678C89E69}"/>
                  </a:ext>
                </a:extLst>
              </p:cNvPr>
              <p:cNvSpPr/>
              <p:nvPr/>
            </p:nvSpPr>
            <p:spPr>
              <a:xfrm>
                <a:off x="1078273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2490F9C5-6CC6-85BF-D19A-F864EB4FF26B}"/>
                  </a:ext>
                </a:extLst>
              </p:cNvPr>
              <p:cNvSpPr/>
              <p:nvPr/>
            </p:nvSpPr>
            <p:spPr>
              <a:xfrm>
                <a:off x="1041048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6F0904BB-8F66-1D38-E83A-9D6F9284FA29}"/>
                </a:ext>
              </a:extLst>
            </p:cNvPr>
            <p:cNvGrpSpPr/>
            <p:nvPr/>
          </p:nvGrpSpPr>
          <p:grpSpPr>
            <a:xfrm>
              <a:off x="1670927" y="3627272"/>
              <a:ext cx="1005181" cy="665771"/>
              <a:chOff x="2377954" y="4095030"/>
              <a:chExt cx="1340241" cy="887694"/>
            </a:xfrm>
          </p:grpSpPr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2DC52038-644F-4FB6-4080-4A5CD33DF468}"/>
                  </a:ext>
                </a:extLst>
              </p:cNvPr>
              <p:cNvSpPr/>
              <p:nvPr/>
            </p:nvSpPr>
            <p:spPr>
              <a:xfrm>
                <a:off x="2418514" y="4335309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1" name="Freihandform: Form 20">
                <a:extLst>
                  <a:ext uri="{FF2B5EF4-FFF2-40B4-BE49-F238E27FC236}">
                    <a16:creationId xmlns:a16="http://schemas.microsoft.com/office/drawing/2014/main" id="{ABD32713-1171-FA4D-EDAA-F8A94458228E}"/>
                  </a:ext>
                </a:extLst>
              </p:cNvPr>
              <p:cNvSpPr/>
              <p:nvPr/>
            </p:nvSpPr>
            <p:spPr>
              <a:xfrm>
                <a:off x="2377954" y="4095030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567F2762-28DC-F48E-B05A-7D710AEAB9EF}"/>
                </a:ext>
              </a:extLst>
            </p:cNvPr>
            <p:cNvGrpSpPr/>
            <p:nvPr/>
          </p:nvGrpSpPr>
          <p:grpSpPr>
            <a:xfrm>
              <a:off x="1655399" y="3907116"/>
              <a:ext cx="1068027" cy="665771"/>
              <a:chOff x="559213" y="4046004"/>
              <a:chExt cx="1424036" cy="887694"/>
            </a:xfrm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D74A4599-848D-7511-0D07-2C644A56F45E}"/>
                  </a:ext>
                </a:extLst>
              </p:cNvPr>
              <p:cNvSpPr/>
              <p:nvPr/>
            </p:nvSpPr>
            <p:spPr>
              <a:xfrm>
                <a:off x="683568" y="4385144"/>
                <a:ext cx="1299681" cy="526087"/>
              </a:xfrm>
              <a:custGeom>
                <a:avLst/>
                <a:gdLst>
                  <a:gd name="connsiteX0" fmla="*/ 797726 w 1484835"/>
                  <a:gd name="connsiteY0" fmla="*/ 214398 h 1087111"/>
                  <a:gd name="connsiteX1" fmla="*/ 1354539 w 1484835"/>
                  <a:gd name="connsiteY1" fmla="*/ 214398 h 1087111"/>
                  <a:gd name="connsiteX2" fmla="*/ 1434084 w 1484835"/>
                  <a:gd name="connsiteY2" fmla="*/ 134853 h 1087111"/>
                  <a:gd name="connsiteX3" fmla="*/ 1354539 w 1484835"/>
                  <a:gd name="connsiteY3" fmla="*/ 55308 h 1087111"/>
                  <a:gd name="connsiteX4" fmla="*/ 134853 w 1484835"/>
                  <a:gd name="connsiteY4" fmla="*/ 55308 h 1087111"/>
                  <a:gd name="connsiteX5" fmla="*/ 55308 w 1484835"/>
                  <a:gd name="connsiteY5" fmla="*/ 134853 h 1087111"/>
                  <a:gd name="connsiteX6" fmla="*/ 134853 w 1484835"/>
                  <a:gd name="connsiteY6" fmla="*/ 214398 h 1087111"/>
                  <a:gd name="connsiteX7" fmla="*/ 638637 w 1484835"/>
                  <a:gd name="connsiteY7" fmla="*/ 214398 h 1087111"/>
                  <a:gd name="connsiteX8" fmla="*/ 638637 w 1484835"/>
                  <a:gd name="connsiteY8" fmla="*/ 877271 h 1087111"/>
                  <a:gd name="connsiteX9" fmla="*/ 479547 w 1484835"/>
                  <a:gd name="connsiteY9" fmla="*/ 877271 h 1087111"/>
                  <a:gd name="connsiteX10" fmla="*/ 479547 w 1484835"/>
                  <a:gd name="connsiteY10" fmla="*/ 1036360 h 1087111"/>
                  <a:gd name="connsiteX11" fmla="*/ 956816 w 1484835"/>
                  <a:gd name="connsiteY11" fmla="*/ 1036360 h 1087111"/>
                  <a:gd name="connsiteX12" fmla="*/ 956816 w 1484835"/>
                  <a:gd name="connsiteY12" fmla="*/ 877271 h 1087111"/>
                  <a:gd name="connsiteX13" fmla="*/ 797726 w 1484835"/>
                  <a:gd name="connsiteY13" fmla="*/ 877271 h 1087111"/>
                  <a:gd name="connsiteX14" fmla="*/ 797726 w 1484835"/>
                  <a:gd name="connsiteY14" fmla="*/ 214398 h 1087111"/>
                  <a:gd name="connsiteX0" fmla="*/ 1074592 w 1710950"/>
                  <a:gd name="connsiteY0" fmla="*/ 159090 h 981052"/>
                  <a:gd name="connsiteX1" fmla="*/ 1631405 w 1710950"/>
                  <a:gd name="connsiteY1" fmla="*/ 159090 h 981052"/>
                  <a:gd name="connsiteX2" fmla="*/ 1710950 w 1710950"/>
                  <a:gd name="connsiteY2" fmla="*/ 79545 h 981052"/>
                  <a:gd name="connsiteX3" fmla="*/ 1631405 w 1710950"/>
                  <a:gd name="connsiteY3" fmla="*/ 0 h 981052"/>
                  <a:gd name="connsiteX4" fmla="*/ 4525 w 1710950"/>
                  <a:gd name="connsiteY4" fmla="*/ 2382 h 981052"/>
                  <a:gd name="connsiteX5" fmla="*/ 332174 w 1710950"/>
                  <a:gd name="connsiteY5" fmla="*/ 79545 h 981052"/>
                  <a:gd name="connsiteX6" fmla="*/ 411719 w 1710950"/>
                  <a:gd name="connsiteY6" fmla="*/ 159090 h 981052"/>
                  <a:gd name="connsiteX7" fmla="*/ 915503 w 1710950"/>
                  <a:gd name="connsiteY7" fmla="*/ 159090 h 981052"/>
                  <a:gd name="connsiteX8" fmla="*/ 915503 w 1710950"/>
                  <a:gd name="connsiteY8" fmla="*/ 821963 h 981052"/>
                  <a:gd name="connsiteX9" fmla="*/ 756413 w 1710950"/>
                  <a:gd name="connsiteY9" fmla="*/ 821963 h 981052"/>
                  <a:gd name="connsiteX10" fmla="*/ 756413 w 1710950"/>
                  <a:gd name="connsiteY10" fmla="*/ 981052 h 981052"/>
                  <a:gd name="connsiteX11" fmla="*/ 1233682 w 1710950"/>
                  <a:gd name="connsiteY11" fmla="*/ 981052 h 981052"/>
                  <a:gd name="connsiteX12" fmla="*/ 1233682 w 1710950"/>
                  <a:gd name="connsiteY12" fmla="*/ 821963 h 981052"/>
                  <a:gd name="connsiteX13" fmla="*/ 1074592 w 1710950"/>
                  <a:gd name="connsiteY13" fmla="*/ 821963 h 981052"/>
                  <a:gd name="connsiteX14" fmla="*/ 1074592 w 1710950"/>
                  <a:gd name="connsiteY14" fmla="*/ 159090 h 981052"/>
                  <a:gd name="connsiteX0" fmla="*/ 1073849 w 1710207"/>
                  <a:gd name="connsiteY0" fmla="*/ 159090 h 981052"/>
                  <a:gd name="connsiteX1" fmla="*/ 1630662 w 1710207"/>
                  <a:gd name="connsiteY1" fmla="*/ 159090 h 981052"/>
                  <a:gd name="connsiteX2" fmla="*/ 1710207 w 1710207"/>
                  <a:gd name="connsiteY2" fmla="*/ 79545 h 981052"/>
                  <a:gd name="connsiteX3" fmla="*/ 1630662 w 1710207"/>
                  <a:gd name="connsiteY3" fmla="*/ 0 h 981052"/>
                  <a:gd name="connsiteX4" fmla="*/ 3782 w 1710207"/>
                  <a:gd name="connsiteY4" fmla="*/ 2382 h 981052"/>
                  <a:gd name="connsiteX5" fmla="*/ 331431 w 1710207"/>
                  <a:gd name="connsiteY5" fmla="*/ 79545 h 981052"/>
                  <a:gd name="connsiteX6" fmla="*/ 3782 w 1710207"/>
                  <a:gd name="connsiteY6" fmla="*/ 168615 h 981052"/>
                  <a:gd name="connsiteX7" fmla="*/ 914760 w 1710207"/>
                  <a:gd name="connsiteY7" fmla="*/ 159090 h 981052"/>
                  <a:gd name="connsiteX8" fmla="*/ 914760 w 1710207"/>
                  <a:gd name="connsiteY8" fmla="*/ 821963 h 981052"/>
                  <a:gd name="connsiteX9" fmla="*/ 755670 w 1710207"/>
                  <a:gd name="connsiteY9" fmla="*/ 821963 h 981052"/>
                  <a:gd name="connsiteX10" fmla="*/ 755670 w 1710207"/>
                  <a:gd name="connsiteY10" fmla="*/ 981052 h 981052"/>
                  <a:gd name="connsiteX11" fmla="*/ 1232939 w 1710207"/>
                  <a:gd name="connsiteY11" fmla="*/ 981052 h 981052"/>
                  <a:gd name="connsiteX12" fmla="*/ 1232939 w 1710207"/>
                  <a:gd name="connsiteY12" fmla="*/ 821963 h 981052"/>
                  <a:gd name="connsiteX13" fmla="*/ 1073849 w 1710207"/>
                  <a:gd name="connsiteY13" fmla="*/ 821963 h 981052"/>
                  <a:gd name="connsiteX14" fmla="*/ 1073849 w 1710207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68615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89070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4782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1783588"/>
                  <a:gd name="connsiteY0" fmla="*/ 159090 h 981052"/>
                  <a:gd name="connsiteX1" fmla="*/ 1704043 w 1783588"/>
                  <a:gd name="connsiteY1" fmla="*/ 159090 h 981052"/>
                  <a:gd name="connsiteX2" fmla="*/ 1783588 w 1783588"/>
                  <a:gd name="connsiteY2" fmla="*/ 79545 h 981052"/>
                  <a:gd name="connsiteX3" fmla="*/ 1704043 w 1783588"/>
                  <a:gd name="connsiteY3" fmla="*/ 0 h 981052"/>
                  <a:gd name="connsiteX4" fmla="*/ 77163 w 1783588"/>
                  <a:gd name="connsiteY4" fmla="*/ 2382 h 981052"/>
                  <a:gd name="connsiteX5" fmla="*/ 0 w 1783588"/>
                  <a:gd name="connsiteY5" fmla="*/ 79544 h 981052"/>
                  <a:gd name="connsiteX6" fmla="*/ 77163 w 1783588"/>
                  <a:gd name="connsiteY6" fmla="*/ 159090 h 981052"/>
                  <a:gd name="connsiteX7" fmla="*/ 988141 w 1783588"/>
                  <a:gd name="connsiteY7" fmla="*/ 159090 h 981052"/>
                  <a:gd name="connsiteX8" fmla="*/ 988141 w 1783588"/>
                  <a:gd name="connsiteY8" fmla="*/ 821963 h 981052"/>
                  <a:gd name="connsiteX9" fmla="*/ 829051 w 1783588"/>
                  <a:gd name="connsiteY9" fmla="*/ 821963 h 981052"/>
                  <a:gd name="connsiteX10" fmla="*/ 829051 w 1783588"/>
                  <a:gd name="connsiteY10" fmla="*/ 981052 h 981052"/>
                  <a:gd name="connsiteX11" fmla="*/ 1306320 w 1783588"/>
                  <a:gd name="connsiteY11" fmla="*/ 981052 h 981052"/>
                  <a:gd name="connsiteX12" fmla="*/ 1306320 w 1783588"/>
                  <a:gd name="connsiteY12" fmla="*/ 821963 h 981052"/>
                  <a:gd name="connsiteX13" fmla="*/ 1147230 w 1783588"/>
                  <a:gd name="connsiteY13" fmla="*/ 821963 h 981052"/>
                  <a:gd name="connsiteX14" fmla="*/ 1147230 w 1783588"/>
                  <a:gd name="connsiteY14" fmla="*/ 159090 h 981052"/>
                  <a:gd name="connsiteX0" fmla="*/ 1147230 w 2033593"/>
                  <a:gd name="connsiteY0" fmla="*/ 156708 h 978670"/>
                  <a:gd name="connsiteX1" fmla="*/ 1704043 w 2033593"/>
                  <a:gd name="connsiteY1" fmla="*/ 156708 h 978670"/>
                  <a:gd name="connsiteX2" fmla="*/ 1783588 w 2033593"/>
                  <a:gd name="connsiteY2" fmla="*/ 77163 h 978670"/>
                  <a:gd name="connsiteX3" fmla="*/ 2027893 w 2033593"/>
                  <a:gd name="connsiteY3" fmla="*/ 0 h 978670"/>
                  <a:gd name="connsiteX4" fmla="*/ 77163 w 2033593"/>
                  <a:gd name="connsiteY4" fmla="*/ 0 h 978670"/>
                  <a:gd name="connsiteX5" fmla="*/ 0 w 2033593"/>
                  <a:gd name="connsiteY5" fmla="*/ 77162 h 978670"/>
                  <a:gd name="connsiteX6" fmla="*/ 77163 w 2033593"/>
                  <a:gd name="connsiteY6" fmla="*/ 156708 h 978670"/>
                  <a:gd name="connsiteX7" fmla="*/ 988141 w 2033593"/>
                  <a:gd name="connsiteY7" fmla="*/ 156708 h 978670"/>
                  <a:gd name="connsiteX8" fmla="*/ 988141 w 2033593"/>
                  <a:gd name="connsiteY8" fmla="*/ 819581 h 978670"/>
                  <a:gd name="connsiteX9" fmla="*/ 829051 w 2033593"/>
                  <a:gd name="connsiteY9" fmla="*/ 819581 h 978670"/>
                  <a:gd name="connsiteX10" fmla="*/ 829051 w 2033593"/>
                  <a:gd name="connsiteY10" fmla="*/ 978670 h 978670"/>
                  <a:gd name="connsiteX11" fmla="*/ 1306320 w 2033593"/>
                  <a:gd name="connsiteY11" fmla="*/ 978670 h 978670"/>
                  <a:gd name="connsiteX12" fmla="*/ 1306320 w 2033593"/>
                  <a:gd name="connsiteY12" fmla="*/ 819581 h 978670"/>
                  <a:gd name="connsiteX13" fmla="*/ 1147230 w 2033593"/>
                  <a:gd name="connsiteY13" fmla="*/ 819581 h 978670"/>
                  <a:gd name="connsiteX14" fmla="*/ 1147230 w 2033593"/>
                  <a:gd name="connsiteY14" fmla="*/ 156708 h 978670"/>
                  <a:gd name="connsiteX0" fmla="*/ 1147230 w 2032785"/>
                  <a:gd name="connsiteY0" fmla="*/ 156708 h 978670"/>
                  <a:gd name="connsiteX1" fmla="*/ 1977886 w 2032785"/>
                  <a:gd name="connsiteY1" fmla="*/ 156708 h 978670"/>
                  <a:gd name="connsiteX2" fmla="*/ 1783588 w 2032785"/>
                  <a:gd name="connsiteY2" fmla="*/ 77163 h 978670"/>
                  <a:gd name="connsiteX3" fmla="*/ 2027893 w 2032785"/>
                  <a:gd name="connsiteY3" fmla="*/ 0 h 978670"/>
                  <a:gd name="connsiteX4" fmla="*/ 77163 w 2032785"/>
                  <a:gd name="connsiteY4" fmla="*/ 0 h 978670"/>
                  <a:gd name="connsiteX5" fmla="*/ 0 w 2032785"/>
                  <a:gd name="connsiteY5" fmla="*/ 77162 h 978670"/>
                  <a:gd name="connsiteX6" fmla="*/ 77163 w 2032785"/>
                  <a:gd name="connsiteY6" fmla="*/ 156708 h 978670"/>
                  <a:gd name="connsiteX7" fmla="*/ 988141 w 2032785"/>
                  <a:gd name="connsiteY7" fmla="*/ 156708 h 978670"/>
                  <a:gd name="connsiteX8" fmla="*/ 988141 w 2032785"/>
                  <a:gd name="connsiteY8" fmla="*/ 819581 h 978670"/>
                  <a:gd name="connsiteX9" fmla="*/ 829051 w 2032785"/>
                  <a:gd name="connsiteY9" fmla="*/ 819581 h 978670"/>
                  <a:gd name="connsiteX10" fmla="*/ 829051 w 2032785"/>
                  <a:gd name="connsiteY10" fmla="*/ 978670 h 978670"/>
                  <a:gd name="connsiteX11" fmla="*/ 1306320 w 2032785"/>
                  <a:gd name="connsiteY11" fmla="*/ 978670 h 978670"/>
                  <a:gd name="connsiteX12" fmla="*/ 1306320 w 2032785"/>
                  <a:gd name="connsiteY12" fmla="*/ 819581 h 978670"/>
                  <a:gd name="connsiteX13" fmla="*/ 1147230 w 2032785"/>
                  <a:gd name="connsiteY13" fmla="*/ 819581 h 978670"/>
                  <a:gd name="connsiteX14" fmla="*/ 1147230 w 2032785"/>
                  <a:gd name="connsiteY14" fmla="*/ 156708 h 978670"/>
                  <a:gd name="connsiteX0" fmla="*/ 1147230 w 2085537"/>
                  <a:gd name="connsiteY0" fmla="*/ 156708 h 978670"/>
                  <a:gd name="connsiteX1" fmla="*/ 1977886 w 2085537"/>
                  <a:gd name="connsiteY1" fmla="*/ 156708 h 978670"/>
                  <a:gd name="connsiteX2" fmla="*/ 2083626 w 2085537"/>
                  <a:gd name="connsiteY2" fmla="*/ 79545 h 978670"/>
                  <a:gd name="connsiteX3" fmla="*/ 2027893 w 2085537"/>
                  <a:gd name="connsiteY3" fmla="*/ 0 h 978670"/>
                  <a:gd name="connsiteX4" fmla="*/ 77163 w 2085537"/>
                  <a:gd name="connsiteY4" fmla="*/ 0 h 978670"/>
                  <a:gd name="connsiteX5" fmla="*/ 0 w 2085537"/>
                  <a:gd name="connsiteY5" fmla="*/ 77162 h 978670"/>
                  <a:gd name="connsiteX6" fmla="*/ 77163 w 2085537"/>
                  <a:gd name="connsiteY6" fmla="*/ 156708 h 978670"/>
                  <a:gd name="connsiteX7" fmla="*/ 988141 w 2085537"/>
                  <a:gd name="connsiteY7" fmla="*/ 156708 h 978670"/>
                  <a:gd name="connsiteX8" fmla="*/ 988141 w 2085537"/>
                  <a:gd name="connsiteY8" fmla="*/ 819581 h 978670"/>
                  <a:gd name="connsiteX9" fmla="*/ 829051 w 2085537"/>
                  <a:gd name="connsiteY9" fmla="*/ 819581 h 978670"/>
                  <a:gd name="connsiteX10" fmla="*/ 829051 w 2085537"/>
                  <a:gd name="connsiteY10" fmla="*/ 978670 h 978670"/>
                  <a:gd name="connsiteX11" fmla="*/ 1306320 w 2085537"/>
                  <a:gd name="connsiteY11" fmla="*/ 978670 h 978670"/>
                  <a:gd name="connsiteX12" fmla="*/ 1306320 w 2085537"/>
                  <a:gd name="connsiteY12" fmla="*/ 819581 h 978670"/>
                  <a:gd name="connsiteX13" fmla="*/ 1147230 w 2085537"/>
                  <a:gd name="connsiteY13" fmla="*/ 819581 h 978670"/>
                  <a:gd name="connsiteX14" fmla="*/ 1147230 w 2085537"/>
                  <a:gd name="connsiteY14" fmla="*/ 156708 h 978670"/>
                  <a:gd name="connsiteX0" fmla="*/ 1147230 w 2083636"/>
                  <a:gd name="connsiteY0" fmla="*/ 156708 h 978670"/>
                  <a:gd name="connsiteX1" fmla="*/ 2025511 w 2083636"/>
                  <a:gd name="connsiteY1" fmla="*/ 147183 h 978670"/>
                  <a:gd name="connsiteX2" fmla="*/ 2083626 w 2083636"/>
                  <a:gd name="connsiteY2" fmla="*/ 79545 h 978670"/>
                  <a:gd name="connsiteX3" fmla="*/ 2027893 w 2083636"/>
                  <a:gd name="connsiteY3" fmla="*/ 0 h 978670"/>
                  <a:gd name="connsiteX4" fmla="*/ 77163 w 2083636"/>
                  <a:gd name="connsiteY4" fmla="*/ 0 h 978670"/>
                  <a:gd name="connsiteX5" fmla="*/ 0 w 2083636"/>
                  <a:gd name="connsiteY5" fmla="*/ 77162 h 978670"/>
                  <a:gd name="connsiteX6" fmla="*/ 77163 w 2083636"/>
                  <a:gd name="connsiteY6" fmla="*/ 156708 h 978670"/>
                  <a:gd name="connsiteX7" fmla="*/ 988141 w 2083636"/>
                  <a:gd name="connsiteY7" fmla="*/ 156708 h 978670"/>
                  <a:gd name="connsiteX8" fmla="*/ 988141 w 2083636"/>
                  <a:gd name="connsiteY8" fmla="*/ 819581 h 978670"/>
                  <a:gd name="connsiteX9" fmla="*/ 829051 w 2083636"/>
                  <a:gd name="connsiteY9" fmla="*/ 819581 h 978670"/>
                  <a:gd name="connsiteX10" fmla="*/ 829051 w 2083636"/>
                  <a:gd name="connsiteY10" fmla="*/ 978670 h 978670"/>
                  <a:gd name="connsiteX11" fmla="*/ 1306320 w 2083636"/>
                  <a:gd name="connsiteY11" fmla="*/ 978670 h 978670"/>
                  <a:gd name="connsiteX12" fmla="*/ 1306320 w 2083636"/>
                  <a:gd name="connsiteY12" fmla="*/ 819581 h 978670"/>
                  <a:gd name="connsiteX13" fmla="*/ 1147230 w 2083636"/>
                  <a:gd name="connsiteY13" fmla="*/ 819581 h 978670"/>
                  <a:gd name="connsiteX14" fmla="*/ 1147230 w 2083636"/>
                  <a:gd name="connsiteY14" fmla="*/ 156708 h 978670"/>
                  <a:gd name="connsiteX0" fmla="*/ 1147230 w 2093156"/>
                  <a:gd name="connsiteY0" fmla="*/ 156708 h 978670"/>
                  <a:gd name="connsiteX1" fmla="*/ 2025511 w 2093156"/>
                  <a:gd name="connsiteY1" fmla="*/ 147183 h 978670"/>
                  <a:gd name="connsiteX2" fmla="*/ 2093151 w 2093156"/>
                  <a:gd name="connsiteY2" fmla="*/ 77164 h 978670"/>
                  <a:gd name="connsiteX3" fmla="*/ 2027893 w 2093156"/>
                  <a:gd name="connsiteY3" fmla="*/ 0 h 978670"/>
                  <a:gd name="connsiteX4" fmla="*/ 77163 w 2093156"/>
                  <a:gd name="connsiteY4" fmla="*/ 0 h 978670"/>
                  <a:gd name="connsiteX5" fmla="*/ 0 w 2093156"/>
                  <a:gd name="connsiteY5" fmla="*/ 77162 h 978670"/>
                  <a:gd name="connsiteX6" fmla="*/ 77163 w 2093156"/>
                  <a:gd name="connsiteY6" fmla="*/ 156708 h 978670"/>
                  <a:gd name="connsiteX7" fmla="*/ 988141 w 2093156"/>
                  <a:gd name="connsiteY7" fmla="*/ 156708 h 978670"/>
                  <a:gd name="connsiteX8" fmla="*/ 988141 w 2093156"/>
                  <a:gd name="connsiteY8" fmla="*/ 819581 h 978670"/>
                  <a:gd name="connsiteX9" fmla="*/ 829051 w 2093156"/>
                  <a:gd name="connsiteY9" fmla="*/ 819581 h 978670"/>
                  <a:gd name="connsiteX10" fmla="*/ 829051 w 2093156"/>
                  <a:gd name="connsiteY10" fmla="*/ 978670 h 978670"/>
                  <a:gd name="connsiteX11" fmla="*/ 1306320 w 2093156"/>
                  <a:gd name="connsiteY11" fmla="*/ 978670 h 978670"/>
                  <a:gd name="connsiteX12" fmla="*/ 1306320 w 2093156"/>
                  <a:gd name="connsiteY12" fmla="*/ 819581 h 978670"/>
                  <a:gd name="connsiteX13" fmla="*/ 1147230 w 2093156"/>
                  <a:gd name="connsiteY13" fmla="*/ 819581 h 978670"/>
                  <a:gd name="connsiteX14" fmla="*/ 1147230 w 2093156"/>
                  <a:gd name="connsiteY14" fmla="*/ 156708 h 978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093156" h="978670">
                    <a:moveTo>
                      <a:pt x="1147230" y="156708"/>
                    </a:moveTo>
                    <a:lnTo>
                      <a:pt x="2025511" y="147183"/>
                    </a:lnTo>
                    <a:cubicBezTo>
                      <a:pt x="2070587" y="147183"/>
                      <a:pt x="2092754" y="101694"/>
                      <a:pt x="2093151" y="77164"/>
                    </a:cubicBezTo>
                    <a:cubicBezTo>
                      <a:pt x="2093548" y="52634"/>
                      <a:pt x="2072969" y="0"/>
                      <a:pt x="2027893" y="0"/>
                    </a:cubicBezTo>
                    <a:lnTo>
                      <a:pt x="77163" y="0"/>
                    </a:lnTo>
                    <a:cubicBezTo>
                      <a:pt x="32088" y="0"/>
                      <a:pt x="0" y="51044"/>
                      <a:pt x="0" y="77162"/>
                    </a:cubicBezTo>
                    <a:cubicBezTo>
                      <a:pt x="0" y="103280"/>
                      <a:pt x="32088" y="156708"/>
                      <a:pt x="77163" y="156708"/>
                    </a:cubicBezTo>
                    <a:lnTo>
                      <a:pt x="988141" y="156708"/>
                    </a:lnTo>
                    <a:lnTo>
                      <a:pt x="988141" y="819581"/>
                    </a:lnTo>
                    <a:lnTo>
                      <a:pt x="829051" y="819581"/>
                    </a:lnTo>
                    <a:lnTo>
                      <a:pt x="829051" y="978670"/>
                    </a:lnTo>
                    <a:lnTo>
                      <a:pt x="1306320" y="978670"/>
                    </a:lnTo>
                    <a:lnTo>
                      <a:pt x="1306320" y="819581"/>
                    </a:lnTo>
                    <a:lnTo>
                      <a:pt x="1147230" y="819581"/>
                    </a:lnTo>
                    <a:lnTo>
                      <a:pt x="1147230" y="156708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68349BB-96A2-8A71-665D-8D313A4A7D12}"/>
                  </a:ext>
                </a:extLst>
              </p:cNvPr>
              <p:cNvSpPr/>
              <p:nvPr/>
            </p:nvSpPr>
            <p:spPr>
              <a:xfrm>
                <a:off x="559213" y="4046004"/>
                <a:ext cx="628164" cy="887694"/>
              </a:xfrm>
              <a:custGeom>
                <a:avLst/>
                <a:gdLst>
                  <a:gd name="connsiteX0" fmla="*/ 773863 w 901507"/>
                  <a:gd name="connsiteY0" fmla="*/ 850756 h 1511350"/>
                  <a:gd name="connsiteX1" fmla="*/ 285988 w 901507"/>
                  <a:gd name="connsiteY1" fmla="*/ 850756 h 1511350"/>
                  <a:gd name="connsiteX2" fmla="*/ 214398 w 901507"/>
                  <a:gd name="connsiteY2" fmla="*/ 126899 h 1511350"/>
                  <a:gd name="connsiteX3" fmla="*/ 214398 w 901507"/>
                  <a:gd name="connsiteY3" fmla="*/ 126899 h 1511350"/>
                  <a:gd name="connsiteX4" fmla="*/ 134853 w 901507"/>
                  <a:gd name="connsiteY4" fmla="*/ 55308 h 1511350"/>
                  <a:gd name="connsiteX5" fmla="*/ 55308 w 901507"/>
                  <a:gd name="connsiteY5" fmla="*/ 134853 h 1511350"/>
                  <a:gd name="connsiteX6" fmla="*/ 55308 w 901507"/>
                  <a:gd name="connsiteY6" fmla="*/ 142808 h 1511350"/>
                  <a:gd name="connsiteX7" fmla="*/ 55308 w 901507"/>
                  <a:gd name="connsiteY7" fmla="*/ 142808 h 1511350"/>
                  <a:gd name="connsiteX8" fmla="*/ 134853 w 901507"/>
                  <a:gd name="connsiteY8" fmla="*/ 927649 h 1511350"/>
                  <a:gd name="connsiteX9" fmla="*/ 57960 w 901507"/>
                  <a:gd name="connsiteY9" fmla="*/ 1460599 h 1511350"/>
                  <a:gd name="connsiteX10" fmla="*/ 219701 w 901507"/>
                  <a:gd name="connsiteY10" fmla="*/ 1460599 h 1511350"/>
                  <a:gd name="connsiteX11" fmla="*/ 246216 w 901507"/>
                  <a:gd name="connsiteY11" fmla="*/ 1274995 h 1511350"/>
                  <a:gd name="connsiteX12" fmla="*/ 612122 w 901507"/>
                  <a:gd name="connsiteY12" fmla="*/ 1274995 h 1511350"/>
                  <a:gd name="connsiteX13" fmla="*/ 612122 w 901507"/>
                  <a:gd name="connsiteY13" fmla="*/ 1460599 h 1511350"/>
                  <a:gd name="connsiteX14" fmla="*/ 771211 w 901507"/>
                  <a:gd name="connsiteY14" fmla="*/ 1460599 h 1511350"/>
                  <a:gd name="connsiteX15" fmla="*/ 771211 w 901507"/>
                  <a:gd name="connsiteY15" fmla="*/ 1009845 h 1511350"/>
                  <a:gd name="connsiteX16" fmla="*/ 773863 w 901507"/>
                  <a:gd name="connsiteY16" fmla="*/ 1009845 h 1511350"/>
                  <a:gd name="connsiteX17" fmla="*/ 853407 w 901507"/>
                  <a:gd name="connsiteY17" fmla="*/ 930301 h 1511350"/>
                  <a:gd name="connsiteX18" fmla="*/ 773863 w 901507"/>
                  <a:gd name="connsiteY18" fmla="*/ 850756 h 1511350"/>
                  <a:gd name="connsiteX19" fmla="*/ 612122 w 901507"/>
                  <a:gd name="connsiteY19" fmla="*/ 1168935 h 1511350"/>
                  <a:gd name="connsiteX20" fmla="*/ 259473 w 901507"/>
                  <a:gd name="connsiteY20" fmla="*/ 1168935 h 1511350"/>
                  <a:gd name="connsiteX21" fmla="*/ 283337 w 901507"/>
                  <a:gd name="connsiteY21" fmla="*/ 1009845 h 1511350"/>
                  <a:gd name="connsiteX22" fmla="*/ 612122 w 901507"/>
                  <a:gd name="connsiteY22" fmla="*/ 1009845 h 1511350"/>
                  <a:gd name="connsiteX23" fmla="*/ 612122 w 901507"/>
                  <a:gd name="connsiteY23" fmla="*/ 1168935 h 1511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01507" h="1511350">
                    <a:moveTo>
                      <a:pt x="773863" y="850756"/>
                    </a:moveTo>
                    <a:lnTo>
                      <a:pt x="285988" y="850756"/>
                    </a:lnTo>
                    <a:lnTo>
                      <a:pt x="214398" y="126899"/>
                    </a:lnTo>
                    <a:lnTo>
                      <a:pt x="214398" y="126899"/>
                    </a:lnTo>
                    <a:cubicBezTo>
                      <a:pt x="209095" y="87126"/>
                      <a:pt x="177277" y="55308"/>
                      <a:pt x="134853" y="55308"/>
                    </a:cubicBezTo>
                    <a:cubicBezTo>
                      <a:pt x="89778" y="55308"/>
                      <a:pt x="55308" y="89778"/>
                      <a:pt x="55308" y="134853"/>
                    </a:cubicBezTo>
                    <a:cubicBezTo>
                      <a:pt x="55308" y="137505"/>
                      <a:pt x="55308" y="140156"/>
                      <a:pt x="55308" y="142808"/>
                    </a:cubicBezTo>
                    <a:lnTo>
                      <a:pt x="55308" y="142808"/>
                    </a:lnTo>
                    <a:lnTo>
                      <a:pt x="134853" y="927649"/>
                    </a:lnTo>
                    <a:lnTo>
                      <a:pt x="57960" y="1460599"/>
                    </a:lnTo>
                    <a:lnTo>
                      <a:pt x="219701" y="1460599"/>
                    </a:lnTo>
                    <a:lnTo>
                      <a:pt x="246216" y="1274995"/>
                    </a:lnTo>
                    <a:lnTo>
                      <a:pt x="612122" y="1274995"/>
                    </a:lnTo>
                    <a:lnTo>
                      <a:pt x="612122" y="1460599"/>
                    </a:lnTo>
                    <a:lnTo>
                      <a:pt x="771211" y="1460599"/>
                    </a:lnTo>
                    <a:lnTo>
                      <a:pt x="771211" y="1009845"/>
                    </a:lnTo>
                    <a:lnTo>
                      <a:pt x="773863" y="1009845"/>
                    </a:lnTo>
                    <a:cubicBezTo>
                      <a:pt x="818938" y="1009845"/>
                      <a:pt x="853407" y="975376"/>
                      <a:pt x="853407" y="930301"/>
                    </a:cubicBezTo>
                    <a:cubicBezTo>
                      <a:pt x="853407" y="885225"/>
                      <a:pt x="816287" y="850756"/>
                      <a:pt x="773863" y="850756"/>
                    </a:cubicBezTo>
                    <a:close/>
                    <a:moveTo>
                      <a:pt x="612122" y="1168935"/>
                    </a:moveTo>
                    <a:lnTo>
                      <a:pt x="259473" y="1168935"/>
                    </a:lnTo>
                    <a:lnTo>
                      <a:pt x="283337" y="1009845"/>
                    </a:lnTo>
                    <a:lnTo>
                      <a:pt x="612122" y="1009845"/>
                    </a:lnTo>
                    <a:lnTo>
                      <a:pt x="612122" y="1168935"/>
                    </a:lnTo>
                    <a:close/>
                  </a:path>
                </a:pathLst>
              </a:custGeom>
              <a:solidFill>
                <a:srgbClr val="000000"/>
              </a:solidFill>
              <a:ln w="26491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0A5340A4-00E6-984A-5C56-FFFB9D2D55CE}"/>
                </a:ext>
              </a:extLst>
            </p:cNvPr>
            <p:cNvSpPr/>
            <p:nvPr/>
          </p:nvSpPr>
          <p:spPr>
            <a:xfrm>
              <a:off x="1703509" y="4468091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26" name="Gruppieren 25">
              <a:extLst>
                <a:ext uri="{FF2B5EF4-FFF2-40B4-BE49-F238E27FC236}">
                  <a16:creationId xmlns:a16="http://schemas.microsoft.com/office/drawing/2014/main" id="{B532C9FB-24B4-6BFA-99DB-58A1BA941873}"/>
                </a:ext>
              </a:extLst>
            </p:cNvPr>
            <p:cNvGrpSpPr/>
            <p:nvPr/>
          </p:nvGrpSpPr>
          <p:grpSpPr>
            <a:xfrm rot="477868">
              <a:off x="4350712" y="3739397"/>
              <a:ext cx="863456" cy="695963"/>
              <a:chOff x="3223411" y="4433466"/>
              <a:chExt cx="1151274" cy="927951"/>
            </a:xfrm>
          </p:grpSpPr>
          <p:sp>
            <p:nvSpPr>
              <p:cNvPr id="27" name="Bogen 26">
                <a:extLst>
                  <a:ext uri="{FF2B5EF4-FFF2-40B4-BE49-F238E27FC236}">
                    <a16:creationId xmlns:a16="http://schemas.microsoft.com/office/drawing/2014/main" id="{8C525B3A-14A5-E3A2-E6AE-E76449CB0E63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35E84F4A-2A2C-BBF7-5B81-D30C4BA126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EDB0CDA3-1CD8-EC86-7B9C-C6837AD5DC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afik 3" descr="Gehen">
              <a:extLst>
                <a:ext uri="{FF2B5EF4-FFF2-40B4-BE49-F238E27FC236}">
                  <a16:creationId xmlns:a16="http://schemas.microsoft.com/office/drawing/2014/main" id="{5D8AF650-CF6B-4504-539F-A62B9534D8FA}"/>
                </a:ext>
              </a:extLst>
            </p:cNvPr>
            <p:cNvGrpSpPr/>
            <p:nvPr/>
          </p:nvGrpSpPr>
          <p:grpSpPr>
            <a:xfrm flipH="1">
              <a:off x="3113840" y="2240869"/>
              <a:ext cx="697042" cy="994490"/>
              <a:chOff x="5690504" y="3347362"/>
              <a:chExt cx="770962" cy="1176732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01858801-5C99-22F6-46AD-5F0C1C7033A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132706D-3729-8A41-C8EA-8E5012C6F29E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D1B049A3-0952-B9F7-5640-353183C39BEC}"/>
                </a:ext>
              </a:extLst>
            </p:cNvPr>
            <p:cNvGrpSpPr/>
            <p:nvPr/>
          </p:nvGrpSpPr>
          <p:grpSpPr>
            <a:xfrm rot="20562115" flipH="1">
              <a:off x="3909595" y="3188500"/>
              <a:ext cx="916220" cy="712616"/>
              <a:chOff x="3227509" y="4420310"/>
              <a:chExt cx="1112164" cy="950155"/>
            </a:xfrm>
          </p:grpSpPr>
          <p:sp>
            <p:nvSpPr>
              <p:cNvPr id="34" name="Bogen 33">
                <a:extLst>
                  <a:ext uri="{FF2B5EF4-FFF2-40B4-BE49-F238E27FC236}">
                    <a16:creationId xmlns:a16="http://schemas.microsoft.com/office/drawing/2014/main" id="{B10C4D41-A4B9-B74A-B770-B1583F172292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EAC23DE9-D727-49BF-411C-613B5DEDBE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B804C3B0-03EA-0C9E-C4F9-DC2DC10EB2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afik 121" descr="Gehen">
              <a:extLst>
                <a:ext uri="{FF2B5EF4-FFF2-40B4-BE49-F238E27FC236}">
                  <a16:creationId xmlns:a16="http://schemas.microsoft.com/office/drawing/2014/main" id="{2F703EE3-570D-0F84-6251-6E8B9D90A8DE}"/>
                </a:ext>
              </a:extLst>
            </p:cNvPr>
            <p:cNvGrpSpPr/>
            <p:nvPr/>
          </p:nvGrpSpPr>
          <p:grpSpPr>
            <a:xfrm>
              <a:off x="4247964" y="2758421"/>
              <a:ext cx="623778" cy="1041663"/>
              <a:chOff x="4425721" y="4494167"/>
              <a:chExt cx="832089" cy="1288127"/>
            </a:xfrm>
          </p:grpSpPr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A6539859-5C88-B66B-9D2B-5D69AD13FC66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C2F2304D-514B-8826-99BD-68257403D315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38517E11-E291-224C-2008-C69E5F2F9A0A}"/>
                </a:ext>
              </a:extLst>
            </p:cNvPr>
            <p:cNvSpPr/>
            <p:nvPr/>
          </p:nvSpPr>
          <p:spPr>
            <a:xfrm>
              <a:off x="1655677" y="4239091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41" name="Grafik 121" descr="Gehen">
              <a:extLst>
                <a:ext uri="{FF2B5EF4-FFF2-40B4-BE49-F238E27FC236}">
                  <a16:creationId xmlns:a16="http://schemas.microsoft.com/office/drawing/2014/main" id="{B278344E-45FA-A0D1-1B62-B1E1074B110F}"/>
                </a:ext>
              </a:extLst>
            </p:cNvPr>
            <p:cNvGrpSpPr/>
            <p:nvPr/>
          </p:nvGrpSpPr>
          <p:grpSpPr>
            <a:xfrm flipH="1">
              <a:off x="4313068" y="3355489"/>
              <a:ext cx="623780" cy="966095"/>
              <a:chOff x="4425721" y="4494167"/>
              <a:chExt cx="832089" cy="1288127"/>
            </a:xfrm>
          </p:grpSpPr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713ED4F9-15C8-B1D7-A295-D119505046F4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260A6D59-D4B0-EF83-BB3E-9C510D8CD0E1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44" name="Gruppieren 43">
              <a:extLst>
                <a:ext uri="{FF2B5EF4-FFF2-40B4-BE49-F238E27FC236}">
                  <a16:creationId xmlns:a16="http://schemas.microsoft.com/office/drawing/2014/main" id="{911A308B-B1A6-A826-B774-FD4036FFCC56}"/>
                </a:ext>
              </a:extLst>
            </p:cNvPr>
            <p:cNvGrpSpPr/>
            <p:nvPr/>
          </p:nvGrpSpPr>
          <p:grpSpPr>
            <a:xfrm rot="20562115" flipH="1">
              <a:off x="4868578" y="2802388"/>
              <a:ext cx="916220" cy="712616"/>
              <a:chOff x="3227509" y="4420310"/>
              <a:chExt cx="1112164" cy="950155"/>
            </a:xfrm>
          </p:grpSpPr>
          <p:sp>
            <p:nvSpPr>
              <p:cNvPr id="45" name="Bogen 44">
                <a:extLst>
                  <a:ext uri="{FF2B5EF4-FFF2-40B4-BE49-F238E27FC236}">
                    <a16:creationId xmlns:a16="http://schemas.microsoft.com/office/drawing/2014/main" id="{017EBB5E-18BE-2F33-A334-D53BD3CF5504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CC3099F7-F51D-CD5C-7767-8B1D6B0B5D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r Verbinder 46">
                <a:extLst>
                  <a:ext uri="{FF2B5EF4-FFF2-40B4-BE49-F238E27FC236}">
                    <a16:creationId xmlns:a16="http://schemas.microsoft.com/office/drawing/2014/main" id="{CBA0BBCA-A2A3-3285-3339-7D78908C0C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afik 3" descr="Gehen">
              <a:extLst>
                <a:ext uri="{FF2B5EF4-FFF2-40B4-BE49-F238E27FC236}">
                  <a16:creationId xmlns:a16="http://schemas.microsoft.com/office/drawing/2014/main" id="{A8F0FC33-6BB5-139F-B0FB-3BD6551920FE}"/>
                </a:ext>
              </a:extLst>
            </p:cNvPr>
            <p:cNvGrpSpPr/>
            <p:nvPr/>
          </p:nvGrpSpPr>
          <p:grpSpPr>
            <a:xfrm>
              <a:off x="5141540" y="2383021"/>
              <a:ext cx="672599" cy="1045981"/>
              <a:chOff x="5690504" y="3347362"/>
              <a:chExt cx="770962" cy="1176732"/>
            </a:xfrm>
          </p:grpSpPr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D18364C5-3838-2E65-77FD-48D2A537A98A}"/>
                  </a:ext>
                </a:extLst>
              </p:cNvPr>
              <p:cNvSpPr/>
              <p:nvPr/>
            </p:nvSpPr>
            <p:spPr>
              <a:xfrm>
                <a:off x="6029014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32855267-94FD-6EB6-D142-03EED20F8F66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1" name="Grafik 121" descr="Gehen">
              <a:extLst>
                <a:ext uri="{FF2B5EF4-FFF2-40B4-BE49-F238E27FC236}">
                  <a16:creationId xmlns:a16="http://schemas.microsoft.com/office/drawing/2014/main" id="{EDF3C409-3089-6277-3004-AD4864802219}"/>
                </a:ext>
              </a:extLst>
            </p:cNvPr>
            <p:cNvGrpSpPr/>
            <p:nvPr/>
          </p:nvGrpSpPr>
          <p:grpSpPr>
            <a:xfrm>
              <a:off x="4326265" y="3617184"/>
              <a:ext cx="623779" cy="1020496"/>
              <a:chOff x="4425721" y="4494167"/>
              <a:chExt cx="832089" cy="1288127"/>
            </a:xfrm>
          </p:grpSpPr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046C85B-908C-C181-4733-5CF9EF451A07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9970875A-678E-81EB-D963-7DFC44EB207B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1732A166-83CA-5BAF-8673-D29C01222623}"/>
                </a:ext>
              </a:extLst>
            </p:cNvPr>
            <p:cNvGrpSpPr/>
            <p:nvPr/>
          </p:nvGrpSpPr>
          <p:grpSpPr>
            <a:xfrm rot="20562115" flipH="1">
              <a:off x="4934845" y="4204800"/>
              <a:ext cx="916220" cy="712616"/>
              <a:chOff x="3227509" y="4420310"/>
              <a:chExt cx="1112164" cy="950155"/>
            </a:xfrm>
          </p:grpSpPr>
          <p:sp>
            <p:nvSpPr>
              <p:cNvPr id="55" name="Bogen 54">
                <a:extLst>
                  <a:ext uri="{FF2B5EF4-FFF2-40B4-BE49-F238E27FC236}">
                    <a16:creationId xmlns:a16="http://schemas.microsoft.com/office/drawing/2014/main" id="{4914F987-DF58-E779-1053-52D13F1CEEF7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56" name="Gerader Verbinder 55">
                <a:extLst>
                  <a:ext uri="{FF2B5EF4-FFF2-40B4-BE49-F238E27FC236}">
                    <a16:creationId xmlns:a16="http://schemas.microsoft.com/office/drawing/2014/main" id="{CA1FF5E4-4116-45B3-6639-6C737297C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>
                <a:extLst>
                  <a:ext uri="{FF2B5EF4-FFF2-40B4-BE49-F238E27FC236}">
                    <a16:creationId xmlns:a16="http://schemas.microsoft.com/office/drawing/2014/main" id="{901EBEF5-6239-D86C-39A9-E4F86CD545A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Grafik 3" descr="Gehen">
              <a:extLst>
                <a:ext uri="{FF2B5EF4-FFF2-40B4-BE49-F238E27FC236}">
                  <a16:creationId xmlns:a16="http://schemas.microsoft.com/office/drawing/2014/main" id="{C76325D6-5172-4055-0571-FE87F8A87221}"/>
                </a:ext>
              </a:extLst>
            </p:cNvPr>
            <p:cNvGrpSpPr/>
            <p:nvPr/>
          </p:nvGrpSpPr>
          <p:grpSpPr>
            <a:xfrm>
              <a:off x="5087534" y="2869074"/>
              <a:ext cx="672599" cy="1045980"/>
              <a:chOff x="5690503" y="3347362"/>
              <a:chExt cx="770962" cy="1176731"/>
            </a:xfrm>
          </p:grpSpPr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D6FB9F10-9F4A-ADC3-6074-75FE951DA1F7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ECD10EB2-9B78-AAEC-9832-00E2EC3082F5}"/>
                  </a:ext>
                </a:extLst>
              </p:cNvPr>
              <p:cNvSpPr/>
              <p:nvPr/>
            </p:nvSpPr>
            <p:spPr>
              <a:xfrm>
                <a:off x="5690503" y="3590823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AA5D988F-DCA5-9869-138C-2CCEAB19E602}"/>
                </a:ext>
              </a:extLst>
            </p:cNvPr>
            <p:cNvSpPr/>
            <p:nvPr/>
          </p:nvSpPr>
          <p:spPr>
            <a:xfrm>
              <a:off x="1715779" y="4794597"/>
              <a:ext cx="974761" cy="394565"/>
            </a:xfrm>
            <a:custGeom>
              <a:avLst/>
              <a:gdLst>
                <a:gd name="connsiteX0" fmla="*/ 797726 w 1484835"/>
                <a:gd name="connsiteY0" fmla="*/ 214398 h 1087111"/>
                <a:gd name="connsiteX1" fmla="*/ 1354539 w 1484835"/>
                <a:gd name="connsiteY1" fmla="*/ 214398 h 1087111"/>
                <a:gd name="connsiteX2" fmla="*/ 1434084 w 1484835"/>
                <a:gd name="connsiteY2" fmla="*/ 134853 h 1087111"/>
                <a:gd name="connsiteX3" fmla="*/ 1354539 w 1484835"/>
                <a:gd name="connsiteY3" fmla="*/ 55308 h 1087111"/>
                <a:gd name="connsiteX4" fmla="*/ 134853 w 1484835"/>
                <a:gd name="connsiteY4" fmla="*/ 55308 h 1087111"/>
                <a:gd name="connsiteX5" fmla="*/ 55308 w 1484835"/>
                <a:gd name="connsiteY5" fmla="*/ 134853 h 1087111"/>
                <a:gd name="connsiteX6" fmla="*/ 134853 w 1484835"/>
                <a:gd name="connsiteY6" fmla="*/ 214398 h 1087111"/>
                <a:gd name="connsiteX7" fmla="*/ 638637 w 1484835"/>
                <a:gd name="connsiteY7" fmla="*/ 214398 h 1087111"/>
                <a:gd name="connsiteX8" fmla="*/ 638637 w 1484835"/>
                <a:gd name="connsiteY8" fmla="*/ 877271 h 1087111"/>
                <a:gd name="connsiteX9" fmla="*/ 479547 w 1484835"/>
                <a:gd name="connsiteY9" fmla="*/ 877271 h 1087111"/>
                <a:gd name="connsiteX10" fmla="*/ 479547 w 1484835"/>
                <a:gd name="connsiteY10" fmla="*/ 1036360 h 1087111"/>
                <a:gd name="connsiteX11" fmla="*/ 956816 w 1484835"/>
                <a:gd name="connsiteY11" fmla="*/ 1036360 h 1087111"/>
                <a:gd name="connsiteX12" fmla="*/ 956816 w 1484835"/>
                <a:gd name="connsiteY12" fmla="*/ 877271 h 1087111"/>
                <a:gd name="connsiteX13" fmla="*/ 797726 w 1484835"/>
                <a:gd name="connsiteY13" fmla="*/ 877271 h 1087111"/>
                <a:gd name="connsiteX14" fmla="*/ 797726 w 1484835"/>
                <a:gd name="connsiteY14" fmla="*/ 214398 h 1087111"/>
                <a:gd name="connsiteX0" fmla="*/ 1074592 w 1710950"/>
                <a:gd name="connsiteY0" fmla="*/ 159090 h 981052"/>
                <a:gd name="connsiteX1" fmla="*/ 1631405 w 1710950"/>
                <a:gd name="connsiteY1" fmla="*/ 159090 h 981052"/>
                <a:gd name="connsiteX2" fmla="*/ 1710950 w 1710950"/>
                <a:gd name="connsiteY2" fmla="*/ 79545 h 981052"/>
                <a:gd name="connsiteX3" fmla="*/ 1631405 w 1710950"/>
                <a:gd name="connsiteY3" fmla="*/ 0 h 981052"/>
                <a:gd name="connsiteX4" fmla="*/ 4525 w 1710950"/>
                <a:gd name="connsiteY4" fmla="*/ 2382 h 981052"/>
                <a:gd name="connsiteX5" fmla="*/ 332174 w 1710950"/>
                <a:gd name="connsiteY5" fmla="*/ 79545 h 981052"/>
                <a:gd name="connsiteX6" fmla="*/ 411719 w 1710950"/>
                <a:gd name="connsiteY6" fmla="*/ 159090 h 981052"/>
                <a:gd name="connsiteX7" fmla="*/ 915503 w 1710950"/>
                <a:gd name="connsiteY7" fmla="*/ 159090 h 981052"/>
                <a:gd name="connsiteX8" fmla="*/ 915503 w 1710950"/>
                <a:gd name="connsiteY8" fmla="*/ 821963 h 981052"/>
                <a:gd name="connsiteX9" fmla="*/ 756413 w 1710950"/>
                <a:gd name="connsiteY9" fmla="*/ 821963 h 981052"/>
                <a:gd name="connsiteX10" fmla="*/ 756413 w 1710950"/>
                <a:gd name="connsiteY10" fmla="*/ 981052 h 981052"/>
                <a:gd name="connsiteX11" fmla="*/ 1233682 w 1710950"/>
                <a:gd name="connsiteY11" fmla="*/ 981052 h 981052"/>
                <a:gd name="connsiteX12" fmla="*/ 1233682 w 1710950"/>
                <a:gd name="connsiteY12" fmla="*/ 821963 h 981052"/>
                <a:gd name="connsiteX13" fmla="*/ 1074592 w 1710950"/>
                <a:gd name="connsiteY13" fmla="*/ 821963 h 981052"/>
                <a:gd name="connsiteX14" fmla="*/ 1074592 w 1710950"/>
                <a:gd name="connsiteY14" fmla="*/ 159090 h 981052"/>
                <a:gd name="connsiteX0" fmla="*/ 1073849 w 1710207"/>
                <a:gd name="connsiteY0" fmla="*/ 159090 h 981052"/>
                <a:gd name="connsiteX1" fmla="*/ 1630662 w 1710207"/>
                <a:gd name="connsiteY1" fmla="*/ 159090 h 981052"/>
                <a:gd name="connsiteX2" fmla="*/ 1710207 w 1710207"/>
                <a:gd name="connsiteY2" fmla="*/ 79545 h 981052"/>
                <a:gd name="connsiteX3" fmla="*/ 1630662 w 1710207"/>
                <a:gd name="connsiteY3" fmla="*/ 0 h 981052"/>
                <a:gd name="connsiteX4" fmla="*/ 3782 w 1710207"/>
                <a:gd name="connsiteY4" fmla="*/ 2382 h 981052"/>
                <a:gd name="connsiteX5" fmla="*/ 331431 w 1710207"/>
                <a:gd name="connsiteY5" fmla="*/ 79545 h 981052"/>
                <a:gd name="connsiteX6" fmla="*/ 3782 w 1710207"/>
                <a:gd name="connsiteY6" fmla="*/ 168615 h 981052"/>
                <a:gd name="connsiteX7" fmla="*/ 914760 w 1710207"/>
                <a:gd name="connsiteY7" fmla="*/ 159090 h 981052"/>
                <a:gd name="connsiteX8" fmla="*/ 914760 w 1710207"/>
                <a:gd name="connsiteY8" fmla="*/ 821963 h 981052"/>
                <a:gd name="connsiteX9" fmla="*/ 755670 w 1710207"/>
                <a:gd name="connsiteY9" fmla="*/ 821963 h 981052"/>
                <a:gd name="connsiteX10" fmla="*/ 755670 w 1710207"/>
                <a:gd name="connsiteY10" fmla="*/ 981052 h 981052"/>
                <a:gd name="connsiteX11" fmla="*/ 1232939 w 1710207"/>
                <a:gd name="connsiteY11" fmla="*/ 981052 h 981052"/>
                <a:gd name="connsiteX12" fmla="*/ 1232939 w 1710207"/>
                <a:gd name="connsiteY12" fmla="*/ 821963 h 981052"/>
                <a:gd name="connsiteX13" fmla="*/ 1073849 w 1710207"/>
                <a:gd name="connsiteY13" fmla="*/ 821963 h 981052"/>
                <a:gd name="connsiteX14" fmla="*/ 1073849 w 1710207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68615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89070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4782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1783588"/>
                <a:gd name="connsiteY0" fmla="*/ 159090 h 981052"/>
                <a:gd name="connsiteX1" fmla="*/ 1704043 w 1783588"/>
                <a:gd name="connsiteY1" fmla="*/ 159090 h 981052"/>
                <a:gd name="connsiteX2" fmla="*/ 1783588 w 1783588"/>
                <a:gd name="connsiteY2" fmla="*/ 79545 h 981052"/>
                <a:gd name="connsiteX3" fmla="*/ 1704043 w 1783588"/>
                <a:gd name="connsiteY3" fmla="*/ 0 h 981052"/>
                <a:gd name="connsiteX4" fmla="*/ 77163 w 1783588"/>
                <a:gd name="connsiteY4" fmla="*/ 2382 h 981052"/>
                <a:gd name="connsiteX5" fmla="*/ 0 w 1783588"/>
                <a:gd name="connsiteY5" fmla="*/ 79544 h 981052"/>
                <a:gd name="connsiteX6" fmla="*/ 77163 w 1783588"/>
                <a:gd name="connsiteY6" fmla="*/ 159090 h 981052"/>
                <a:gd name="connsiteX7" fmla="*/ 988141 w 1783588"/>
                <a:gd name="connsiteY7" fmla="*/ 159090 h 981052"/>
                <a:gd name="connsiteX8" fmla="*/ 988141 w 1783588"/>
                <a:gd name="connsiteY8" fmla="*/ 821963 h 981052"/>
                <a:gd name="connsiteX9" fmla="*/ 829051 w 1783588"/>
                <a:gd name="connsiteY9" fmla="*/ 821963 h 981052"/>
                <a:gd name="connsiteX10" fmla="*/ 829051 w 1783588"/>
                <a:gd name="connsiteY10" fmla="*/ 981052 h 981052"/>
                <a:gd name="connsiteX11" fmla="*/ 1306320 w 1783588"/>
                <a:gd name="connsiteY11" fmla="*/ 981052 h 981052"/>
                <a:gd name="connsiteX12" fmla="*/ 1306320 w 1783588"/>
                <a:gd name="connsiteY12" fmla="*/ 821963 h 981052"/>
                <a:gd name="connsiteX13" fmla="*/ 1147230 w 1783588"/>
                <a:gd name="connsiteY13" fmla="*/ 821963 h 981052"/>
                <a:gd name="connsiteX14" fmla="*/ 1147230 w 1783588"/>
                <a:gd name="connsiteY14" fmla="*/ 159090 h 981052"/>
                <a:gd name="connsiteX0" fmla="*/ 1147230 w 2033593"/>
                <a:gd name="connsiteY0" fmla="*/ 156708 h 978670"/>
                <a:gd name="connsiteX1" fmla="*/ 1704043 w 2033593"/>
                <a:gd name="connsiteY1" fmla="*/ 156708 h 978670"/>
                <a:gd name="connsiteX2" fmla="*/ 1783588 w 2033593"/>
                <a:gd name="connsiteY2" fmla="*/ 77163 h 978670"/>
                <a:gd name="connsiteX3" fmla="*/ 2027893 w 2033593"/>
                <a:gd name="connsiteY3" fmla="*/ 0 h 978670"/>
                <a:gd name="connsiteX4" fmla="*/ 77163 w 2033593"/>
                <a:gd name="connsiteY4" fmla="*/ 0 h 978670"/>
                <a:gd name="connsiteX5" fmla="*/ 0 w 2033593"/>
                <a:gd name="connsiteY5" fmla="*/ 77162 h 978670"/>
                <a:gd name="connsiteX6" fmla="*/ 77163 w 2033593"/>
                <a:gd name="connsiteY6" fmla="*/ 156708 h 978670"/>
                <a:gd name="connsiteX7" fmla="*/ 988141 w 2033593"/>
                <a:gd name="connsiteY7" fmla="*/ 156708 h 978670"/>
                <a:gd name="connsiteX8" fmla="*/ 988141 w 2033593"/>
                <a:gd name="connsiteY8" fmla="*/ 819581 h 978670"/>
                <a:gd name="connsiteX9" fmla="*/ 829051 w 2033593"/>
                <a:gd name="connsiteY9" fmla="*/ 819581 h 978670"/>
                <a:gd name="connsiteX10" fmla="*/ 829051 w 2033593"/>
                <a:gd name="connsiteY10" fmla="*/ 978670 h 978670"/>
                <a:gd name="connsiteX11" fmla="*/ 1306320 w 2033593"/>
                <a:gd name="connsiteY11" fmla="*/ 978670 h 978670"/>
                <a:gd name="connsiteX12" fmla="*/ 1306320 w 2033593"/>
                <a:gd name="connsiteY12" fmla="*/ 819581 h 978670"/>
                <a:gd name="connsiteX13" fmla="*/ 1147230 w 2033593"/>
                <a:gd name="connsiteY13" fmla="*/ 819581 h 978670"/>
                <a:gd name="connsiteX14" fmla="*/ 1147230 w 2033593"/>
                <a:gd name="connsiteY14" fmla="*/ 156708 h 978670"/>
                <a:gd name="connsiteX0" fmla="*/ 1147230 w 2032785"/>
                <a:gd name="connsiteY0" fmla="*/ 156708 h 978670"/>
                <a:gd name="connsiteX1" fmla="*/ 1977886 w 2032785"/>
                <a:gd name="connsiteY1" fmla="*/ 156708 h 978670"/>
                <a:gd name="connsiteX2" fmla="*/ 1783588 w 2032785"/>
                <a:gd name="connsiteY2" fmla="*/ 77163 h 978670"/>
                <a:gd name="connsiteX3" fmla="*/ 2027893 w 2032785"/>
                <a:gd name="connsiteY3" fmla="*/ 0 h 978670"/>
                <a:gd name="connsiteX4" fmla="*/ 77163 w 2032785"/>
                <a:gd name="connsiteY4" fmla="*/ 0 h 978670"/>
                <a:gd name="connsiteX5" fmla="*/ 0 w 2032785"/>
                <a:gd name="connsiteY5" fmla="*/ 77162 h 978670"/>
                <a:gd name="connsiteX6" fmla="*/ 77163 w 2032785"/>
                <a:gd name="connsiteY6" fmla="*/ 156708 h 978670"/>
                <a:gd name="connsiteX7" fmla="*/ 988141 w 2032785"/>
                <a:gd name="connsiteY7" fmla="*/ 156708 h 978670"/>
                <a:gd name="connsiteX8" fmla="*/ 988141 w 2032785"/>
                <a:gd name="connsiteY8" fmla="*/ 819581 h 978670"/>
                <a:gd name="connsiteX9" fmla="*/ 829051 w 2032785"/>
                <a:gd name="connsiteY9" fmla="*/ 819581 h 978670"/>
                <a:gd name="connsiteX10" fmla="*/ 829051 w 2032785"/>
                <a:gd name="connsiteY10" fmla="*/ 978670 h 978670"/>
                <a:gd name="connsiteX11" fmla="*/ 1306320 w 2032785"/>
                <a:gd name="connsiteY11" fmla="*/ 978670 h 978670"/>
                <a:gd name="connsiteX12" fmla="*/ 1306320 w 2032785"/>
                <a:gd name="connsiteY12" fmla="*/ 819581 h 978670"/>
                <a:gd name="connsiteX13" fmla="*/ 1147230 w 2032785"/>
                <a:gd name="connsiteY13" fmla="*/ 819581 h 978670"/>
                <a:gd name="connsiteX14" fmla="*/ 1147230 w 2032785"/>
                <a:gd name="connsiteY14" fmla="*/ 156708 h 978670"/>
                <a:gd name="connsiteX0" fmla="*/ 1147230 w 2085537"/>
                <a:gd name="connsiteY0" fmla="*/ 156708 h 978670"/>
                <a:gd name="connsiteX1" fmla="*/ 1977886 w 2085537"/>
                <a:gd name="connsiteY1" fmla="*/ 156708 h 978670"/>
                <a:gd name="connsiteX2" fmla="*/ 2083626 w 2085537"/>
                <a:gd name="connsiteY2" fmla="*/ 79545 h 978670"/>
                <a:gd name="connsiteX3" fmla="*/ 2027893 w 2085537"/>
                <a:gd name="connsiteY3" fmla="*/ 0 h 978670"/>
                <a:gd name="connsiteX4" fmla="*/ 77163 w 2085537"/>
                <a:gd name="connsiteY4" fmla="*/ 0 h 978670"/>
                <a:gd name="connsiteX5" fmla="*/ 0 w 2085537"/>
                <a:gd name="connsiteY5" fmla="*/ 77162 h 978670"/>
                <a:gd name="connsiteX6" fmla="*/ 77163 w 2085537"/>
                <a:gd name="connsiteY6" fmla="*/ 156708 h 978670"/>
                <a:gd name="connsiteX7" fmla="*/ 988141 w 2085537"/>
                <a:gd name="connsiteY7" fmla="*/ 156708 h 978670"/>
                <a:gd name="connsiteX8" fmla="*/ 988141 w 2085537"/>
                <a:gd name="connsiteY8" fmla="*/ 819581 h 978670"/>
                <a:gd name="connsiteX9" fmla="*/ 829051 w 2085537"/>
                <a:gd name="connsiteY9" fmla="*/ 819581 h 978670"/>
                <a:gd name="connsiteX10" fmla="*/ 829051 w 2085537"/>
                <a:gd name="connsiteY10" fmla="*/ 978670 h 978670"/>
                <a:gd name="connsiteX11" fmla="*/ 1306320 w 2085537"/>
                <a:gd name="connsiteY11" fmla="*/ 978670 h 978670"/>
                <a:gd name="connsiteX12" fmla="*/ 1306320 w 2085537"/>
                <a:gd name="connsiteY12" fmla="*/ 819581 h 978670"/>
                <a:gd name="connsiteX13" fmla="*/ 1147230 w 2085537"/>
                <a:gd name="connsiteY13" fmla="*/ 819581 h 978670"/>
                <a:gd name="connsiteX14" fmla="*/ 1147230 w 2085537"/>
                <a:gd name="connsiteY14" fmla="*/ 156708 h 978670"/>
                <a:gd name="connsiteX0" fmla="*/ 1147230 w 2083636"/>
                <a:gd name="connsiteY0" fmla="*/ 156708 h 978670"/>
                <a:gd name="connsiteX1" fmla="*/ 2025511 w 2083636"/>
                <a:gd name="connsiteY1" fmla="*/ 147183 h 978670"/>
                <a:gd name="connsiteX2" fmla="*/ 2083626 w 2083636"/>
                <a:gd name="connsiteY2" fmla="*/ 79545 h 978670"/>
                <a:gd name="connsiteX3" fmla="*/ 2027893 w 2083636"/>
                <a:gd name="connsiteY3" fmla="*/ 0 h 978670"/>
                <a:gd name="connsiteX4" fmla="*/ 77163 w 2083636"/>
                <a:gd name="connsiteY4" fmla="*/ 0 h 978670"/>
                <a:gd name="connsiteX5" fmla="*/ 0 w 2083636"/>
                <a:gd name="connsiteY5" fmla="*/ 77162 h 978670"/>
                <a:gd name="connsiteX6" fmla="*/ 77163 w 2083636"/>
                <a:gd name="connsiteY6" fmla="*/ 156708 h 978670"/>
                <a:gd name="connsiteX7" fmla="*/ 988141 w 2083636"/>
                <a:gd name="connsiteY7" fmla="*/ 156708 h 978670"/>
                <a:gd name="connsiteX8" fmla="*/ 988141 w 2083636"/>
                <a:gd name="connsiteY8" fmla="*/ 819581 h 978670"/>
                <a:gd name="connsiteX9" fmla="*/ 829051 w 2083636"/>
                <a:gd name="connsiteY9" fmla="*/ 819581 h 978670"/>
                <a:gd name="connsiteX10" fmla="*/ 829051 w 2083636"/>
                <a:gd name="connsiteY10" fmla="*/ 978670 h 978670"/>
                <a:gd name="connsiteX11" fmla="*/ 1306320 w 2083636"/>
                <a:gd name="connsiteY11" fmla="*/ 978670 h 978670"/>
                <a:gd name="connsiteX12" fmla="*/ 1306320 w 2083636"/>
                <a:gd name="connsiteY12" fmla="*/ 819581 h 978670"/>
                <a:gd name="connsiteX13" fmla="*/ 1147230 w 2083636"/>
                <a:gd name="connsiteY13" fmla="*/ 819581 h 978670"/>
                <a:gd name="connsiteX14" fmla="*/ 1147230 w 2083636"/>
                <a:gd name="connsiteY14" fmla="*/ 156708 h 978670"/>
                <a:gd name="connsiteX0" fmla="*/ 1147230 w 2093156"/>
                <a:gd name="connsiteY0" fmla="*/ 156708 h 978670"/>
                <a:gd name="connsiteX1" fmla="*/ 2025511 w 2093156"/>
                <a:gd name="connsiteY1" fmla="*/ 147183 h 978670"/>
                <a:gd name="connsiteX2" fmla="*/ 2093151 w 2093156"/>
                <a:gd name="connsiteY2" fmla="*/ 77164 h 978670"/>
                <a:gd name="connsiteX3" fmla="*/ 2027893 w 2093156"/>
                <a:gd name="connsiteY3" fmla="*/ 0 h 978670"/>
                <a:gd name="connsiteX4" fmla="*/ 77163 w 2093156"/>
                <a:gd name="connsiteY4" fmla="*/ 0 h 978670"/>
                <a:gd name="connsiteX5" fmla="*/ 0 w 2093156"/>
                <a:gd name="connsiteY5" fmla="*/ 77162 h 978670"/>
                <a:gd name="connsiteX6" fmla="*/ 77163 w 2093156"/>
                <a:gd name="connsiteY6" fmla="*/ 156708 h 978670"/>
                <a:gd name="connsiteX7" fmla="*/ 988141 w 2093156"/>
                <a:gd name="connsiteY7" fmla="*/ 156708 h 978670"/>
                <a:gd name="connsiteX8" fmla="*/ 988141 w 2093156"/>
                <a:gd name="connsiteY8" fmla="*/ 819581 h 978670"/>
                <a:gd name="connsiteX9" fmla="*/ 829051 w 2093156"/>
                <a:gd name="connsiteY9" fmla="*/ 819581 h 978670"/>
                <a:gd name="connsiteX10" fmla="*/ 829051 w 2093156"/>
                <a:gd name="connsiteY10" fmla="*/ 978670 h 978670"/>
                <a:gd name="connsiteX11" fmla="*/ 1306320 w 2093156"/>
                <a:gd name="connsiteY11" fmla="*/ 978670 h 978670"/>
                <a:gd name="connsiteX12" fmla="*/ 1306320 w 2093156"/>
                <a:gd name="connsiteY12" fmla="*/ 819581 h 978670"/>
                <a:gd name="connsiteX13" fmla="*/ 1147230 w 2093156"/>
                <a:gd name="connsiteY13" fmla="*/ 819581 h 978670"/>
                <a:gd name="connsiteX14" fmla="*/ 1147230 w 2093156"/>
                <a:gd name="connsiteY14" fmla="*/ 156708 h 978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3156" h="978670">
                  <a:moveTo>
                    <a:pt x="1147230" y="156708"/>
                  </a:moveTo>
                  <a:lnTo>
                    <a:pt x="2025511" y="147183"/>
                  </a:lnTo>
                  <a:cubicBezTo>
                    <a:pt x="2070587" y="147183"/>
                    <a:pt x="2092754" y="101694"/>
                    <a:pt x="2093151" y="77164"/>
                  </a:cubicBezTo>
                  <a:cubicBezTo>
                    <a:pt x="2093548" y="52634"/>
                    <a:pt x="2072969" y="0"/>
                    <a:pt x="2027893" y="0"/>
                  </a:cubicBezTo>
                  <a:lnTo>
                    <a:pt x="77163" y="0"/>
                  </a:lnTo>
                  <a:cubicBezTo>
                    <a:pt x="32088" y="0"/>
                    <a:pt x="0" y="51044"/>
                    <a:pt x="0" y="77162"/>
                  </a:cubicBezTo>
                  <a:cubicBezTo>
                    <a:pt x="0" y="103280"/>
                    <a:pt x="32088" y="156708"/>
                    <a:pt x="77163" y="156708"/>
                  </a:cubicBezTo>
                  <a:lnTo>
                    <a:pt x="988141" y="156708"/>
                  </a:lnTo>
                  <a:lnTo>
                    <a:pt x="988141" y="819581"/>
                  </a:lnTo>
                  <a:lnTo>
                    <a:pt x="829051" y="819581"/>
                  </a:lnTo>
                  <a:lnTo>
                    <a:pt x="829051" y="978670"/>
                  </a:lnTo>
                  <a:lnTo>
                    <a:pt x="1306320" y="978670"/>
                  </a:lnTo>
                  <a:lnTo>
                    <a:pt x="1306320" y="819581"/>
                  </a:lnTo>
                  <a:lnTo>
                    <a:pt x="1147230" y="819581"/>
                  </a:lnTo>
                  <a:lnTo>
                    <a:pt x="1147230" y="156708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2" name="Grafik 3" descr="Gehen">
              <a:extLst>
                <a:ext uri="{FF2B5EF4-FFF2-40B4-BE49-F238E27FC236}">
                  <a16:creationId xmlns:a16="http://schemas.microsoft.com/office/drawing/2014/main" id="{95C11877-2AB4-B9D6-4A69-AD0F7FC70485}"/>
                </a:ext>
              </a:extLst>
            </p:cNvPr>
            <p:cNvGrpSpPr/>
            <p:nvPr/>
          </p:nvGrpSpPr>
          <p:grpSpPr>
            <a:xfrm>
              <a:off x="4951372" y="3786985"/>
              <a:ext cx="1132797" cy="1154185"/>
              <a:chOff x="5430505" y="3289878"/>
              <a:chExt cx="1298462" cy="1298462"/>
            </a:xfrm>
          </p:grpSpPr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CD5CB4C0-1FF1-0880-5955-7D7F7B177106}"/>
                  </a:ext>
                </a:extLst>
              </p:cNvPr>
              <p:cNvSpPr/>
              <p:nvPr/>
            </p:nvSpPr>
            <p:spPr>
              <a:xfrm>
                <a:off x="6029015" y="3347362"/>
                <a:ext cx="229936" cy="229936"/>
              </a:xfrm>
              <a:custGeom>
                <a:avLst/>
                <a:gdLst>
                  <a:gd name="connsiteX0" fmla="*/ 226555 w 229935"/>
                  <a:gd name="connsiteY0" fmla="*/ 118349 h 229935"/>
                  <a:gd name="connsiteX1" fmla="*/ 118349 w 229935"/>
                  <a:gd name="connsiteY1" fmla="*/ 226555 h 229935"/>
                  <a:gd name="connsiteX2" fmla="*/ 10144 w 229935"/>
                  <a:gd name="connsiteY2" fmla="*/ 118349 h 229935"/>
                  <a:gd name="connsiteX3" fmla="*/ 118349 w 229935"/>
                  <a:gd name="connsiteY3" fmla="*/ 10144 h 229935"/>
                  <a:gd name="connsiteX4" fmla="*/ 226555 w 229935"/>
                  <a:gd name="connsiteY4" fmla="*/ 118349 h 229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9935" h="229935">
                    <a:moveTo>
                      <a:pt x="226555" y="118349"/>
                    </a:moveTo>
                    <a:cubicBezTo>
                      <a:pt x="226555" y="178109"/>
                      <a:pt x="178109" y="226555"/>
                      <a:pt x="118349" y="226555"/>
                    </a:cubicBezTo>
                    <a:cubicBezTo>
                      <a:pt x="58589" y="226555"/>
                      <a:pt x="10144" y="178109"/>
                      <a:pt x="10144" y="118349"/>
                    </a:cubicBezTo>
                    <a:cubicBezTo>
                      <a:pt x="10144" y="58589"/>
                      <a:pt x="58589" y="10144"/>
                      <a:pt x="118349" y="10144"/>
                    </a:cubicBezTo>
                    <a:cubicBezTo>
                      <a:pt x="178109" y="10144"/>
                      <a:pt x="226555" y="58589"/>
                      <a:pt x="226555" y="1183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3E85898C-FF17-B343-1FD1-0F082C94DA45}"/>
                  </a:ext>
                </a:extLst>
              </p:cNvPr>
              <p:cNvSpPr/>
              <p:nvPr/>
            </p:nvSpPr>
            <p:spPr>
              <a:xfrm>
                <a:off x="5690504" y="3590824"/>
                <a:ext cx="770962" cy="933270"/>
              </a:xfrm>
              <a:custGeom>
                <a:avLst/>
                <a:gdLst>
                  <a:gd name="connsiteX0" fmla="*/ 731430 w 770961"/>
                  <a:gd name="connsiteY0" fmla="*/ 296888 h 933269"/>
                  <a:gd name="connsiteX1" fmla="*/ 592116 w 770961"/>
                  <a:gd name="connsiteY1" fmla="*/ 250901 h 933269"/>
                  <a:gd name="connsiteX2" fmla="*/ 512315 w 770961"/>
                  <a:gd name="connsiteY2" fmla="*/ 66952 h 933269"/>
                  <a:gd name="connsiteX3" fmla="*/ 417635 w 770961"/>
                  <a:gd name="connsiteY3" fmla="*/ 10144 h 933269"/>
                  <a:gd name="connsiteX4" fmla="*/ 371648 w 770961"/>
                  <a:gd name="connsiteY4" fmla="*/ 20965 h 933269"/>
                  <a:gd name="connsiteX5" fmla="*/ 182289 w 770961"/>
                  <a:gd name="connsiteY5" fmla="*/ 95356 h 933269"/>
                  <a:gd name="connsiteX6" fmla="*/ 152533 w 770961"/>
                  <a:gd name="connsiteY6" fmla="*/ 125112 h 933269"/>
                  <a:gd name="connsiteX7" fmla="*/ 84905 w 770961"/>
                  <a:gd name="connsiteY7" fmla="*/ 287420 h 933269"/>
                  <a:gd name="connsiteX8" fmla="*/ 114661 w 770961"/>
                  <a:gd name="connsiteY8" fmla="*/ 357753 h 933269"/>
                  <a:gd name="connsiteX9" fmla="*/ 134949 w 770961"/>
                  <a:gd name="connsiteY9" fmla="*/ 361811 h 933269"/>
                  <a:gd name="connsiteX10" fmla="*/ 184994 w 770961"/>
                  <a:gd name="connsiteY10" fmla="*/ 327997 h 933269"/>
                  <a:gd name="connsiteX11" fmla="*/ 240449 w 770961"/>
                  <a:gd name="connsiteY11" fmla="*/ 187330 h 933269"/>
                  <a:gd name="connsiteX12" fmla="*/ 297257 w 770961"/>
                  <a:gd name="connsiteY12" fmla="*/ 165689 h 933269"/>
                  <a:gd name="connsiteX13" fmla="*/ 203930 w 770961"/>
                  <a:gd name="connsiteY13" fmla="*/ 621503 h 933269"/>
                  <a:gd name="connsiteX14" fmla="*/ 22687 w 770961"/>
                  <a:gd name="connsiteY14" fmla="*/ 841971 h 933269"/>
                  <a:gd name="connsiteX15" fmla="*/ 29449 w 770961"/>
                  <a:gd name="connsiteY15" fmla="*/ 917715 h 933269"/>
                  <a:gd name="connsiteX16" fmla="*/ 63264 w 770961"/>
                  <a:gd name="connsiteY16" fmla="*/ 929888 h 933269"/>
                  <a:gd name="connsiteX17" fmla="*/ 105193 w 770961"/>
                  <a:gd name="connsiteY17" fmla="*/ 909600 h 933269"/>
                  <a:gd name="connsiteX18" fmla="*/ 294552 w 770961"/>
                  <a:gd name="connsiteY18" fmla="*/ 679664 h 933269"/>
                  <a:gd name="connsiteX19" fmla="*/ 305373 w 770961"/>
                  <a:gd name="connsiteY19" fmla="*/ 656670 h 933269"/>
                  <a:gd name="connsiteX20" fmla="*/ 337834 w 770961"/>
                  <a:gd name="connsiteY20" fmla="*/ 499773 h 933269"/>
                  <a:gd name="connsiteX21" fmla="*/ 483911 w 770961"/>
                  <a:gd name="connsiteY21" fmla="*/ 605273 h 933269"/>
                  <a:gd name="connsiteX22" fmla="*/ 483911 w 770961"/>
                  <a:gd name="connsiteY22" fmla="*/ 875786 h 933269"/>
                  <a:gd name="connsiteX23" fmla="*/ 538014 w 770961"/>
                  <a:gd name="connsiteY23" fmla="*/ 929888 h 933269"/>
                  <a:gd name="connsiteX24" fmla="*/ 592116 w 770961"/>
                  <a:gd name="connsiteY24" fmla="*/ 875786 h 933269"/>
                  <a:gd name="connsiteX25" fmla="*/ 592116 w 770961"/>
                  <a:gd name="connsiteY25" fmla="*/ 578221 h 933269"/>
                  <a:gd name="connsiteX26" fmla="*/ 570475 w 770961"/>
                  <a:gd name="connsiteY26" fmla="*/ 534939 h 933269"/>
                  <a:gd name="connsiteX27" fmla="*/ 439276 w 770961"/>
                  <a:gd name="connsiteY27" fmla="*/ 438907 h 933269"/>
                  <a:gd name="connsiteX28" fmla="*/ 475796 w 770961"/>
                  <a:gd name="connsiteY28" fmla="*/ 256311 h 933269"/>
                  <a:gd name="connsiteX29" fmla="*/ 501494 w 770961"/>
                  <a:gd name="connsiteY29" fmla="*/ 315824 h 933269"/>
                  <a:gd name="connsiteX30" fmla="*/ 533956 w 770961"/>
                  <a:gd name="connsiteY30" fmla="*/ 345580 h 933269"/>
                  <a:gd name="connsiteX31" fmla="*/ 696264 w 770961"/>
                  <a:gd name="connsiteY31" fmla="*/ 399683 h 933269"/>
                  <a:gd name="connsiteX32" fmla="*/ 713847 w 770961"/>
                  <a:gd name="connsiteY32" fmla="*/ 402388 h 933269"/>
                  <a:gd name="connsiteX33" fmla="*/ 765245 w 770961"/>
                  <a:gd name="connsiteY33" fmla="*/ 365869 h 933269"/>
                  <a:gd name="connsiteX34" fmla="*/ 731430 w 770961"/>
                  <a:gd name="connsiteY34" fmla="*/ 296888 h 93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770961" h="933269">
                    <a:moveTo>
                      <a:pt x="731430" y="296888"/>
                    </a:moveTo>
                    <a:lnTo>
                      <a:pt x="592116" y="250901"/>
                    </a:lnTo>
                    <a:cubicBezTo>
                      <a:pt x="592116" y="250901"/>
                      <a:pt x="515020" y="72362"/>
                      <a:pt x="512315" y="66952"/>
                    </a:cubicBezTo>
                    <a:cubicBezTo>
                      <a:pt x="493379" y="33138"/>
                      <a:pt x="458212" y="10144"/>
                      <a:pt x="417635" y="10144"/>
                    </a:cubicBezTo>
                    <a:cubicBezTo>
                      <a:pt x="401405" y="10144"/>
                      <a:pt x="385174" y="14202"/>
                      <a:pt x="371648" y="20965"/>
                    </a:cubicBezTo>
                    <a:lnTo>
                      <a:pt x="182289" y="95356"/>
                    </a:lnTo>
                    <a:cubicBezTo>
                      <a:pt x="168764" y="100766"/>
                      <a:pt x="157943" y="111587"/>
                      <a:pt x="152533" y="125112"/>
                    </a:cubicBezTo>
                    <a:lnTo>
                      <a:pt x="84905" y="287420"/>
                    </a:lnTo>
                    <a:cubicBezTo>
                      <a:pt x="74084" y="314471"/>
                      <a:pt x="86257" y="346933"/>
                      <a:pt x="114661" y="357753"/>
                    </a:cubicBezTo>
                    <a:cubicBezTo>
                      <a:pt x="121424" y="360458"/>
                      <a:pt x="128187" y="361811"/>
                      <a:pt x="134949" y="361811"/>
                    </a:cubicBezTo>
                    <a:cubicBezTo>
                      <a:pt x="156590" y="361811"/>
                      <a:pt x="176879" y="349638"/>
                      <a:pt x="184994" y="327997"/>
                    </a:cubicBezTo>
                    <a:lnTo>
                      <a:pt x="240449" y="187330"/>
                    </a:lnTo>
                    <a:lnTo>
                      <a:pt x="297257" y="165689"/>
                    </a:lnTo>
                    <a:lnTo>
                      <a:pt x="203930" y="621503"/>
                    </a:lnTo>
                    <a:lnTo>
                      <a:pt x="22687" y="841971"/>
                    </a:lnTo>
                    <a:cubicBezTo>
                      <a:pt x="3751" y="864965"/>
                      <a:pt x="6456" y="898779"/>
                      <a:pt x="29449" y="917715"/>
                    </a:cubicBezTo>
                    <a:cubicBezTo>
                      <a:pt x="38917" y="925830"/>
                      <a:pt x="51090" y="929888"/>
                      <a:pt x="63264" y="929888"/>
                    </a:cubicBezTo>
                    <a:cubicBezTo>
                      <a:pt x="79494" y="929888"/>
                      <a:pt x="94373" y="923125"/>
                      <a:pt x="105193" y="909600"/>
                    </a:cubicBezTo>
                    <a:lnTo>
                      <a:pt x="294552" y="679664"/>
                    </a:lnTo>
                    <a:cubicBezTo>
                      <a:pt x="299962" y="672901"/>
                      <a:pt x="304020" y="664786"/>
                      <a:pt x="305373" y="656670"/>
                    </a:cubicBezTo>
                    <a:lnTo>
                      <a:pt x="337834" y="499773"/>
                    </a:lnTo>
                    <a:lnTo>
                      <a:pt x="483911" y="605273"/>
                    </a:lnTo>
                    <a:lnTo>
                      <a:pt x="483911" y="875786"/>
                    </a:lnTo>
                    <a:cubicBezTo>
                      <a:pt x="483911" y="905542"/>
                      <a:pt x="508257" y="929888"/>
                      <a:pt x="538014" y="929888"/>
                    </a:cubicBezTo>
                    <a:cubicBezTo>
                      <a:pt x="567770" y="929888"/>
                      <a:pt x="592116" y="905542"/>
                      <a:pt x="592116" y="875786"/>
                    </a:cubicBezTo>
                    <a:lnTo>
                      <a:pt x="592116" y="578221"/>
                    </a:lnTo>
                    <a:cubicBezTo>
                      <a:pt x="592116" y="560638"/>
                      <a:pt x="584001" y="544407"/>
                      <a:pt x="570475" y="534939"/>
                    </a:cubicBezTo>
                    <a:lnTo>
                      <a:pt x="439276" y="438907"/>
                    </a:lnTo>
                    <a:lnTo>
                      <a:pt x="475796" y="256311"/>
                    </a:lnTo>
                    <a:lnTo>
                      <a:pt x="501494" y="315824"/>
                    </a:lnTo>
                    <a:cubicBezTo>
                      <a:pt x="508257" y="329349"/>
                      <a:pt x="519078" y="340170"/>
                      <a:pt x="533956" y="345580"/>
                    </a:cubicBezTo>
                    <a:lnTo>
                      <a:pt x="696264" y="399683"/>
                    </a:lnTo>
                    <a:cubicBezTo>
                      <a:pt x="701674" y="401035"/>
                      <a:pt x="707084" y="402388"/>
                      <a:pt x="713847" y="402388"/>
                    </a:cubicBezTo>
                    <a:cubicBezTo>
                      <a:pt x="736841" y="402388"/>
                      <a:pt x="757129" y="387510"/>
                      <a:pt x="765245" y="365869"/>
                    </a:cubicBezTo>
                    <a:cubicBezTo>
                      <a:pt x="774713" y="337465"/>
                      <a:pt x="759834" y="306356"/>
                      <a:pt x="731430" y="2968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</p:grp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FF24B8CF-8770-0FC7-D66D-0F3ADBC5780E}"/>
                </a:ext>
              </a:extLst>
            </p:cNvPr>
            <p:cNvSpPr/>
            <p:nvPr/>
          </p:nvSpPr>
          <p:spPr>
            <a:xfrm>
              <a:off x="1664012" y="4545428"/>
              <a:ext cx="471123" cy="665771"/>
            </a:xfrm>
            <a:custGeom>
              <a:avLst/>
              <a:gdLst>
                <a:gd name="connsiteX0" fmla="*/ 773863 w 901507"/>
                <a:gd name="connsiteY0" fmla="*/ 850756 h 1511350"/>
                <a:gd name="connsiteX1" fmla="*/ 285988 w 901507"/>
                <a:gd name="connsiteY1" fmla="*/ 850756 h 1511350"/>
                <a:gd name="connsiteX2" fmla="*/ 214398 w 901507"/>
                <a:gd name="connsiteY2" fmla="*/ 126899 h 1511350"/>
                <a:gd name="connsiteX3" fmla="*/ 214398 w 901507"/>
                <a:gd name="connsiteY3" fmla="*/ 126899 h 1511350"/>
                <a:gd name="connsiteX4" fmla="*/ 134853 w 901507"/>
                <a:gd name="connsiteY4" fmla="*/ 55308 h 1511350"/>
                <a:gd name="connsiteX5" fmla="*/ 55308 w 901507"/>
                <a:gd name="connsiteY5" fmla="*/ 134853 h 1511350"/>
                <a:gd name="connsiteX6" fmla="*/ 55308 w 901507"/>
                <a:gd name="connsiteY6" fmla="*/ 142808 h 1511350"/>
                <a:gd name="connsiteX7" fmla="*/ 55308 w 901507"/>
                <a:gd name="connsiteY7" fmla="*/ 142808 h 1511350"/>
                <a:gd name="connsiteX8" fmla="*/ 134853 w 901507"/>
                <a:gd name="connsiteY8" fmla="*/ 927649 h 1511350"/>
                <a:gd name="connsiteX9" fmla="*/ 57960 w 901507"/>
                <a:gd name="connsiteY9" fmla="*/ 1460599 h 1511350"/>
                <a:gd name="connsiteX10" fmla="*/ 219701 w 901507"/>
                <a:gd name="connsiteY10" fmla="*/ 1460599 h 1511350"/>
                <a:gd name="connsiteX11" fmla="*/ 246216 w 901507"/>
                <a:gd name="connsiteY11" fmla="*/ 1274995 h 1511350"/>
                <a:gd name="connsiteX12" fmla="*/ 612122 w 901507"/>
                <a:gd name="connsiteY12" fmla="*/ 1274995 h 1511350"/>
                <a:gd name="connsiteX13" fmla="*/ 612122 w 901507"/>
                <a:gd name="connsiteY13" fmla="*/ 1460599 h 1511350"/>
                <a:gd name="connsiteX14" fmla="*/ 771211 w 901507"/>
                <a:gd name="connsiteY14" fmla="*/ 1460599 h 1511350"/>
                <a:gd name="connsiteX15" fmla="*/ 771211 w 901507"/>
                <a:gd name="connsiteY15" fmla="*/ 1009845 h 1511350"/>
                <a:gd name="connsiteX16" fmla="*/ 773863 w 901507"/>
                <a:gd name="connsiteY16" fmla="*/ 1009845 h 1511350"/>
                <a:gd name="connsiteX17" fmla="*/ 853407 w 901507"/>
                <a:gd name="connsiteY17" fmla="*/ 930301 h 1511350"/>
                <a:gd name="connsiteX18" fmla="*/ 773863 w 901507"/>
                <a:gd name="connsiteY18" fmla="*/ 850756 h 1511350"/>
                <a:gd name="connsiteX19" fmla="*/ 612122 w 901507"/>
                <a:gd name="connsiteY19" fmla="*/ 1168935 h 1511350"/>
                <a:gd name="connsiteX20" fmla="*/ 259473 w 901507"/>
                <a:gd name="connsiteY20" fmla="*/ 1168935 h 1511350"/>
                <a:gd name="connsiteX21" fmla="*/ 283337 w 901507"/>
                <a:gd name="connsiteY21" fmla="*/ 1009845 h 1511350"/>
                <a:gd name="connsiteX22" fmla="*/ 612122 w 901507"/>
                <a:gd name="connsiteY22" fmla="*/ 1009845 h 1511350"/>
                <a:gd name="connsiteX23" fmla="*/ 612122 w 901507"/>
                <a:gd name="connsiteY23" fmla="*/ 1168935 h 151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01507" h="1511350">
                  <a:moveTo>
                    <a:pt x="773863" y="850756"/>
                  </a:moveTo>
                  <a:lnTo>
                    <a:pt x="285988" y="850756"/>
                  </a:lnTo>
                  <a:lnTo>
                    <a:pt x="214398" y="126899"/>
                  </a:lnTo>
                  <a:lnTo>
                    <a:pt x="214398" y="126899"/>
                  </a:lnTo>
                  <a:cubicBezTo>
                    <a:pt x="209095" y="87126"/>
                    <a:pt x="177277" y="55308"/>
                    <a:pt x="134853" y="55308"/>
                  </a:cubicBezTo>
                  <a:cubicBezTo>
                    <a:pt x="89778" y="55308"/>
                    <a:pt x="55308" y="89778"/>
                    <a:pt x="55308" y="134853"/>
                  </a:cubicBezTo>
                  <a:cubicBezTo>
                    <a:pt x="55308" y="137505"/>
                    <a:pt x="55308" y="140156"/>
                    <a:pt x="55308" y="142808"/>
                  </a:cubicBezTo>
                  <a:lnTo>
                    <a:pt x="55308" y="142808"/>
                  </a:lnTo>
                  <a:lnTo>
                    <a:pt x="134853" y="927649"/>
                  </a:lnTo>
                  <a:lnTo>
                    <a:pt x="57960" y="1460599"/>
                  </a:lnTo>
                  <a:lnTo>
                    <a:pt x="219701" y="1460599"/>
                  </a:lnTo>
                  <a:lnTo>
                    <a:pt x="246216" y="1274995"/>
                  </a:lnTo>
                  <a:lnTo>
                    <a:pt x="612122" y="1274995"/>
                  </a:lnTo>
                  <a:lnTo>
                    <a:pt x="612122" y="1460599"/>
                  </a:lnTo>
                  <a:lnTo>
                    <a:pt x="771211" y="1460599"/>
                  </a:lnTo>
                  <a:lnTo>
                    <a:pt x="771211" y="1009845"/>
                  </a:lnTo>
                  <a:lnTo>
                    <a:pt x="773863" y="1009845"/>
                  </a:lnTo>
                  <a:cubicBezTo>
                    <a:pt x="818938" y="1009845"/>
                    <a:pt x="853407" y="975376"/>
                    <a:pt x="853407" y="930301"/>
                  </a:cubicBezTo>
                  <a:cubicBezTo>
                    <a:pt x="853407" y="885225"/>
                    <a:pt x="816287" y="850756"/>
                    <a:pt x="773863" y="850756"/>
                  </a:cubicBezTo>
                  <a:close/>
                  <a:moveTo>
                    <a:pt x="612122" y="1168935"/>
                  </a:moveTo>
                  <a:lnTo>
                    <a:pt x="259473" y="1168935"/>
                  </a:lnTo>
                  <a:lnTo>
                    <a:pt x="283337" y="1009845"/>
                  </a:lnTo>
                  <a:lnTo>
                    <a:pt x="612122" y="1009845"/>
                  </a:lnTo>
                  <a:lnTo>
                    <a:pt x="612122" y="1168935"/>
                  </a:lnTo>
                  <a:close/>
                </a:path>
              </a:pathLst>
            </a:custGeom>
            <a:solidFill>
              <a:srgbClr val="000000"/>
            </a:solidFill>
            <a:ln w="2649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AT" sz="1350" dirty="0"/>
            </a:p>
          </p:txBody>
        </p:sp>
        <p:grpSp>
          <p:nvGrpSpPr>
            <p:cNvPr id="66" name="Grafik 121" descr="Gehen">
              <a:extLst>
                <a:ext uri="{FF2B5EF4-FFF2-40B4-BE49-F238E27FC236}">
                  <a16:creationId xmlns:a16="http://schemas.microsoft.com/office/drawing/2014/main" id="{9AC6D582-D123-5FED-600C-E0194D251282}"/>
                </a:ext>
              </a:extLst>
            </p:cNvPr>
            <p:cNvGrpSpPr/>
            <p:nvPr/>
          </p:nvGrpSpPr>
          <p:grpSpPr>
            <a:xfrm>
              <a:off x="5112062" y="4321584"/>
              <a:ext cx="672598" cy="1051634"/>
              <a:chOff x="4425721" y="4494167"/>
              <a:chExt cx="832089" cy="1288127"/>
            </a:xfrm>
          </p:grpSpPr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CA1EA475-BC53-3E4B-123F-50C985E3AE41}"/>
                  </a:ext>
                </a:extLst>
              </p:cNvPr>
              <p:cNvSpPr/>
              <p:nvPr/>
            </p:nvSpPr>
            <p:spPr>
              <a:xfrm>
                <a:off x="4786209" y="4494167"/>
                <a:ext cx="252428" cy="252428"/>
              </a:xfrm>
              <a:custGeom>
                <a:avLst/>
                <a:gdLst>
                  <a:gd name="connsiteX0" fmla="*/ 248716 w 252428"/>
                  <a:gd name="connsiteY0" fmla="*/ 129926 h 252428"/>
                  <a:gd name="connsiteX1" fmla="*/ 129926 w 252428"/>
                  <a:gd name="connsiteY1" fmla="*/ 248716 h 252428"/>
                  <a:gd name="connsiteX2" fmla="*/ 11137 w 252428"/>
                  <a:gd name="connsiteY2" fmla="*/ 129926 h 252428"/>
                  <a:gd name="connsiteX3" fmla="*/ 129926 w 252428"/>
                  <a:gd name="connsiteY3" fmla="*/ 11137 h 252428"/>
                  <a:gd name="connsiteX4" fmla="*/ 248716 w 252428"/>
                  <a:gd name="connsiteY4" fmla="*/ 129926 h 25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2428" h="252428">
                    <a:moveTo>
                      <a:pt x="248716" y="129926"/>
                    </a:moveTo>
                    <a:cubicBezTo>
                      <a:pt x="248716" y="195532"/>
                      <a:pt x="195532" y="248716"/>
                      <a:pt x="129926" y="248716"/>
                    </a:cubicBezTo>
                    <a:cubicBezTo>
                      <a:pt x="64320" y="248716"/>
                      <a:pt x="11137" y="195532"/>
                      <a:pt x="11137" y="129926"/>
                    </a:cubicBezTo>
                    <a:cubicBezTo>
                      <a:pt x="11137" y="64320"/>
                      <a:pt x="64320" y="11137"/>
                      <a:pt x="129926" y="11137"/>
                    </a:cubicBezTo>
                    <a:cubicBezTo>
                      <a:pt x="195532" y="11137"/>
                      <a:pt x="248716" y="64320"/>
                      <a:pt x="248716" y="129926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/>
              </a:p>
            </p:txBody>
          </p:sp>
          <p:sp>
            <p:nvSpPr>
              <p:cNvPr id="68" name="Freihandform: Form 67">
                <a:extLst>
                  <a:ext uri="{FF2B5EF4-FFF2-40B4-BE49-F238E27FC236}">
                    <a16:creationId xmlns:a16="http://schemas.microsoft.com/office/drawing/2014/main" id="{69AA9FC1-936D-2EAD-F0D7-2F8AEEFE0E49}"/>
                  </a:ext>
                </a:extLst>
              </p:cNvPr>
              <p:cNvSpPr/>
              <p:nvPr/>
            </p:nvSpPr>
            <p:spPr>
              <a:xfrm>
                <a:off x="4425721" y="4772581"/>
                <a:ext cx="832089" cy="1009713"/>
              </a:xfrm>
              <a:custGeom>
                <a:avLst/>
                <a:gdLst>
                  <a:gd name="connsiteX0" fmla="*/ 802978 w 846376"/>
                  <a:gd name="connsiteY0" fmla="*/ 325929 h 1024560"/>
                  <a:gd name="connsiteX1" fmla="*/ 650036 w 846376"/>
                  <a:gd name="connsiteY1" fmla="*/ 275444 h 1024560"/>
                  <a:gd name="connsiteX2" fmla="*/ 562429 w 846376"/>
                  <a:gd name="connsiteY2" fmla="*/ 73501 h 1024560"/>
                  <a:gd name="connsiteX3" fmla="*/ 458488 w 846376"/>
                  <a:gd name="connsiteY3" fmla="*/ 11137 h 1024560"/>
                  <a:gd name="connsiteX4" fmla="*/ 408002 w 846376"/>
                  <a:gd name="connsiteY4" fmla="*/ 23015 h 1024560"/>
                  <a:gd name="connsiteX5" fmla="*/ 200121 w 846376"/>
                  <a:gd name="connsiteY5" fmla="*/ 104683 h 1024560"/>
                  <a:gd name="connsiteX6" fmla="*/ 167453 w 846376"/>
                  <a:gd name="connsiteY6" fmla="*/ 137351 h 1024560"/>
                  <a:gd name="connsiteX7" fmla="*/ 93210 w 846376"/>
                  <a:gd name="connsiteY7" fmla="*/ 315535 h 1024560"/>
                  <a:gd name="connsiteX8" fmla="*/ 125877 w 846376"/>
                  <a:gd name="connsiteY8" fmla="*/ 392748 h 1024560"/>
                  <a:gd name="connsiteX9" fmla="*/ 148150 w 846376"/>
                  <a:gd name="connsiteY9" fmla="*/ 397203 h 1024560"/>
                  <a:gd name="connsiteX10" fmla="*/ 203090 w 846376"/>
                  <a:gd name="connsiteY10" fmla="*/ 360081 h 1024560"/>
                  <a:gd name="connsiteX11" fmla="*/ 263970 w 846376"/>
                  <a:gd name="connsiteY11" fmla="*/ 205655 h 1024560"/>
                  <a:gd name="connsiteX12" fmla="*/ 326335 w 846376"/>
                  <a:gd name="connsiteY12" fmla="*/ 181897 h 1024560"/>
                  <a:gd name="connsiteX13" fmla="*/ 223878 w 846376"/>
                  <a:gd name="connsiteY13" fmla="*/ 682298 h 1024560"/>
                  <a:gd name="connsiteX14" fmla="*/ 24906 w 846376"/>
                  <a:gd name="connsiteY14" fmla="*/ 924332 h 1024560"/>
                  <a:gd name="connsiteX15" fmla="*/ 32330 w 846376"/>
                  <a:gd name="connsiteY15" fmla="*/ 1007485 h 1024560"/>
                  <a:gd name="connsiteX16" fmla="*/ 69452 w 846376"/>
                  <a:gd name="connsiteY16" fmla="*/ 1020849 h 1024560"/>
                  <a:gd name="connsiteX17" fmla="*/ 115483 w 846376"/>
                  <a:gd name="connsiteY17" fmla="*/ 998576 h 1024560"/>
                  <a:gd name="connsiteX18" fmla="*/ 323365 w 846376"/>
                  <a:gd name="connsiteY18" fmla="*/ 746148 h 1024560"/>
                  <a:gd name="connsiteX19" fmla="*/ 335244 w 846376"/>
                  <a:gd name="connsiteY19" fmla="*/ 720905 h 1024560"/>
                  <a:gd name="connsiteX20" fmla="*/ 370881 w 846376"/>
                  <a:gd name="connsiteY20" fmla="*/ 548660 h 1024560"/>
                  <a:gd name="connsiteX21" fmla="*/ 531247 w 846376"/>
                  <a:gd name="connsiteY21" fmla="*/ 664480 h 1024560"/>
                  <a:gd name="connsiteX22" fmla="*/ 531247 w 846376"/>
                  <a:gd name="connsiteY22" fmla="*/ 961454 h 1024560"/>
                  <a:gd name="connsiteX23" fmla="*/ 590642 w 846376"/>
                  <a:gd name="connsiteY23" fmla="*/ 1020849 h 1024560"/>
                  <a:gd name="connsiteX24" fmla="*/ 650036 w 846376"/>
                  <a:gd name="connsiteY24" fmla="*/ 961454 h 1024560"/>
                  <a:gd name="connsiteX25" fmla="*/ 650036 w 846376"/>
                  <a:gd name="connsiteY25" fmla="*/ 634782 h 1024560"/>
                  <a:gd name="connsiteX26" fmla="*/ 626278 w 846376"/>
                  <a:gd name="connsiteY26" fmla="*/ 587266 h 1024560"/>
                  <a:gd name="connsiteX27" fmla="*/ 482246 w 846376"/>
                  <a:gd name="connsiteY27" fmla="*/ 481841 h 1024560"/>
                  <a:gd name="connsiteX28" fmla="*/ 522338 w 846376"/>
                  <a:gd name="connsiteY28" fmla="*/ 281383 h 1024560"/>
                  <a:gd name="connsiteX29" fmla="*/ 550550 w 846376"/>
                  <a:gd name="connsiteY29" fmla="*/ 346717 h 1024560"/>
                  <a:gd name="connsiteX30" fmla="*/ 586187 w 846376"/>
                  <a:gd name="connsiteY30" fmla="*/ 379385 h 1024560"/>
                  <a:gd name="connsiteX31" fmla="*/ 764371 w 846376"/>
                  <a:gd name="connsiteY31" fmla="*/ 438779 h 1024560"/>
                  <a:gd name="connsiteX32" fmla="*/ 783675 w 846376"/>
                  <a:gd name="connsiteY32" fmla="*/ 441749 h 1024560"/>
                  <a:gd name="connsiteX33" fmla="*/ 840100 w 846376"/>
                  <a:gd name="connsiteY33" fmla="*/ 401658 h 1024560"/>
                  <a:gd name="connsiteX34" fmla="*/ 802978 w 846376"/>
                  <a:gd name="connsiteY34" fmla="*/ 325929 h 1024560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48672 w 832089"/>
                  <a:gd name="connsiteY13" fmla="*/ 473313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205809 w 832089"/>
                  <a:gd name="connsiteY13" fmla="*/ 547131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359745 w 832089"/>
                  <a:gd name="connsiteY21" fmla="*/ 537523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  <a:gd name="connsiteX0" fmla="*/ 791842 w 832089"/>
                  <a:gd name="connsiteY0" fmla="*/ 314792 h 1009712"/>
                  <a:gd name="connsiteX1" fmla="*/ 638900 w 832089"/>
                  <a:gd name="connsiteY1" fmla="*/ 264307 h 1009712"/>
                  <a:gd name="connsiteX2" fmla="*/ 551293 w 832089"/>
                  <a:gd name="connsiteY2" fmla="*/ 62364 h 1009712"/>
                  <a:gd name="connsiteX3" fmla="*/ 447352 w 832089"/>
                  <a:gd name="connsiteY3" fmla="*/ 0 h 1009712"/>
                  <a:gd name="connsiteX4" fmla="*/ 396866 w 832089"/>
                  <a:gd name="connsiteY4" fmla="*/ 11878 h 1009712"/>
                  <a:gd name="connsiteX5" fmla="*/ 188985 w 832089"/>
                  <a:gd name="connsiteY5" fmla="*/ 93546 h 1009712"/>
                  <a:gd name="connsiteX6" fmla="*/ 156317 w 832089"/>
                  <a:gd name="connsiteY6" fmla="*/ 126214 h 1009712"/>
                  <a:gd name="connsiteX7" fmla="*/ 82074 w 832089"/>
                  <a:gd name="connsiteY7" fmla="*/ 304398 h 1009712"/>
                  <a:gd name="connsiteX8" fmla="*/ 114741 w 832089"/>
                  <a:gd name="connsiteY8" fmla="*/ 381611 h 1009712"/>
                  <a:gd name="connsiteX9" fmla="*/ 137014 w 832089"/>
                  <a:gd name="connsiteY9" fmla="*/ 386066 h 1009712"/>
                  <a:gd name="connsiteX10" fmla="*/ 191954 w 832089"/>
                  <a:gd name="connsiteY10" fmla="*/ 348944 h 1009712"/>
                  <a:gd name="connsiteX11" fmla="*/ 252834 w 832089"/>
                  <a:gd name="connsiteY11" fmla="*/ 194518 h 1009712"/>
                  <a:gd name="connsiteX12" fmla="*/ 315199 w 832089"/>
                  <a:gd name="connsiteY12" fmla="*/ 170760 h 1009712"/>
                  <a:gd name="connsiteX13" fmla="*/ 115322 w 832089"/>
                  <a:gd name="connsiteY13" fmla="*/ 668574 h 1009712"/>
                  <a:gd name="connsiteX14" fmla="*/ 212742 w 832089"/>
                  <a:gd name="connsiteY14" fmla="*/ 671161 h 1009712"/>
                  <a:gd name="connsiteX15" fmla="*/ 13770 w 832089"/>
                  <a:gd name="connsiteY15" fmla="*/ 913195 h 1009712"/>
                  <a:gd name="connsiteX16" fmla="*/ 21194 w 832089"/>
                  <a:gd name="connsiteY16" fmla="*/ 996348 h 1009712"/>
                  <a:gd name="connsiteX17" fmla="*/ 58316 w 832089"/>
                  <a:gd name="connsiteY17" fmla="*/ 1009712 h 1009712"/>
                  <a:gd name="connsiteX18" fmla="*/ 104347 w 832089"/>
                  <a:gd name="connsiteY18" fmla="*/ 987439 h 1009712"/>
                  <a:gd name="connsiteX19" fmla="*/ 312229 w 832089"/>
                  <a:gd name="connsiteY19" fmla="*/ 735011 h 1009712"/>
                  <a:gd name="connsiteX20" fmla="*/ 324108 w 832089"/>
                  <a:gd name="connsiteY20" fmla="*/ 709768 h 1009712"/>
                  <a:gd name="connsiteX21" fmla="*/ 416895 w 832089"/>
                  <a:gd name="connsiteY21" fmla="*/ 706592 h 1009712"/>
                  <a:gd name="connsiteX22" fmla="*/ 520111 w 832089"/>
                  <a:gd name="connsiteY22" fmla="*/ 653343 h 1009712"/>
                  <a:gd name="connsiteX23" fmla="*/ 520111 w 832089"/>
                  <a:gd name="connsiteY23" fmla="*/ 950317 h 1009712"/>
                  <a:gd name="connsiteX24" fmla="*/ 579506 w 832089"/>
                  <a:gd name="connsiteY24" fmla="*/ 1009712 h 1009712"/>
                  <a:gd name="connsiteX25" fmla="*/ 638900 w 832089"/>
                  <a:gd name="connsiteY25" fmla="*/ 950317 h 1009712"/>
                  <a:gd name="connsiteX26" fmla="*/ 638900 w 832089"/>
                  <a:gd name="connsiteY26" fmla="*/ 623645 h 1009712"/>
                  <a:gd name="connsiteX27" fmla="*/ 615142 w 832089"/>
                  <a:gd name="connsiteY27" fmla="*/ 576129 h 1009712"/>
                  <a:gd name="connsiteX28" fmla="*/ 471110 w 832089"/>
                  <a:gd name="connsiteY28" fmla="*/ 470704 h 1009712"/>
                  <a:gd name="connsiteX29" fmla="*/ 511202 w 832089"/>
                  <a:gd name="connsiteY29" fmla="*/ 270246 h 1009712"/>
                  <a:gd name="connsiteX30" fmla="*/ 539414 w 832089"/>
                  <a:gd name="connsiteY30" fmla="*/ 335580 h 1009712"/>
                  <a:gd name="connsiteX31" fmla="*/ 575051 w 832089"/>
                  <a:gd name="connsiteY31" fmla="*/ 368248 h 1009712"/>
                  <a:gd name="connsiteX32" fmla="*/ 753235 w 832089"/>
                  <a:gd name="connsiteY32" fmla="*/ 427642 h 1009712"/>
                  <a:gd name="connsiteX33" fmla="*/ 772539 w 832089"/>
                  <a:gd name="connsiteY33" fmla="*/ 430612 h 1009712"/>
                  <a:gd name="connsiteX34" fmla="*/ 828964 w 832089"/>
                  <a:gd name="connsiteY34" fmla="*/ 390521 h 1009712"/>
                  <a:gd name="connsiteX35" fmla="*/ 791842 w 832089"/>
                  <a:gd name="connsiteY35" fmla="*/ 314792 h 1009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832089" h="1009712">
                    <a:moveTo>
                      <a:pt x="791842" y="314792"/>
                    </a:moveTo>
                    <a:lnTo>
                      <a:pt x="638900" y="264307"/>
                    </a:lnTo>
                    <a:cubicBezTo>
                      <a:pt x="638900" y="264307"/>
                      <a:pt x="554263" y="68304"/>
                      <a:pt x="551293" y="62364"/>
                    </a:cubicBezTo>
                    <a:cubicBezTo>
                      <a:pt x="530505" y="25242"/>
                      <a:pt x="491898" y="0"/>
                      <a:pt x="447352" y="0"/>
                    </a:cubicBezTo>
                    <a:cubicBezTo>
                      <a:pt x="429534" y="0"/>
                      <a:pt x="411715" y="4454"/>
                      <a:pt x="396866" y="11878"/>
                    </a:cubicBezTo>
                    <a:lnTo>
                      <a:pt x="188985" y="93546"/>
                    </a:lnTo>
                    <a:cubicBezTo>
                      <a:pt x="174136" y="99486"/>
                      <a:pt x="162257" y="111365"/>
                      <a:pt x="156317" y="126214"/>
                    </a:cubicBezTo>
                    <a:lnTo>
                      <a:pt x="82074" y="304398"/>
                    </a:lnTo>
                    <a:cubicBezTo>
                      <a:pt x="70195" y="334095"/>
                      <a:pt x="83559" y="369732"/>
                      <a:pt x="114741" y="381611"/>
                    </a:cubicBezTo>
                    <a:cubicBezTo>
                      <a:pt x="122165" y="384581"/>
                      <a:pt x="129590" y="386066"/>
                      <a:pt x="137014" y="386066"/>
                    </a:cubicBezTo>
                    <a:cubicBezTo>
                      <a:pt x="160772" y="386066"/>
                      <a:pt x="183045" y="372702"/>
                      <a:pt x="191954" y="348944"/>
                    </a:cubicBezTo>
                    <a:lnTo>
                      <a:pt x="252834" y="194518"/>
                    </a:lnTo>
                    <a:lnTo>
                      <a:pt x="315199" y="170760"/>
                    </a:lnTo>
                    <a:lnTo>
                      <a:pt x="115322" y="668574"/>
                    </a:lnTo>
                    <a:lnTo>
                      <a:pt x="212742" y="671161"/>
                    </a:lnTo>
                    <a:lnTo>
                      <a:pt x="13770" y="913195"/>
                    </a:lnTo>
                    <a:cubicBezTo>
                      <a:pt x="-7018" y="938438"/>
                      <a:pt x="-4049" y="975560"/>
                      <a:pt x="21194" y="996348"/>
                    </a:cubicBezTo>
                    <a:cubicBezTo>
                      <a:pt x="31588" y="1005257"/>
                      <a:pt x="44952" y="1009712"/>
                      <a:pt x="58316" y="1009712"/>
                    </a:cubicBezTo>
                    <a:cubicBezTo>
                      <a:pt x="76134" y="1009712"/>
                      <a:pt x="92468" y="1002287"/>
                      <a:pt x="104347" y="987439"/>
                    </a:cubicBezTo>
                    <a:lnTo>
                      <a:pt x="312229" y="735011"/>
                    </a:lnTo>
                    <a:cubicBezTo>
                      <a:pt x="318168" y="727586"/>
                      <a:pt x="322623" y="718677"/>
                      <a:pt x="324108" y="709768"/>
                    </a:cubicBezTo>
                    <a:lnTo>
                      <a:pt x="416895" y="706592"/>
                    </a:lnTo>
                    <a:lnTo>
                      <a:pt x="520111" y="653343"/>
                    </a:lnTo>
                    <a:lnTo>
                      <a:pt x="520111" y="950317"/>
                    </a:lnTo>
                    <a:cubicBezTo>
                      <a:pt x="520111" y="982984"/>
                      <a:pt x="546838" y="1009712"/>
                      <a:pt x="579506" y="1009712"/>
                    </a:cubicBezTo>
                    <a:cubicBezTo>
                      <a:pt x="612173" y="1009712"/>
                      <a:pt x="638900" y="982984"/>
                      <a:pt x="638900" y="950317"/>
                    </a:cubicBezTo>
                    <a:lnTo>
                      <a:pt x="638900" y="623645"/>
                    </a:lnTo>
                    <a:cubicBezTo>
                      <a:pt x="638900" y="604342"/>
                      <a:pt x="629991" y="586524"/>
                      <a:pt x="615142" y="576129"/>
                    </a:cubicBezTo>
                    <a:lnTo>
                      <a:pt x="471110" y="470704"/>
                    </a:lnTo>
                    <a:lnTo>
                      <a:pt x="511202" y="270246"/>
                    </a:lnTo>
                    <a:lnTo>
                      <a:pt x="539414" y="335580"/>
                    </a:lnTo>
                    <a:cubicBezTo>
                      <a:pt x="546838" y="350429"/>
                      <a:pt x="558717" y="362308"/>
                      <a:pt x="575051" y="368248"/>
                    </a:cubicBezTo>
                    <a:lnTo>
                      <a:pt x="753235" y="427642"/>
                    </a:lnTo>
                    <a:cubicBezTo>
                      <a:pt x="759175" y="429127"/>
                      <a:pt x="765114" y="430612"/>
                      <a:pt x="772539" y="430612"/>
                    </a:cubicBezTo>
                    <a:cubicBezTo>
                      <a:pt x="797782" y="430612"/>
                      <a:pt x="820055" y="414279"/>
                      <a:pt x="828964" y="390521"/>
                    </a:cubicBezTo>
                    <a:cubicBezTo>
                      <a:pt x="839358" y="359338"/>
                      <a:pt x="823024" y="325186"/>
                      <a:pt x="791842" y="3147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de-AT" sz="1350" dirty="0"/>
              </a:p>
            </p:txBody>
          </p:sp>
        </p:grp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D9805518-0CF1-D7C7-676D-ED398234F2E1}"/>
                </a:ext>
              </a:extLst>
            </p:cNvPr>
            <p:cNvGrpSpPr/>
            <p:nvPr/>
          </p:nvGrpSpPr>
          <p:grpSpPr>
            <a:xfrm rot="20562115" flipH="1">
              <a:off x="4038976" y="4082374"/>
              <a:ext cx="916220" cy="712616"/>
              <a:chOff x="3227509" y="4420310"/>
              <a:chExt cx="1112164" cy="950155"/>
            </a:xfrm>
          </p:grpSpPr>
          <p:sp>
            <p:nvSpPr>
              <p:cNvPr id="70" name="Bogen 69">
                <a:extLst>
                  <a:ext uri="{FF2B5EF4-FFF2-40B4-BE49-F238E27FC236}">
                    <a16:creationId xmlns:a16="http://schemas.microsoft.com/office/drawing/2014/main" id="{C36A12A4-67B7-5DA6-9D46-3AC74BA89FBD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1" name="Gerader Verbinder 70">
                <a:extLst>
                  <a:ext uri="{FF2B5EF4-FFF2-40B4-BE49-F238E27FC236}">
                    <a16:creationId xmlns:a16="http://schemas.microsoft.com/office/drawing/2014/main" id="{A1B5C537-8C38-1214-1490-4A46883337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>
                <a:extLst>
                  <a:ext uri="{FF2B5EF4-FFF2-40B4-BE49-F238E27FC236}">
                    <a16:creationId xmlns:a16="http://schemas.microsoft.com/office/drawing/2014/main" id="{BD4D1672-F33C-5F85-0778-63ECB59693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uppieren 72">
              <a:extLst>
                <a:ext uri="{FF2B5EF4-FFF2-40B4-BE49-F238E27FC236}">
                  <a16:creationId xmlns:a16="http://schemas.microsoft.com/office/drawing/2014/main" id="{3509B011-E6E0-8A22-E0BF-AD8581E36B4F}"/>
                </a:ext>
              </a:extLst>
            </p:cNvPr>
            <p:cNvGrpSpPr/>
            <p:nvPr/>
          </p:nvGrpSpPr>
          <p:grpSpPr>
            <a:xfrm rot="20562115" flipH="1">
              <a:off x="4924747" y="4750066"/>
              <a:ext cx="916220" cy="712616"/>
              <a:chOff x="3227509" y="4420310"/>
              <a:chExt cx="1112164" cy="950155"/>
            </a:xfrm>
          </p:grpSpPr>
          <p:sp>
            <p:nvSpPr>
              <p:cNvPr id="74" name="Bogen 73">
                <a:extLst>
                  <a:ext uri="{FF2B5EF4-FFF2-40B4-BE49-F238E27FC236}">
                    <a16:creationId xmlns:a16="http://schemas.microsoft.com/office/drawing/2014/main" id="{DBE963C3-5B10-34BE-D10F-E017A59D9A5C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5" name="Gerader Verbinder 74">
                <a:extLst>
                  <a:ext uri="{FF2B5EF4-FFF2-40B4-BE49-F238E27FC236}">
                    <a16:creationId xmlns:a16="http://schemas.microsoft.com/office/drawing/2014/main" id="{C091958A-313F-C626-9A80-99A175E870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>
                <a:extLst>
                  <a:ext uri="{FF2B5EF4-FFF2-40B4-BE49-F238E27FC236}">
                    <a16:creationId xmlns:a16="http://schemas.microsoft.com/office/drawing/2014/main" id="{86A8CFA7-B63E-C908-2A29-2A85AE05A58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uppieren 76">
              <a:extLst>
                <a:ext uri="{FF2B5EF4-FFF2-40B4-BE49-F238E27FC236}">
                  <a16:creationId xmlns:a16="http://schemas.microsoft.com/office/drawing/2014/main" id="{4CD7C546-B928-D5DA-B64B-D83E5B1BEB7F}"/>
                </a:ext>
              </a:extLst>
            </p:cNvPr>
            <p:cNvGrpSpPr/>
            <p:nvPr/>
          </p:nvGrpSpPr>
          <p:grpSpPr>
            <a:xfrm rot="20562115" flipH="1">
              <a:off x="4876882" y="3302359"/>
              <a:ext cx="916220" cy="712616"/>
              <a:chOff x="3227509" y="4420310"/>
              <a:chExt cx="1112164" cy="950155"/>
            </a:xfrm>
          </p:grpSpPr>
          <p:sp>
            <p:nvSpPr>
              <p:cNvPr id="78" name="Bogen 77">
                <a:extLst>
                  <a:ext uri="{FF2B5EF4-FFF2-40B4-BE49-F238E27FC236}">
                    <a16:creationId xmlns:a16="http://schemas.microsoft.com/office/drawing/2014/main" id="{3CD2B8AB-CF78-E6BA-9DC8-908FA69CE2E3}"/>
                  </a:ext>
                </a:extLst>
              </p:cNvPr>
              <p:cNvSpPr/>
              <p:nvPr/>
            </p:nvSpPr>
            <p:spPr>
              <a:xfrm rot="2266217" flipV="1">
                <a:off x="3227509" y="4420310"/>
                <a:ext cx="1112164" cy="765135"/>
              </a:xfrm>
              <a:prstGeom prst="arc">
                <a:avLst>
                  <a:gd name="adj1" fmla="val 18345800"/>
                  <a:gd name="adj2" fmla="val 740038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79" name="Gerader Verbinder 78">
                <a:extLst>
                  <a:ext uri="{FF2B5EF4-FFF2-40B4-BE49-F238E27FC236}">
                    <a16:creationId xmlns:a16="http://schemas.microsoft.com/office/drawing/2014/main" id="{5916146D-DA83-30D0-C6FF-63FDC9B24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2528" y="5214650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Gerader Verbinder 79">
                <a:extLst>
                  <a:ext uri="{FF2B5EF4-FFF2-40B4-BE49-F238E27FC236}">
                    <a16:creationId xmlns:a16="http://schemas.microsoft.com/office/drawing/2014/main" id="{8DCAC01B-B027-A615-016E-15106C2855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55361" y="516504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E699C5F3-B03E-838E-4D52-1775D28359F3}"/>
                </a:ext>
              </a:extLst>
            </p:cNvPr>
            <p:cNvGrpSpPr/>
            <p:nvPr/>
          </p:nvGrpSpPr>
          <p:grpSpPr>
            <a:xfrm rot="477868">
              <a:off x="3177157" y="2664277"/>
              <a:ext cx="863456" cy="695963"/>
              <a:chOff x="3223411" y="4433466"/>
              <a:chExt cx="1151274" cy="927951"/>
            </a:xfrm>
          </p:grpSpPr>
          <p:sp>
            <p:nvSpPr>
              <p:cNvPr id="82" name="Bogen 81">
                <a:extLst>
                  <a:ext uri="{FF2B5EF4-FFF2-40B4-BE49-F238E27FC236}">
                    <a16:creationId xmlns:a16="http://schemas.microsoft.com/office/drawing/2014/main" id="{9555159E-A7FB-3B26-0E81-D344D8D02AC5}"/>
                  </a:ext>
                </a:extLst>
              </p:cNvPr>
              <p:cNvSpPr/>
              <p:nvPr/>
            </p:nvSpPr>
            <p:spPr>
              <a:xfrm rot="2266217" flipV="1">
                <a:off x="3223411" y="4433466"/>
                <a:ext cx="1151274" cy="765135"/>
              </a:xfrm>
              <a:prstGeom prst="arc">
                <a:avLst>
                  <a:gd name="adj1" fmla="val 17689605"/>
                  <a:gd name="adj2" fmla="val 483074"/>
                </a:avLst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AT" sz="1350" dirty="0"/>
              </a:p>
            </p:txBody>
          </p:sp>
          <p:cxnSp>
            <p:nvCxnSpPr>
              <p:cNvPr id="83" name="Gerader Verbinder 82">
                <a:extLst>
                  <a:ext uri="{FF2B5EF4-FFF2-40B4-BE49-F238E27FC236}">
                    <a16:creationId xmlns:a16="http://schemas.microsoft.com/office/drawing/2014/main" id="{4C6754FB-1BD6-AB0C-3981-B9BB25E659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7904" y="5205602"/>
                <a:ext cx="53073" cy="155815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Gerader Verbinder 83">
                <a:extLst>
                  <a:ext uri="{FF2B5EF4-FFF2-40B4-BE49-F238E27FC236}">
                    <a16:creationId xmlns:a16="http://schemas.microsoft.com/office/drawing/2014/main" id="{5DBCCFEF-D812-610B-EA05-8AB2D1DBCD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96045" y="5151577"/>
                <a:ext cx="150010" cy="66593"/>
              </a:xfrm>
              <a:prstGeom prst="line">
                <a:avLst/>
              </a:prstGeom>
              <a:ln w="28575">
                <a:solidFill>
                  <a:srgbClr val="E2B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6" name="Rechteck 85">
            <a:extLst>
              <a:ext uri="{FF2B5EF4-FFF2-40B4-BE49-F238E27FC236}">
                <a16:creationId xmlns:a16="http://schemas.microsoft.com/office/drawing/2014/main" id="{46A67518-4584-E259-8333-4939859D6717}"/>
              </a:ext>
            </a:extLst>
          </p:cNvPr>
          <p:cNvSpPr/>
          <p:nvPr/>
        </p:nvSpPr>
        <p:spPr>
          <a:xfrm>
            <a:off x="1918288" y="2060835"/>
            <a:ext cx="8355424" cy="441489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7" name="Grafik 86">
            <a:extLst>
              <a:ext uri="{FF2B5EF4-FFF2-40B4-BE49-F238E27FC236}">
                <a16:creationId xmlns:a16="http://schemas.microsoft.com/office/drawing/2014/main" id="{404646B4-1D0C-39A7-FC5C-B79483CC8E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1447" t="19010" r="-50173" b="16845"/>
          <a:stretch/>
        </p:blipFill>
        <p:spPr>
          <a:xfrm>
            <a:off x="0" y="0"/>
            <a:ext cx="5293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A89AACD69C5E147B30AFD848D88D116" ma:contentTypeVersion="1" ma:contentTypeDescription="Ein neues Dokument erstellen." ma:contentTypeScope="" ma:versionID="81dfab74ba7d79e2b393077d5f45e02a">
  <xsd:schema xmlns:xsd="http://www.w3.org/2001/XMLSchema" xmlns:xs="http://www.w3.org/2001/XMLSchema" xmlns:p="http://schemas.microsoft.com/office/2006/metadata/properties" xmlns:ns2="2d8a3dbe-a707-426d-a526-ccbd77e9c02f" targetNamespace="http://schemas.microsoft.com/office/2006/metadata/properties" ma:root="true" ma:fieldsID="cd8cd269f48c0e316a27438d2c1edda7" ns2:_="">
    <xsd:import namespace="2d8a3dbe-a707-426d-a526-ccbd77e9c02f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3dbe-a707-426d-a526-ccbd77e9c02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516293-7D4D-4951-A685-6CB500B783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9252C1-5A59-4760-A0D4-5AA32F0922DA}">
  <ds:schemaRefs>
    <ds:schemaRef ds:uri="http://schemas.microsoft.com/office/2006/documentManagement/types"/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2d8a3dbe-a707-426d-a526-ccbd77e9c02f"/>
  </ds:schemaRefs>
</ds:datastoreItem>
</file>

<file path=customXml/itemProps3.xml><?xml version="1.0" encoding="utf-8"?>
<ds:datastoreItem xmlns:ds="http://schemas.openxmlformats.org/officeDocument/2006/customXml" ds:itemID="{E0871FCA-9BFB-47A9-9455-C80F6DFEC5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3dbe-a707-426d-a526-ccbd77e9c0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475</Words>
  <Application>Microsoft Office PowerPoint</Application>
  <PresentationFormat>Breitbild</PresentationFormat>
  <Paragraphs>49</Paragraphs>
  <Slides>21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Wie steht du dazu?</vt:lpstr>
      <vt:lpstr>Wie stehst du dazu?</vt:lpstr>
      <vt:lpstr>Wie stehst du dazu?</vt:lpstr>
      <vt:lpstr>Wie stehst du dazu?</vt:lpstr>
      <vt:lpstr>Wie stehst du dazu?</vt:lpstr>
      <vt:lpstr>PowerPoint-Präsentation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Wie stehst du dazu?</vt:lpstr>
      <vt:lpstr>Wo stehen du und die anderen jetzt?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reinsper</dc:creator>
  <cp:lastModifiedBy>Britta Ehrig</cp:lastModifiedBy>
  <cp:revision>16</cp:revision>
  <dcterms:created xsi:type="dcterms:W3CDTF">2023-02-02T12:21:52Z</dcterms:created>
  <dcterms:modified xsi:type="dcterms:W3CDTF">2023-06-26T07:54:56Z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0x0101003A89AACD69C5E147B30AFD848D88D116</vt:lpwstr>
  </property>
</Properties>
</file>