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netflix-filme-youtube-digital-3733812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Ich höre gerne Musik auf CDs oder schaue Filme auf DVD 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denke, dass es uns allen guttut, wenn wir weniger streamen.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189082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Ich schalte die Autoplay-Funktion auf meinem Smartphone/Laptop aus, damit nicht automatisch weitere Videos abgespielt werden.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Ich denke, dass wir alle in unserem Alltag auf etwas verzichten können, damit wir die Umwelt schützen.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Wenn ich mir online einen Film oder eine Serie anschaue, dann lege ich mein Handy bewusst weg und konzentriere mich nur auf den Film/die Serie.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3216000" y="2277858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Es wäre absolut okay für mich, wenn ich weniger online streamen könnte oder wenn die Qualität der Videos/Musik reduziert wird.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Wir sollten alle unseren Konsum überdenken und nicht warten, bis neue Technologien unsere Umweltprobleme lösen.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304491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finde, dass wir die Freiheit jedes Einzelnen einschränken dürfen, wenn wir damit etwas gegen die Klimakrise tun können.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 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 das Datenvolumen für Streaming begrenzt werden?“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1343771" y="2160596"/>
            <a:ext cx="9677551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Ich möchte selbst aktiv werden und mich nicht allein darauf verlassen, dass die Politik z.B. durch den Ausbau von erneuerbarer Energie etwas gegen die Klimakrise tut.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C80B9748-1C63-2FE0-7E21-B382E99F6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732" y="8906"/>
            <a:ext cx="10378034" cy="6858000"/>
          </a:xfrm>
          <a:prstGeom prst="rect">
            <a:avLst/>
          </a:prstGeom>
        </p:spPr>
      </p:pic>
      <p:sp>
        <p:nvSpPr>
          <p:cNvPr id="4" name="Textfeld 6">
            <a:extLst>
              <a:ext uri="{FF2B5EF4-FFF2-40B4-BE49-F238E27FC236}">
                <a16:creationId xmlns:a16="http://schemas.microsoft.com/office/drawing/2014/main" id="{F0895D07-7805-A843-51E6-5FB38DA9C319}"/>
              </a:ext>
            </a:extLst>
          </p:cNvPr>
          <p:cNvSpPr txBox="1"/>
          <p:nvPr/>
        </p:nvSpPr>
        <p:spPr>
          <a:xfrm>
            <a:off x="6836720" y="6596877"/>
            <a:ext cx="6934614" cy="26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 </a:t>
            </a:r>
            <a:r>
              <a:rPr lang="de-AT" sz="9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https://pixabay.com/de/photos/netflix-filme-youtube-digital-3733812/</a:t>
            </a:r>
            <a:r>
              <a:rPr lang="de-AT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[18.01.2022].</a:t>
            </a:r>
            <a:endParaRPr lang="de-AT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DE59B4-A328-3A22-1307-E2980159F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0" y="375811"/>
            <a:ext cx="978354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252C1-5A59-4760-A0D4-5AA32F0922DA}">
  <ds:schemaRefs>
    <ds:schemaRef ds:uri="2d8a3dbe-a707-426d-a526-ccbd77e9c02f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551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15</cp:revision>
  <dcterms:created xsi:type="dcterms:W3CDTF">2023-02-02T12:21:52Z</dcterms:created>
  <dcterms:modified xsi:type="dcterms:W3CDTF">2023-06-23T12:16:29Z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