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finde es kein Problem zu Gunsten der Natur Reiseziele zu wählen, die nicht so weit entfernt sind.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finde, dass jeder mit dem Zug anstatt mit dem Flugzeug reisen </a:t>
            </a:r>
            <a:r>
              <a:rPr kumimoji="0" lang="de-AT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</a:t>
            </a:r>
            <a:r>
              <a:rPr lang="de-AT" sz="3200" dirty="0" err="1">
                <a:solidFill>
                  <a:sysClr val="windowText" lastClr="000000"/>
                </a:solidFill>
                <a:latin typeface="Calibri"/>
              </a:rPr>
              <a:t>lte</a:t>
            </a: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189082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Nachhaltigkeit sollte beim Reisen der wichtigste Aspekt sein.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Wenn Naturgebiete durch Reisende gefährdet werden, sollten sie gesperrt werden, auch wenn dadurch weniger Reisende in die Region kommen.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Es ist für mich kein Problem, in einem Zelt oder Mehrbettzimmer zu übernachten.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gebe gerne mehr Geld aus, wenn meine Reise dadurch nachhaltiger ist.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Ich kann mich im Urlaub nur erholen, wenn ich weiß, dass ich die Natur nicht schädige.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3216000" y="2304491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finde, dass alle Menschen nur noch nachhaltig reisen sollten.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UMWELTFREUNDLICHER TOURISMUS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wir nur noch umweltfreundlich reisen?“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3216000" y="2144693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finde, dass Freizeitsport wie Tauchen oder Skifahren, der die Natur besonders stark schädigt, reduziert werden sollte.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620566" y="4945674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346B3AC-19AF-5A5A-4062-40F7408C3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011" y="324511"/>
            <a:ext cx="10802290" cy="6076288"/>
          </a:xfrm>
          <a:prstGeom prst="rect">
            <a:avLst/>
          </a:prstGeom>
        </p:spPr>
      </p:pic>
      <p:sp>
        <p:nvSpPr>
          <p:cNvPr id="4" name="Textfeld 2">
            <a:extLst>
              <a:ext uri="{FF2B5EF4-FFF2-40B4-BE49-F238E27FC236}">
                <a16:creationId xmlns:a16="http://schemas.microsoft.com/office/drawing/2014/main" id="{70C01A17-CC9C-F562-82D9-2B70EB4AA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467" y="6172551"/>
            <a:ext cx="5397533" cy="42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AT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 https://pixabay.com/de/photos/berge-wandern-massentourismus-4327031/ [22.12.2021] . </a:t>
            </a:r>
            <a:endParaRPr lang="nl-NL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2C6D35B-6DE8-9F60-187F-BC681937F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11" y="305963"/>
            <a:ext cx="9918577" cy="62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9252C1-5A59-4760-A0D4-5AA32F0922DA}">
  <ds:schemaRefs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2d8a3dbe-a707-426d-a526-ccbd77e9c02f"/>
    <ds:schemaRef ds:uri="http://schemas.microsoft.com/office/2006/documentManagement/typ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510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15</cp:revision>
  <dcterms:created xsi:type="dcterms:W3CDTF">2023-02-02T12:21:52Z</dcterms:created>
  <dcterms:modified xsi:type="dcterms:W3CDTF">2023-06-23T12:29:26Z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