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1" r:id="rId5"/>
    <p:sldId id="282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82313" autoAdjust="0"/>
  </p:normalViewPr>
  <p:slideViewPr>
    <p:cSldViewPr snapToGrid="0">
      <p:cViewPr varScale="1">
        <p:scale>
          <a:sx n="54" d="100"/>
          <a:sy n="54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7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348881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Ich finde es kein Problem zu Gunsten der Natur Reiseziele zu wählen, die nicht so weit entfernt sind.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Ich finde, dass jeder mit dem Zug anstatt mit dem Flugzeug reisen </a:t>
            </a:r>
            <a:r>
              <a:rPr kumimoji="0" lang="de-AT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</a:t>
            </a:r>
            <a:r>
              <a:rPr lang="de-AT" sz="3200" dirty="0" err="1">
                <a:solidFill>
                  <a:sysClr val="windowText" lastClr="000000"/>
                </a:solidFill>
                <a:latin typeface="Calibri"/>
              </a:rPr>
              <a:t>lte</a:t>
            </a:r>
            <a:r>
              <a:rPr lang="de-AT" sz="3200" dirty="0">
                <a:solidFill>
                  <a:sysClr val="windowText" lastClr="000000"/>
                </a:solidFill>
                <a:latin typeface="Calibri"/>
              </a:rPr>
              <a:t>.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C029C4-EC41-427F-A958-C7FE5ECFA296}"/>
              </a:ext>
            </a:extLst>
          </p:cNvPr>
          <p:cNvSpPr txBox="1">
            <a:spLocks/>
          </p:cNvSpPr>
          <p:nvPr/>
        </p:nvSpPr>
        <p:spPr>
          <a:xfrm>
            <a:off x="3216000" y="2189082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Nachhaltigkeit sollte beim Reisen der wichtigste Aspekt sein.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3216000" y="2286736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Wenn Naturgebiete durch Reisende gefährdet werden, sollten sie gesperrt werden, auch wenn dadurch weniger Reisende in die Region kommen.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EBFA157-9617-4E83-9215-352E5D3CD25F}"/>
              </a:ext>
            </a:extLst>
          </p:cNvPr>
          <p:cNvSpPr txBox="1">
            <a:spLocks/>
          </p:cNvSpPr>
          <p:nvPr/>
        </p:nvSpPr>
        <p:spPr>
          <a:xfrm>
            <a:off x="3216000" y="2267871"/>
            <a:ext cx="5760000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Es ist für mich kein Problem, in einem Zelt oder Mehrbettzimmer zu übernachten.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066A764-F910-4A3D-8677-8CB11A6E5917}"/>
              </a:ext>
            </a:extLst>
          </p:cNvPr>
          <p:cNvSpPr txBox="1">
            <a:spLocks/>
          </p:cNvSpPr>
          <p:nvPr/>
        </p:nvSpPr>
        <p:spPr>
          <a:xfrm>
            <a:off x="3216000" y="2277858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Ich gebe gerne mehr Geld aus, wenn meine Reise dadurch nachhaltiger ist.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C3DDDE2-0F2B-4388-96BA-800DC1088B0F}"/>
              </a:ext>
            </a:extLst>
          </p:cNvPr>
          <p:cNvSpPr txBox="1">
            <a:spLocks/>
          </p:cNvSpPr>
          <p:nvPr/>
        </p:nvSpPr>
        <p:spPr>
          <a:xfrm>
            <a:off x="3216000" y="2213865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Ich kann mich im Urlaub nur erholen, wenn ich weiß, dass ich die Natur nicht schädige.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2D995B7-60F1-4529-9ECA-7BC989A09F21}"/>
              </a:ext>
            </a:extLst>
          </p:cNvPr>
          <p:cNvSpPr txBox="1">
            <a:spLocks/>
          </p:cNvSpPr>
          <p:nvPr/>
        </p:nvSpPr>
        <p:spPr>
          <a:xfrm>
            <a:off x="3216000" y="2304491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Ich finde, dass alle Menschen nur noch nachhaltig reisen sollten.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000" b="1" kern="0" dirty="0">
                <a:solidFill>
                  <a:srgbClr val="E2B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UMWELTFREUNDLICHER TOURISMUS</a:t>
            </a:r>
            <a:br>
              <a:rPr lang="de-AT" sz="4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„Sollen wir nur noch umweltfreundlich reisen?“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925848"/>
            <a:ext cx="51460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Stenden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endParaRPr lang="de-DE" sz="14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6D561E8-60AD-427B-97A5-3C5658092DE6}"/>
              </a:ext>
            </a:extLst>
          </p:cNvPr>
          <p:cNvSpPr txBox="1">
            <a:spLocks/>
          </p:cNvSpPr>
          <p:nvPr/>
        </p:nvSpPr>
        <p:spPr>
          <a:xfrm>
            <a:off x="3216000" y="2144693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</a:t>
            </a:r>
            <a:r>
              <a:rPr kumimoji="0" lang="de-AT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Ich finde, dass Freizeitsport wie Tauchen oder Skifahren, der die Natur besonders stark schädigt, reduziert werden sollte.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7616A-52CB-870A-8955-705FC362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und die anderen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 rot="16200000">
            <a:off x="-620566" y="4945674"/>
            <a:ext cx="275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B000"/>
                </a:solidFill>
              </a:rPr>
              <a:t>Bildimpuls: Teil 1; A1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46B3AC-19AF-5A5A-4062-40F7408C3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11" y="324511"/>
            <a:ext cx="10802290" cy="6076288"/>
          </a:xfrm>
          <a:prstGeom prst="rect">
            <a:avLst/>
          </a:prstGeom>
        </p:spPr>
      </p:pic>
      <p:sp>
        <p:nvSpPr>
          <p:cNvPr id="4" name="Textfeld 2">
            <a:extLst>
              <a:ext uri="{FF2B5EF4-FFF2-40B4-BE49-F238E27FC236}">
                <a16:creationId xmlns:a16="http://schemas.microsoft.com/office/drawing/2014/main" id="{70C01A17-CC9C-F562-82D9-2B70EB4AA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467" y="6172551"/>
            <a:ext cx="5397533" cy="42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500"/>
              </a:lnSpc>
              <a:spcAft>
                <a:spcPts val="1500"/>
              </a:spcAft>
            </a:pPr>
            <a:r>
              <a:rPr lang="de-AT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Bildquelle: https://pixabay.com/de/photos/berge-wandern-massentourismus-4327031/ [22.12.2021] . </a:t>
            </a:r>
            <a:endParaRPr lang="nl-NL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2C6D35B-6DE8-9F60-187F-BC681937F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11" y="305963"/>
            <a:ext cx="9918577" cy="62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E233B90-28D4-15C7-A6CA-167722FDCDD2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9252C1-5A59-4760-A0D4-5AA32F0922DA}">
  <ds:schemaRefs>
    <ds:schemaRef ds:uri="http://purl.org/dc/dcmitype/"/>
    <ds:schemaRef ds:uri="http://purl.org/dc/elements/1.1/"/>
    <ds:schemaRef ds:uri="http://schemas.microsoft.com/office/2006/documentManagement/types"/>
    <ds:schemaRef ds:uri="2d8a3dbe-a707-426d-a526-ccbd77e9c02f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481</Words>
  <Application>Microsoft Office PowerPoint</Application>
  <PresentationFormat>Breedbeeld</PresentationFormat>
  <Paragraphs>46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Wie steht du dazu?</vt:lpstr>
      <vt:lpstr>Wie stehst du dazu?</vt:lpstr>
      <vt:lpstr>Wie stehst du dazu?</vt:lpstr>
      <vt:lpstr>Wie stehst du dazu?</vt:lpstr>
      <vt:lpstr>Wie stehst du dazu?</vt:lpstr>
      <vt:lpstr>PowerPoint-presentatie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Wo stehen du und die anderen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Bente Gjaltema</cp:lastModifiedBy>
  <cp:revision>17</cp:revision>
  <dcterms:created xsi:type="dcterms:W3CDTF">2023-02-02T12:21:52Z</dcterms:created>
  <dcterms:modified xsi:type="dcterms:W3CDTF">2023-06-23T12:29:39Z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