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1" r:id="rId5"/>
    <p:sldId id="282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82313" autoAdjust="0"/>
  </p:normalViewPr>
  <p:slideViewPr>
    <p:cSldViewPr snapToGrid="0">
      <p:cViewPr varScale="1">
        <p:scale>
          <a:sx n="54" d="100"/>
          <a:sy n="54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7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photos/m%c3%bcll-paradies-sonne-flugzeug-4277613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348881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Ich denke, dass man </a:t>
            </a:r>
            <a:r>
              <a:rPr kumimoji="0" lang="de-A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Einwegsackerl</a:t>
            </a: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 Alltag leicht vermeiden kann.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Ich versuche bewusst, </a:t>
            </a:r>
            <a:r>
              <a:rPr kumimoji="0" lang="de-A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Einwegsackerl</a:t>
            </a: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beim Einkaufen zu vermeiden.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C029C4-EC41-427F-A958-C7FE5ECFA296}"/>
              </a:ext>
            </a:extLst>
          </p:cNvPr>
          <p:cNvSpPr txBox="1">
            <a:spLocks/>
          </p:cNvSpPr>
          <p:nvPr/>
        </p:nvSpPr>
        <p:spPr>
          <a:xfrm>
            <a:off x="3216000" y="2189082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Ich kenne gute Alternativen zum Plastik- oder </a:t>
            </a:r>
            <a:r>
              <a:rPr kumimoji="0" lang="de-A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Papiersackerl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3216000" y="2286736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Mich stört es nicht, wenn ich vor dem Einkaufen daran denken muss, dass ich eine Stofftasche oder einen Korb mitnehmen muss.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EBFA157-9617-4E83-9215-352E5D3CD25F}"/>
              </a:ext>
            </a:extLst>
          </p:cNvPr>
          <p:cNvSpPr txBox="1">
            <a:spLocks/>
          </p:cNvSpPr>
          <p:nvPr/>
        </p:nvSpPr>
        <p:spPr>
          <a:xfrm>
            <a:off x="3216000" y="2267871"/>
            <a:ext cx="5760000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Ich finde es nicht unhygienisch, Obst und Gemüse unverpackt zu kaufen.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066A764-F910-4A3D-8677-8CB11A6E5917}"/>
              </a:ext>
            </a:extLst>
          </p:cNvPr>
          <p:cNvSpPr txBox="1">
            <a:spLocks/>
          </p:cNvSpPr>
          <p:nvPr/>
        </p:nvSpPr>
        <p:spPr>
          <a:xfrm>
            <a:off x="3216000" y="2277858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Ich denke, dass eine strengere Einschränkung von </a:t>
            </a:r>
            <a:r>
              <a:rPr kumimoji="0" lang="de-A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Einwegsackerln</a:t>
            </a: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nötig ist.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C3DDDE2-0F2B-4388-96BA-800DC1088B0F}"/>
              </a:ext>
            </a:extLst>
          </p:cNvPr>
          <p:cNvSpPr txBox="1">
            <a:spLocks/>
          </p:cNvSpPr>
          <p:nvPr/>
        </p:nvSpPr>
        <p:spPr>
          <a:xfrm>
            <a:off x="3216000" y="2213865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Klimaschutz ist für mich persönlich wichtig.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2D995B7-60F1-4529-9ECA-7BC989A09F21}"/>
              </a:ext>
            </a:extLst>
          </p:cNvPr>
          <p:cNvSpPr txBox="1">
            <a:spLocks/>
          </p:cNvSpPr>
          <p:nvPr/>
        </p:nvSpPr>
        <p:spPr>
          <a:xfrm>
            <a:off x="3216000" y="2304491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Ich glaube, dass ein Verbot von </a:t>
            </a:r>
            <a:r>
              <a:rPr kumimoji="0" lang="de-A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Einwegsackerl</a:t>
            </a: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einen großen Einfluss auf die weltweiten CO2-Emissionen hätte.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000" b="1" kern="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EINWEGSACKERL</a:t>
            </a:r>
            <a:br>
              <a:rPr lang="de-AT" sz="4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„Sollen </a:t>
            </a:r>
            <a:r>
              <a:rPr lang="de-AT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Einwegsackerl</a:t>
            </a: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Europa verboten werden?“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925848"/>
            <a:ext cx="51460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Stenden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endParaRPr lang="de-DE" sz="14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6D561E8-60AD-427B-97A5-3C5658092DE6}"/>
              </a:ext>
            </a:extLst>
          </p:cNvPr>
          <p:cNvSpPr txBox="1">
            <a:spLocks/>
          </p:cNvSpPr>
          <p:nvPr/>
        </p:nvSpPr>
        <p:spPr>
          <a:xfrm>
            <a:off x="3216000" y="2144693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Ich glaube, dass sich die meisten Menschen schnell an das Einkaufen ohne </a:t>
            </a:r>
            <a:r>
              <a:rPr kumimoji="0" lang="de-A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Einwegsackerl</a:t>
            </a:r>
            <a:r>
              <a:rPr kumimoji="0" lang="de-AT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gewöhnen könnten.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7616A-52CB-870A-8955-705FC362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und die anderen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 rot="16200000">
            <a:off x="-594653" y="5327336"/>
            <a:ext cx="275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B000"/>
                </a:solidFill>
              </a:rPr>
              <a:t>Bildimpuls: Teil 1; A1</a:t>
            </a:r>
          </a:p>
        </p:txBody>
      </p:sp>
      <p:pic>
        <p:nvPicPr>
          <p:cNvPr id="4" name="Afbeelding 3" descr="Ein Bild, das ausgestaltet enthält.&#10;&#10;Automatisch generierte Beschreibung">
            <a:extLst>
              <a:ext uri="{FF2B5EF4-FFF2-40B4-BE49-F238E27FC236}">
                <a16:creationId xmlns:a16="http://schemas.microsoft.com/office/drawing/2014/main" id="{E4ADA6B4-1F14-3B0A-1F3F-2D106C814F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2" t="18251" r="11622"/>
          <a:stretch/>
        </p:blipFill>
        <p:spPr bwMode="auto">
          <a:xfrm>
            <a:off x="1094410" y="0"/>
            <a:ext cx="10469356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616D2A58-811B-0785-C35B-4BA9AA69E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466" y="6580180"/>
            <a:ext cx="4784024" cy="35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500"/>
              </a:lnSpc>
              <a:spcAft>
                <a:spcPts val="1500"/>
              </a:spcAft>
            </a:pPr>
            <a:r>
              <a:rPr lang="fr-F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Quelle: </a:t>
            </a:r>
            <a:r>
              <a:rPr lang="fr-FR" sz="9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https://pixabay.com/de/photos/m%c3%bcll-paradies-sonne-flugzeug-4277613/</a:t>
            </a:r>
            <a:r>
              <a:rPr lang="fr-F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FC36EE5-765F-6873-98D0-75A361DD2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5" y="428206"/>
            <a:ext cx="9497750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E233B90-28D4-15C7-A6CA-167722FDCDD2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9252C1-5A59-4760-A0D4-5AA32F0922DA}">
  <ds:schemaRefs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2d8a3dbe-a707-426d-a526-ccbd77e9c02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Breedbeeld</PresentationFormat>
  <Paragraphs>46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Wie steht du dazu?</vt:lpstr>
      <vt:lpstr>Wie stehst du dazu?</vt:lpstr>
      <vt:lpstr>Wie stehst du dazu?</vt:lpstr>
      <vt:lpstr>Wie stehst du dazu?</vt:lpstr>
      <vt:lpstr>Wie stehst du dazu?</vt:lpstr>
      <vt:lpstr>PowerPoint-presentatie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Wo stehen du und die anderen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ea.36808@public.ad.uni-graz.at</cp:lastModifiedBy>
  <cp:revision>16</cp:revision>
  <dcterms:created xsi:type="dcterms:W3CDTF">2023-02-02T12:21:52Z</dcterms:created>
  <dcterms:modified xsi:type="dcterms:W3CDTF">2023-06-23T12:32:22Z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