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71" r:id="rId9"/>
    <p:sldId id="270" r:id="rId10"/>
    <p:sldId id="273" r:id="rId11"/>
    <p:sldId id="274" r:id="rId12"/>
    <p:sldId id="272" r:id="rId13"/>
    <p:sldId id="275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2B000"/>
    <a:srgbClr val="FF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2F5CA-A707-44B7-BC1B-929DED01E6EA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112A0-3E3F-4764-B609-4EB61A9024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091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361380"/>
            <a:ext cx="6759956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2926326"/>
            <a:ext cx="558992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/>
          <p:cNvPicPr/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291" b="23564"/>
          <a:stretch/>
        </p:blipFill>
        <p:spPr>
          <a:xfrm>
            <a:off x="323528" y="0"/>
            <a:ext cx="291465" cy="6858000"/>
          </a:xfrm>
          <a:prstGeom prst="rect">
            <a:avLst/>
          </a:prstGeom>
        </p:spPr>
      </p:pic>
      <p:pic>
        <p:nvPicPr>
          <p:cNvPr id="8" name="Grafik 7"/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44133" y="1941039"/>
            <a:ext cx="1008112" cy="1055913"/>
          </a:xfrm>
          <a:prstGeom prst="rect">
            <a:avLst/>
          </a:prstGeom>
        </p:spPr>
      </p:pic>
      <p:pic>
        <p:nvPicPr>
          <p:cNvPr id="9" name="Grafik 8"/>
          <p:cNvPicPr/>
          <p:nvPr userDrawn="1"/>
        </p:nvPicPr>
        <p:blipFill rotWithShape="1">
          <a:blip r:embed="rId6"/>
          <a:srcRect r="4653"/>
          <a:stretch/>
        </p:blipFill>
        <p:spPr>
          <a:xfrm>
            <a:off x="7164288" y="4586123"/>
            <a:ext cx="1956363" cy="1147133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/>
          <p:cNvPicPr/>
          <p:nvPr userDrawn="1"/>
        </p:nvPicPr>
        <p:blipFill rotWithShape="1">
          <a:blip r:embed="rId7"/>
          <a:srcRect l="7198" t="6384" r="8436" b="14512"/>
          <a:stretch/>
        </p:blipFill>
        <p:spPr>
          <a:xfrm>
            <a:off x="7524328" y="3218165"/>
            <a:ext cx="1440160" cy="1290955"/>
          </a:xfrm>
          <a:prstGeom prst="rect">
            <a:avLst/>
          </a:prstGeom>
        </p:spPr>
      </p:pic>
      <p:pic>
        <p:nvPicPr>
          <p:cNvPr id="11" name="Grafik 10"/>
          <p:cNvPicPr/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3"/>
          <a:stretch/>
        </p:blipFill>
        <p:spPr bwMode="auto">
          <a:xfrm>
            <a:off x="5436096" y="5733256"/>
            <a:ext cx="3600400" cy="94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01A3EAA-42F4-42CD-A387-B0118038A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6" b="35082"/>
          <a:stretch/>
        </p:blipFill>
        <p:spPr>
          <a:xfrm>
            <a:off x="8242024" y="900423"/>
            <a:ext cx="813910" cy="82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5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429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619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/>
          <p:cNvPicPr/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291" b="23564"/>
          <a:stretch/>
        </p:blipFill>
        <p:spPr>
          <a:xfrm>
            <a:off x="323528" y="0"/>
            <a:ext cx="291465" cy="6858000"/>
          </a:xfrm>
          <a:prstGeom prst="rect">
            <a:avLst/>
          </a:prstGeom>
        </p:spPr>
      </p:pic>
      <p:pic>
        <p:nvPicPr>
          <p:cNvPr id="8" name="Grafik 7"/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3315" y="6190194"/>
            <a:ext cx="565150" cy="501650"/>
          </a:xfrm>
          <a:prstGeom prst="rect">
            <a:avLst/>
          </a:prstGeom>
        </p:spPr>
      </p:pic>
      <p:pic>
        <p:nvPicPr>
          <p:cNvPr id="9" name="Grafik 8"/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4314612" y="6190194"/>
            <a:ext cx="941070" cy="51816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/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5601829" y="6117798"/>
            <a:ext cx="654685" cy="623570"/>
          </a:xfrm>
          <a:prstGeom prst="rect">
            <a:avLst/>
          </a:prstGeom>
        </p:spPr>
      </p:pic>
      <p:pic>
        <p:nvPicPr>
          <p:cNvPr id="11" name="Grafik 10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60" y="6151756"/>
            <a:ext cx="2381250" cy="48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345769"/>
            <a:ext cx="213360" cy="207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68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335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167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204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705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476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87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00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C30E-353F-4162-BB2A-37A609709E70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DFC64-0DAF-4EE5-BFF6-7FC2270370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277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2364" y="361380"/>
            <a:ext cx="6759956" cy="1470025"/>
          </a:xfrm>
        </p:spPr>
        <p:txBody>
          <a:bodyPr>
            <a:normAutofit/>
          </a:bodyPr>
          <a:lstStyle/>
          <a:p>
            <a:pPr algn="l"/>
            <a:r>
              <a:rPr lang="de-AT" sz="6600" dirty="0" err="1"/>
              <a:t>DiaLog</a:t>
            </a:r>
            <a:endParaRPr lang="de-AT" sz="6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2364" y="2810244"/>
            <a:ext cx="5589922" cy="672480"/>
          </a:xfrm>
        </p:spPr>
        <p:txBody>
          <a:bodyPr>
            <a:normAutofit fontScale="92500"/>
          </a:bodyPr>
          <a:lstStyle/>
          <a:p>
            <a:pPr algn="l"/>
            <a:r>
              <a:rPr lang="de-AT" sz="2800"/>
              <a:t>Materialien </a:t>
            </a:r>
            <a:r>
              <a:rPr lang="de-AT" sz="2800" dirty="0"/>
              <a:t>für Lehrerinnen und Lehrer</a:t>
            </a:r>
          </a:p>
        </p:txBody>
      </p:sp>
      <p:pic>
        <p:nvPicPr>
          <p:cNvPr id="14" name="Grafik 13"/>
          <p:cNvPicPr/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291" b="23564"/>
          <a:stretch/>
        </p:blipFill>
        <p:spPr>
          <a:xfrm>
            <a:off x="323528" y="0"/>
            <a:ext cx="291465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9898082-AD82-4AC1-81E1-42FC5147D2EC}"/>
              </a:ext>
            </a:extLst>
          </p:cNvPr>
          <p:cNvSpPr txBox="1"/>
          <p:nvPr/>
        </p:nvSpPr>
        <p:spPr>
          <a:xfrm>
            <a:off x="692364" y="1447884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b="1" dirty="0">
                <a:solidFill>
                  <a:srgbClr val="E2B000"/>
                </a:solidFill>
              </a:rPr>
              <a:t>MODUL FAST-FASHION (MONO)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792C02-6761-4815-8445-48780E2F92B4}"/>
              </a:ext>
            </a:extLst>
          </p:cNvPr>
          <p:cNvSpPr txBox="1"/>
          <p:nvPr/>
        </p:nvSpPr>
        <p:spPr>
          <a:xfrm>
            <a:off x="755576" y="5034681"/>
            <a:ext cx="72008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AT" sz="1200" dirty="0" err="1"/>
              <a:t>Autor_innen</a:t>
            </a:r>
            <a:r>
              <a:rPr lang="de-AT" sz="1200" dirty="0"/>
              <a:t>:</a:t>
            </a:r>
          </a:p>
          <a:p>
            <a:r>
              <a:rPr lang="de-AT" sz="1200" dirty="0"/>
              <a:t>Victoria </a:t>
            </a:r>
            <a:r>
              <a:rPr lang="de-AT" sz="1200" dirty="0" err="1"/>
              <a:t>Reinsperger</a:t>
            </a:r>
            <a:r>
              <a:rPr lang="de-AT" sz="1200" dirty="0"/>
              <a:t> (Universität Graz, Österreich) </a:t>
            </a:r>
          </a:p>
          <a:p>
            <a:r>
              <a:rPr lang="de-AT" sz="1200" dirty="0"/>
              <a:t>Britta Ehrig (NHL </a:t>
            </a:r>
            <a:r>
              <a:rPr lang="de-AT" sz="1200" dirty="0" err="1"/>
              <a:t>Stenden</a:t>
            </a:r>
            <a:r>
              <a:rPr lang="de-AT" sz="1200" dirty="0"/>
              <a:t> </a:t>
            </a:r>
            <a:r>
              <a:rPr lang="de-AT" sz="1200" dirty="0" err="1"/>
              <a:t>Hogeschool</a:t>
            </a:r>
            <a:r>
              <a:rPr lang="de-AT" sz="1200" dirty="0"/>
              <a:t>, Niederlande) </a:t>
            </a:r>
          </a:p>
          <a:p>
            <a:r>
              <a:rPr lang="de-AT" sz="1200" dirty="0"/>
              <a:t>Jürgen Ehrenmüller (Westböhmische Universität in Pilsen, Tschechien) </a:t>
            </a:r>
          </a:p>
          <a:p>
            <a:r>
              <a:rPr lang="de-AT" sz="1200" dirty="0"/>
              <a:t>Stephan Schicker (Universität Graz, Österreich)</a:t>
            </a:r>
          </a:p>
          <a:p>
            <a:r>
              <a:rPr lang="de-AT" sz="1200" dirty="0"/>
              <a:t>Muhammed Akbulut (Universität Graz, Österreich)</a:t>
            </a:r>
          </a:p>
          <a:p>
            <a:r>
              <a:rPr lang="de-AT" sz="1200" dirty="0"/>
              <a:t>Sabine Schmölzer-</a:t>
            </a:r>
            <a:r>
              <a:rPr lang="de-AT" sz="1200" dirty="0" err="1"/>
              <a:t>Eibinger</a:t>
            </a:r>
            <a:r>
              <a:rPr lang="de-AT" sz="1200" dirty="0"/>
              <a:t> (Universität Graz, Österreich) </a:t>
            </a:r>
          </a:p>
        </p:txBody>
      </p:sp>
    </p:spTree>
    <p:extLst>
      <p:ext uri="{BB962C8B-B14F-4D97-AF65-F5344CB8AC3E}">
        <p14:creationId xmlns:p14="http://schemas.microsoft.com/office/powerpoint/2010/main" val="389410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36B09-74CA-41BB-BD1F-1BD6C3D4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317440"/>
            <a:ext cx="6357392" cy="2223120"/>
          </a:xfrm>
          <a:ln w="38100">
            <a:solidFill>
              <a:srgbClr val="FFCC00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de-AT" dirty="0"/>
              <a:t>Alles klar?</a:t>
            </a:r>
            <a:br>
              <a:rPr lang="de-AT" dirty="0"/>
            </a:br>
            <a:r>
              <a:rPr lang="de-AT" dirty="0"/>
              <a:t>Dann kann es losgehen!</a:t>
            </a:r>
          </a:p>
        </p:txBody>
      </p:sp>
    </p:spTree>
    <p:extLst>
      <p:ext uri="{BB962C8B-B14F-4D97-AF65-F5344CB8AC3E}">
        <p14:creationId xmlns:p14="http://schemas.microsoft.com/office/powerpoint/2010/main" val="272545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2606587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Am wichtigsten ist für mich, dass Mode nachhaltig produziert wurde.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stehst du dazu?</a:t>
            </a:r>
          </a:p>
        </p:txBody>
      </p:sp>
    </p:spTree>
    <p:extLst>
      <p:ext uri="{BB962C8B-B14F-4D97-AF65-F5344CB8AC3E}">
        <p14:creationId xmlns:p14="http://schemas.microsoft.com/office/powerpoint/2010/main" val="1771217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2606587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Ich kann auch in Secondhand-Geschäften gut einkaufen.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4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/>
              <a:t>Wie stehst du dazu?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916311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2606587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Faire Labels sind für mich immer eine gute Option.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4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/>
              <a:t>Wie stehst du dazu?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2361181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3240360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Ich glaube, dass Fast-Fashion-Konzerne gar nicht nachhaltig produzieren.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4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/>
              <a:t>Wie stehst du dazu?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2108797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3096344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Mir ist es überhaupt nicht wichtig, in jeder Saison neue Kleidungsstücke zu kaufen.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4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/>
              <a:t>Wie stehst du dazu?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940886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3600400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Ich denke, dass es für die Mehrheit der Menschen positive Konsequenzen hat, wenn Fast-Fashion vermieden wird.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4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/>
              <a:t>Wie stehst du dazu?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779349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3240360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Ich gebe auch gerne mehr Geld für meine Kleidung aus, wenn die Qualität besser ist.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4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/>
              <a:t>Wie stehst du dazu?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2003609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3600400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Ich besitze gerne einzigartige Kleidungsstücke, die sonst nicht jeder hat.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4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/>
              <a:t>Wie stehst du dazu?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1497556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E4D25-7781-46C4-941F-97132C0E4F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620" y="1988840"/>
            <a:ext cx="6840760" cy="3600400"/>
          </a:xfrm>
          <a:ln w="28575">
            <a:solidFill>
              <a:srgbClr val="E2B000"/>
            </a:solidFill>
            <a:prstDash val="sysDot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AT" sz="3600" dirty="0"/>
              <a:t>Wo ich wohne, gibt es viele Geschäfte mit nachhaltiger Kleidung im Sortiment.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31006D-E2BC-46E0-A39F-DBF2C92BA56D}"/>
              </a:ext>
            </a:extLst>
          </p:cNvPr>
          <p:cNvSpPr txBox="1">
            <a:spLocks/>
          </p:cNvSpPr>
          <p:nvPr/>
        </p:nvSpPr>
        <p:spPr>
          <a:xfrm>
            <a:off x="457200" y="241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/>
              <a:t>Wie stehst du dazu?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4129108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A318FEF4-6C3E-4D16-A693-C7C54F92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64704"/>
            <a:ext cx="82878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BBC4E-C114-4711-A322-FD1AB7C1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Bildimpuls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5A7F409-46AD-405B-AA43-B206C9651477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693" y="1482544"/>
            <a:ext cx="6934615" cy="38929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3E91AE5-DDD2-4A8C-BB74-0B2B1F22262C}"/>
              </a:ext>
            </a:extLst>
          </p:cNvPr>
          <p:cNvSpPr txBox="1"/>
          <p:nvPr/>
        </p:nvSpPr>
        <p:spPr>
          <a:xfrm>
            <a:off x="1104692" y="5375456"/>
            <a:ext cx="6934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00" dirty="0"/>
              <a:t>Bildquelle: Cruz-</a:t>
            </a:r>
            <a:r>
              <a:rPr lang="de-AT" sz="1000" dirty="0" err="1"/>
              <a:t>Sy</a:t>
            </a:r>
            <a:r>
              <a:rPr lang="de-AT" sz="1000" dirty="0"/>
              <a:t>, </a:t>
            </a:r>
            <a:r>
              <a:rPr lang="de-AT" sz="1000" dirty="0" err="1"/>
              <a:t>Gigie</a:t>
            </a:r>
            <a:r>
              <a:rPr lang="de-AT" sz="1000" dirty="0"/>
              <a:t> (2011): Detox </a:t>
            </a:r>
            <a:r>
              <a:rPr lang="de-AT" sz="1000" dirty="0" err="1"/>
              <a:t>my</a:t>
            </a:r>
            <a:r>
              <a:rPr lang="de-AT" sz="1000" dirty="0"/>
              <a:t> </a:t>
            </a:r>
            <a:r>
              <a:rPr lang="de-AT" sz="1000" dirty="0" err="1"/>
              <a:t>fashion</a:t>
            </a:r>
            <a:r>
              <a:rPr lang="de-AT" sz="1000" dirty="0"/>
              <a:t>. URL: https://www.greenpeace.org/international/act/detox/ [14.05.2021].  </a:t>
            </a:r>
          </a:p>
        </p:txBody>
      </p:sp>
    </p:spTree>
    <p:extLst>
      <p:ext uri="{BB962C8B-B14F-4D97-AF65-F5344CB8AC3E}">
        <p14:creationId xmlns:p14="http://schemas.microsoft.com/office/powerpoint/2010/main" val="19984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1A4BA8-9F0A-4D8B-9CBD-BED7B07EA8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3568" y="1268760"/>
            <a:ext cx="8003232" cy="89847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0B0B36-20F9-4FFF-9094-73C614832616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stehst du dazu?</a:t>
            </a:r>
          </a:p>
        </p:txBody>
      </p:sp>
      <p:grpSp>
        <p:nvGrpSpPr>
          <p:cNvPr id="27" name="Grafik 25" descr="Klassenzimmer">
            <a:extLst>
              <a:ext uri="{FF2B5EF4-FFF2-40B4-BE49-F238E27FC236}">
                <a16:creationId xmlns:a16="http://schemas.microsoft.com/office/drawing/2014/main" id="{BBD66790-BABE-47C5-9A49-1DDA04775C83}"/>
              </a:ext>
            </a:extLst>
          </p:cNvPr>
          <p:cNvGrpSpPr/>
          <p:nvPr/>
        </p:nvGrpSpPr>
        <p:grpSpPr>
          <a:xfrm>
            <a:off x="6987322" y="2584284"/>
            <a:ext cx="2049174" cy="2140860"/>
            <a:chOff x="3898042" y="2300710"/>
            <a:chExt cx="1053959" cy="1061884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25D4C6B5-E09B-4143-AB3C-89D2DBC68019}"/>
                </a:ext>
              </a:extLst>
            </p:cNvPr>
            <p:cNvSpPr/>
            <p:nvPr/>
          </p:nvSpPr>
          <p:spPr>
            <a:xfrm>
              <a:off x="4038704" y="2439072"/>
              <a:ext cx="189537" cy="189537"/>
            </a:xfrm>
            <a:custGeom>
              <a:avLst/>
              <a:gdLst>
                <a:gd name="connsiteX0" fmla="*/ 175220 w 189536"/>
                <a:gd name="connsiteY0" fmla="*/ 94802 h 189536"/>
                <a:gd name="connsiteX1" fmla="*/ 94802 w 189536"/>
                <a:gd name="connsiteY1" fmla="*/ 175220 h 189536"/>
                <a:gd name="connsiteX2" fmla="*/ 14384 w 189536"/>
                <a:gd name="connsiteY2" fmla="*/ 94802 h 189536"/>
                <a:gd name="connsiteX3" fmla="*/ 94802 w 189536"/>
                <a:gd name="connsiteY3" fmla="*/ 14384 h 189536"/>
                <a:gd name="connsiteX4" fmla="*/ 175220 w 189536"/>
                <a:gd name="connsiteY4" fmla="*/ 94802 h 18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36" h="189536">
                  <a:moveTo>
                    <a:pt x="175220" y="94802"/>
                  </a:moveTo>
                  <a:cubicBezTo>
                    <a:pt x="175220" y="139216"/>
                    <a:pt x="139216" y="175220"/>
                    <a:pt x="94802" y="175220"/>
                  </a:cubicBezTo>
                  <a:cubicBezTo>
                    <a:pt x="50389" y="175220"/>
                    <a:pt x="14384" y="139216"/>
                    <a:pt x="14384" y="94802"/>
                  </a:cubicBezTo>
                  <a:cubicBezTo>
                    <a:pt x="14384" y="50389"/>
                    <a:pt x="50389" y="14384"/>
                    <a:pt x="94802" y="14384"/>
                  </a:cubicBezTo>
                  <a:cubicBezTo>
                    <a:pt x="139216" y="14384"/>
                    <a:pt x="175220" y="50389"/>
                    <a:pt x="175220" y="94802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2860A78-6273-4527-A0FB-954A4D5588FF}"/>
                </a:ext>
              </a:extLst>
            </p:cNvPr>
            <p:cNvSpPr/>
            <p:nvPr/>
          </p:nvSpPr>
          <p:spPr>
            <a:xfrm>
              <a:off x="3898042" y="2482602"/>
              <a:ext cx="717532" cy="879992"/>
            </a:xfrm>
            <a:custGeom>
              <a:avLst/>
              <a:gdLst>
                <a:gd name="connsiteX0" fmla="*/ 709714 w 717532"/>
                <a:gd name="connsiteY0" fmla="*/ 20269 h 879992"/>
                <a:gd name="connsiteX1" fmla="*/ 681013 w 717532"/>
                <a:gd name="connsiteY1" fmla="*/ 20269 h 879992"/>
                <a:gd name="connsiteX2" fmla="*/ 506097 w 717532"/>
                <a:gd name="connsiteY2" fmla="*/ 195184 h 879992"/>
                <a:gd name="connsiteX3" fmla="*/ 466701 w 717532"/>
                <a:gd name="connsiteY3" fmla="*/ 205202 h 879992"/>
                <a:gd name="connsiteX4" fmla="*/ 413359 w 717532"/>
                <a:gd name="connsiteY4" fmla="*/ 290629 h 879992"/>
                <a:gd name="connsiteX5" fmla="*/ 398197 w 717532"/>
                <a:gd name="connsiteY5" fmla="*/ 226051 h 879992"/>
                <a:gd name="connsiteX6" fmla="*/ 386147 w 717532"/>
                <a:gd name="connsiteY6" fmla="*/ 203849 h 879992"/>
                <a:gd name="connsiteX7" fmla="*/ 301668 w 717532"/>
                <a:gd name="connsiteY7" fmla="*/ 159714 h 879992"/>
                <a:gd name="connsiteX8" fmla="*/ 235466 w 717532"/>
                <a:gd name="connsiteY8" fmla="*/ 151726 h 879992"/>
                <a:gd name="connsiteX9" fmla="*/ 169128 w 717532"/>
                <a:gd name="connsiteY9" fmla="*/ 161744 h 879992"/>
                <a:gd name="connsiteX10" fmla="*/ 84784 w 717532"/>
                <a:gd name="connsiteY10" fmla="*/ 205879 h 879992"/>
                <a:gd name="connsiteX11" fmla="*/ 72735 w 717532"/>
                <a:gd name="connsiteY11" fmla="*/ 228082 h 879992"/>
                <a:gd name="connsiteX12" fmla="*/ 14384 w 717532"/>
                <a:gd name="connsiteY12" fmla="*/ 477188 h 879992"/>
                <a:gd name="connsiteX13" fmla="*/ 55000 w 717532"/>
                <a:gd name="connsiteY13" fmla="*/ 517803 h 879992"/>
                <a:gd name="connsiteX14" fmla="*/ 93178 w 717532"/>
                <a:gd name="connsiteY14" fmla="*/ 487748 h 879992"/>
                <a:gd name="connsiteX15" fmla="*/ 135417 w 717532"/>
                <a:gd name="connsiteY15" fmla="*/ 312968 h 879992"/>
                <a:gd name="connsiteX16" fmla="*/ 135417 w 717532"/>
                <a:gd name="connsiteY16" fmla="*/ 874944 h 879992"/>
                <a:gd name="connsiteX17" fmla="*/ 215429 w 717532"/>
                <a:gd name="connsiteY17" fmla="*/ 874944 h 879992"/>
                <a:gd name="connsiteX18" fmla="*/ 215429 w 717532"/>
                <a:gd name="connsiteY18" fmla="*/ 513335 h 879992"/>
                <a:gd name="connsiteX19" fmla="*/ 256044 w 717532"/>
                <a:gd name="connsiteY19" fmla="*/ 513335 h 879992"/>
                <a:gd name="connsiteX20" fmla="*/ 256044 w 717532"/>
                <a:gd name="connsiteY20" fmla="*/ 874944 h 879992"/>
                <a:gd name="connsiteX21" fmla="*/ 335920 w 717532"/>
                <a:gd name="connsiteY21" fmla="*/ 874944 h 879992"/>
                <a:gd name="connsiteX22" fmla="*/ 335920 w 717532"/>
                <a:gd name="connsiteY22" fmla="*/ 310395 h 879992"/>
                <a:gd name="connsiteX23" fmla="*/ 350812 w 717532"/>
                <a:gd name="connsiteY23" fmla="*/ 374026 h 879992"/>
                <a:gd name="connsiteX24" fmla="*/ 358800 w 717532"/>
                <a:gd name="connsiteY24" fmla="*/ 384179 h 879992"/>
                <a:gd name="connsiteX25" fmla="*/ 412953 w 717532"/>
                <a:gd name="connsiteY25" fmla="*/ 403268 h 879992"/>
                <a:gd name="connsiteX26" fmla="*/ 445445 w 717532"/>
                <a:gd name="connsiteY26" fmla="*/ 388512 h 879992"/>
                <a:gd name="connsiteX27" fmla="*/ 528029 w 717532"/>
                <a:gd name="connsiteY27" fmla="*/ 253128 h 879992"/>
                <a:gd name="connsiteX28" fmla="*/ 533580 w 717532"/>
                <a:gd name="connsiteY28" fmla="*/ 225104 h 879992"/>
                <a:gd name="connsiteX29" fmla="*/ 709578 w 717532"/>
                <a:gd name="connsiteY29" fmla="*/ 49105 h 879992"/>
                <a:gd name="connsiteX30" fmla="*/ 709714 w 717532"/>
                <a:gd name="connsiteY30" fmla="*/ 20269 h 87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532" h="879992">
                  <a:moveTo>
                    <a:pt x="709714" y="20269"/>
                  </a:moveTo>
                  <a:cubicBezTo>
                    <a:pt x="701755" y="12423"/>
                    <a:pt x="688972" y="12423"/>
                    <a:pt x="681013" y="20269"/>
                  </a:cubicBezTo>
                  <a:lnTo>
                    <a:pt x="506097" y="195184"/>
                  </a:lnTo>
                  <a:cubicBezTo>
                    <a:pt x="492119" y="191239"/>
                    <a:pt x="477097" y="195058"/>
                    <a:pt x="466701" y="205202"/>
                  </a:cubicBezTo>
                  <a:cubicBezTo>
                    <a:pt x="463857" y="208045"/>
                    <a:pt x="413359" y="290629"/>
                    <a:pt x="413359" y="290629"/>
                  </a:cubicBezTo>
                  <a:lnTo>
                    <a:pt x="398197" y="226051"/>
                  </a:lnTo>
                  <a:cubicBezTo>
                    <a:pt x="396189" y="217725"/>
                    <a:pt x="392035" y="210069"/>
                    <a:pt x="386147" y="203849"/>
                  </a:cubicBezTo>
                  <a:cubicBezTo>
                    <a:pt x="361195" y="183678"/>
                    <a:pt x="332477" y="168675"/>
                    <a:pt x="301668" y="159714"/>
                  </a:cubicBezTo>
                  <a:cubicBezTo>
                    <a:pt x="279888" y="155055"/>
                    <a:pt x="257729" y="152381"/>
                    <a:pt x="235466" y="151726"/>
                  </a:cubicBezTo>
                  <a:cubicBezTo>
                    <a:pt x="213004" y="152072"/>
                    <a:pt x="190690" y="155442"/>
                    <a:pt x="169128" y="161744"/>
                  </a:cubicBezTo>
                  <a:cubicBezTo>
                    <a:pt x="138040" y="169894"/>
                    <a:pt x="109203" y="184984"/>
                    <a:pt x="84784" y="205879"/>
                  </a:cubicBezTo>
                  <a:cubicBezTo>
                    <a:pt x="78843" y="212062"/>
                    <a:pt x="74681" y="219732"/>
                    <a:pt x="72735" y="228082"/>
                  </a:cubicBezTo>
                  <a:cubicBezTo>
                    <a:pt x="72735" y="228082"/>
                    <a:pt x="14384" y="473126"/>
                    <a:pt x="14384" y="477188"/>
                  </a:cubicBezTo>
                  <a:cubicBezTo>
                    <a:pt x="14384" y="499619"/>
                    <a:pt x="32569" y="517803"/>
                    <a:pt x="55000" y="517803"/>
                  </a:cubicBezTo>
                  <a:cubicBezTo>
                    <a:pt x="72976" y="517341"/>
                    <a:pt x="88508" y="505113"/>
                    <a:pt x="93178" y="487748"/>
                  </a:cubicBezTo>
                  <a:lnTo>
                    <a:pt x="135417" y="312968"/>
                  </a:lnTo>
                  <a:lnTo>
                    <a:pt x="135417" y="874944"/>
                  </a:lnTo>
                  <a:lnTo>
                    <a:pt x="215429" y="874944"/>
                  </a:lnTo>
                  <a:lnTo>
                    <a:pt x="215429" y="513335"/>
                  </a:lnTo>
                  <a:lnTo>
                    <a:pt x="256044" y="513335"/>
                  </a:lnTo>
                  <a:lnTo>
                    <a:pt x="256044" y="874944"/>
                  </a:lnTo>
                  <a:lnTo>
                    <a:pt x="335920" y="874944"/>
                  </a:lnTo>
                  <a:lnTo>
                    <a:pt x="335920" y="310395"/>
                  </a:lnTo>
                  <a:lnTo>
                    <a:pt x="350812" y="374026"/>
                  </a:lnTo>
                  <a:cubicBezTo>
                    <a:pt x="351845" y="378424"/>
                    <a:pt x="354768" y="382140"/>
                    <a:pt x="358800" y="384179"/>
                  </a:cubicBezTo>
                  <a:cubicBezTo>
                    <a:pt x="374368" y="396128"/>
                    <a:pt x="393334" y="402813"/>
                    <a:pt x="412953" y="403268"/>
                  </a:cubicBezTo>
                  <a:cubicBezTo>
                    <a:pt x="425728" y="405057"/>
                    <a:pt x="438386" y="399307"/>
                    <a:pt x="445445" y="388512"/>
                  </a:cubicBezTo>
                  <a:lnTo>
                    <a:pt x="528029" y="253128"/>
                  </a:lnTo>
                  <a:cubicBezTo>
                    <a:pt x="533308" y="244805"/>
                    <a:pt x="535289" y="234811"/>
                    <a:pt x="533580" y="225104"/>
                  </a:cubicBezTo>
                  <a:lnTo>
                    <a:pt x="709578" y="49105"/>
                  </a:lnTo>
                  <a:cubicBezTo>
                    <a:pt x="717550" y="41168"/>
                    <a:pt x="717611" y="28281"/>
                    <a:pt x="709714" y="2026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7227EA27-4214-4C43-947A-059170CC7A71}"/>
                </a:ext>
              </a:extLst>
            </p:cNvPr>
            <p:cNvSpPr/>
            <p:nvPr/>
          </p:nvSpPr>
          <p:spPr>
            <a:xfrm>
              <a:off x="4153239" y="2300710"/>
              <a:ext cx="798762" cy="582149"/>
            </a:xfrm>
            <a:custGeom>
              <a:avLst/>
              <a:gdLst>
                <a:gd name="connsiteX0" fmla="*/ 731917 w 798762"/>
                <a:gd name="connsiteY0" fmla="*/ 14384 h 582148"/>
                <a:gd name="connsiteX1" fmla="*/ 68538 w 798762"/>
                <a:gd name="connsiteY1" fmla="*/ 14384 h 582148"/>
                <a:gd name="connsiteX2" fmla="*/ 14384 w 798762"/>
                <a:gd name="connsiteY2" fmla="*/ 68538 h 582148"/>
                <a:gd name="connsiteX3" fmla="*/ 14384 w 798762"/>
                <a:gd name="connsiteY3" fmla="*/ 117276 h 582148"/>
                <a:gd name="connsiteX4" fmla="*/ 68538 w 798762"/>
                <a:gd name="connsiteY4" fmla="*/ 149768 h 582148"/>
                <a:gd name="connsiteX5" fmla="*/ 68538 w 798762"/>
                <a:gd name="connsiteY5" fmla="*/ 68538 h 582148"/>
                <a:gd name="connsiteX6" fmla="*/ 731917 w 798762"/>
                <a:gd name="connsiteY6" fmla="*/ 68538 h 582148"/>
                <a:gd name="connsiteX7" fmla="*/ 731917 w 798762"/>
                <a:gd name="connsiteY7" fmla="*/ 515303 h 582148"/>
                <a:gd name="connsiteX8" fmla="*/ 269853 w 798762"/>
                <a:gd name="connsiteY8" fmla="*/ 515303 h 582148"/>
                <a:gd name="connsiteX9" fmla="*/ 236819 w 798762"/>
                <a:gd name="connsiteY9" fmla="*/ 569457 h 582148"/>
                <a:gd name="connsiteX10" fmla="*/ 731917 w 798762"/>
                <a:gd name="connsiteY10" fmla="*/ 569457 h 582148"/>
                <a:gd name="connsiteX11" fmla="*/ 786070 w 798762"/>
                <a:gd name="connsiteY11" fmla="*/ 515303 h 582148"/>
                <a:gd name="connsiteX12" fmla="*/ 786070 w 798762"/>
                <a:gd name="connsiteY12" fmla="*/ 68538 h 582148"/>
                <a:gd name="connsiteX13" fmla="*/ 731917 w 798762"/>
                <a:gd name="connsiteY13" fmla="*/ 14384 h 58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8762" h="582148">
                  <a:moveTo>
                    <a:pt x="731917" y="14384"/>
                  </a:moveTo>
                  <a:lnTo>
                    <a:pt x="68538" y="14384"/>
                  </a:lnTo>
                  <a:cubicBezTo>
                    <a:pt x="38630" y="14384"/>
                    <a:pt x="14384" y="38630"/>
                    <a:pt x="14384" y="68538"/>
                  </a:cubicBezTo>
                  <a:lnTo>
                    <a:pt x="14384" y="117276"/>
                  </a:lnTo>
                  <a:cubicBezTo>
                    <a:pt x="35085" y="122911"/>
                    <a:pt x="53824" y="134156"/>
                    <a:pt x="68538" y="149768"/>
                  </a:cubicBezTo>
                  <a:lnTo>
                    <a:pt x="68538" y="68538"/>
                  </a:lnTo>
                  <a:lnTo>
                    <a:pt x="731917" y="68538"/>
                  </a:lnTo>
                  <a:lnTo>
                    <a:pt x="731917" y="515303"/>
                  </a:lnTo>
                  <a:lnTo>
                    <a:pt x="269853" y="515303"/>
                  </a:lnTo>
                  <a:lnTo>
                    <a:pt x="236819" y="569457"/>
                  </a:lnTo>
                  <a:lnTo>
                    <a:pt x="731917" y="569457"/>
                  </a:lnTo>
                  <a:cubicBezTo>
                    <a:pt x="761824" y="569457"/>
                    <a:pt x="786070" y="545211"/>
                    <a:pt x="786070" y="515303"/>
                  </a:cubicBezTo>
                  <a:lnTo>
                    <a:pt x="786070" y="68538"/>
                  </a:lnTo>
                  <a:cubicBezTo>
                    <a:pt x="786070" y="38630"/>
                    <a:pt x="761824" y="14384"/>
                    <a:pt x="731917" y="14384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7BA58D1D-059D-427B-BDFA-ACEA5A11E4B7}"/>
              </a:ext>
            </a:extLst>
          </p:cNvPr>
          <p:cNvGrpSpPr/>
          <p:nvPr/>
        </p:nvGrpSpPr>
        <p:grpSpPr>
          <a:xfrm>
            <a:off x="1049720" y="2618447"/>
            <a:ext cx="5743737" cy="1143348"/>
            <a:chOff x="1813315" y="3174921"/>
            <a:chExt cx="5743737" cy="1143348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4B7F0AC-538E-48CD-AB9F-6A06F95D1FD3}"/>
                </a:ext>
              </a:extLst>
            </p:cNvPr>
            <p:cNvSpPr/>
            <p:nvPr/>
          </p:nvSpPr>
          <p:spPr>
            <a:xfrm>
              <a:off x="1850541" y="3703266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43ED172A-7965-48FF-AD92-B968AA4AAD09}"/>
                </a:ext>
              </a:extLst>
            </p:cNvPr>
            <p:cNvSpPr/>
            <p:nvPr/>
          </p:nvSpPr>
          <p:spPr>
            <a:xfrm>
              <a:off x="1813315" y="3429002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8F7B01B-4403-48C9-8416-95D41DD7B299}"/>
                </a:ext>
              </a:extLst>
            </p:cNvPr>
            <p:cNvSpPr/>
            <p:nvPr/>
          </p:nvSpPr>
          <p:spPr>
            <a:xfrm>
              <a:off x="3150222" y="369335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ABBA55F3-7176-4A73-9D28-AE3BFE01D161}"/>
                </a:ext>
              </a:extLst>
            </p:cNvPr>
            <p:cNvSpPr/>
            <p:nvPr/>
          </p:nvSpPr>
          <p:spPr>
            <a:xfrm>
              <a:off x="4936987" y="3703266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2F26D1B3-2CA6-4EA7-8257-988E29C803A7}"/>
                </a:ext>
              </a:extLst>
            </p:cNvPr>
            <p:cNvSpPr/>
            <p:nvPr/>
          </p:nvSpPr>
          <p:spPr>
            <a:xfrm>
              <a:off x="6257371" y="3703266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4222771-5AC3-4D85-80A6-37FE57363ECC}"/>
                </a:ext>
              </a:extLst>
            </p:cNvPr>
            <p:cNvSpPr/>
            <p:nvPr/>
          </p:nvSpPr>
          <p:spPr>
            <a:xfrm>
              <a:off x="3116461" y="3430575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748B20F6-02FB-4A29-A97D-2D0862B8FB4F}"/>
                </a:ext>
              </a:extLst>
            </p:cNvPr>
            <p:cNvSpPr/>
            <p:nvPr/>
          </p:nvSpPr>
          <p:spPr>
            <a:xfrm>
              <a:off x="4878388" y="3429001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F0D2F6D8-F22D-4C4D-B55D-B6C6F031CF4B}"/>
                </a:ext>
              </a:extLst>
            </p:cNvPr>
            <p:cNvSpPr/>
            <p:nvPr/>
          </p:nvSpPr>
          <p:spPr>
            <a:xfrm>
              <a:off x="6219689" y="342900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3DEA0CD-4974-4154-BF2E-D3F77486F94E}"/>
                </a:ext>
              </a:extLst>
            </p:cNvPr>
            <p:cNvSpPr/>
            <p:nvPr/>
          </p:nvSpPr>
          <p:spPr>
            <a:xfrm>
              <a:off x="1937571" y="3174921"/>
              <a:ext cx="350389" cy="341046"/>
            </a:xfrm>
            <a:custGeom>
              <a:avLst/>
              <a:gdLst>
                <a:gd name="connsiteX0" fmla="*/ 137313 w 148921"/>
                <a:gd name="connsiteY0" fmla="*/ 75849 h 148921"/>
                <a:gd name="connsiteX1" fmla="*/ 75849 w 148921"/>
                <a:gd name="connsiteY1" fmla="*/ 137313 h 148921"/>
                <a:gd name="connsiteX2" fmla="*/ 14384 w 148921"/>
                <a:gd name="connsiteY2" fmla="*/ 75849 h 148921"/>
                <a:gd name="connsiteX3" fmla="*/ 75849 w 148921"/>
                <a:gd name="connsiteY3" fmla="*/ 14384 h 148921"/>
                <a:gd name="connsiteX4" fmla="*/ 137313 w 148921"/>
                <a:gd name="connsiteY4" fmla="*/ 75849 h 1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21" h="148921">
                  <a:moveTo>
                    <a:pt x="137313" y="75849"/>
                  </a:moveTo>
                  <a:cubicBezTo>
                    <a:pt x="137313" y="109794"/>
                    <a:pt x="109794" y="137313"/>
                    <a:pt x="75849" y="137313"/>
                  </a:cubicBezTo>
                  <a:cubicBezTo>
                    <a:pt x="41903" y="137313"/>
                    <a:pt x="14384" y="109794"/>
                    <a:pt x="14384" y="75849"/>
                  </a:cubicBezTo>
                  <a:cubicBezTo>
                    <a:pt x="14384" y="41903"/>
                    <a:pt x="41903" y="14384"/>
                    <a:pt x="75849" y="14384"/>
                  </a:cubicBezTo>
                  <a:cubicBezTo>
                    <a:pt x="109794" y="14384"/>
                    <a:pt x="137313" y="41903"/>
                    <a:pt x="137313" y="7584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EEF23888-597B-445D-BC20-8D306EC4CC0F}"/>
                </a:ext>
              </a:extLst>
            </p:cNvPr>
            <p:cNvSpPr/>
            <p:nvPr/>
          </p:nvSpPr>
          <p:spPr>
            <a:xfrm>
              <a:off x="1957477" y="3458045"/>
              <a:ext cx="310579" cy="537311"/>
            </a:xfrm>
            <a:custGeom>
              <a:avLst/>
              <a:gdLst>
                <a:gd name="connsiteX0" fmla="*/ 258075 w 270766"/>
                <a:gd name="connsiteY0" fmla="*/ 137177 h 148921"/>
                <a:gd name="connsiteX1" fmla="*/ 258075 w 270766"/>
                <a:gd name="connsiteY1" fmla="*/ 75713 h 148921"/>
                <a:gd name="connsiteX2" fmla="*/ 245890 w 270766"/>
                <a:gd name="connsiteY2" fmla="*/ 51209 h 148921"/>
                <a:gd name="connsiteX3" fmla="*/ 186457 w 270766"/>
                <a:gd name="connsiteY3" fmla="*/ 21966 h 148921"/>
                <a:gd name="connsiteX4" fmla="*/ 136230 w 270766"/>
                <a:gd name="connsiteY4" fmla="*/ 14384 h 148921"/>
                <a:gd name="connsiteX5" fmla="*/ 86002 w 270766"/>
                <a:gd name="connsiteY5" fmla="*/ 21966 h 148921"/>
                <a:gd name="connsiteX6" fmla="*/ 26569 w 270766"/>
                <a:gd name="connsiteY6" fmla="*/ 51209 h 148921"/>
                <a:gd name="connsiteX7" fmla="*/ 14384 w 270766"/>
                <a:gd name="connsiteY7" fmla="*/ 75713 h 148921"/>
                <a:gd name="connsiteX8" fmla="*/ 14384 w 270766"/>
                <a:gd name="connsiteY8" fmla="*/ 137177 h 1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766" h="148921">
                  <a:moveTo>
                    <a:pt x="258075" y="137177"/>
                  </a:moveTo>
                  <a:lnTo>
                    <a:pt x="258075" y="75713"/>
                  </a:lnTo>
                  <a:cubicBezTo>
                    <a:pt x="257874" y="66136"/>
                    <a:pt x="253407" y="57148"/>
                    <a:pt x="245890" y="51209"/>
                  </a:cubicBezTo>
                  <a:cubicBezTo>
                    <a:pt x="228228" y="37595"/>
                    <a:pt x="208019" y="27652"/>
                    <a:pt x="186457" y="21966"/>
                  </a:cubicBezTo>
                  <a:cubicBezTo>
                    <a:pt x="170181" y="16970"/>
                    <a:pt x="153254" y="14414"/>
                    <a:pt x="136230" y="14384"/>
                  </a:cubicBezTo>
                  <a:cubicBezTo>
                    <a:pt x="119223" y="14647"/>
                    <a:pt x="102328" y="17196"/>
                    <a:pt x="86002" y="21966"/>
                  </a:cubicBezTo>
                  <a:cubicBezTo>
                    <a:pt x="64679" y="28279"/>
                    <a:pt x="44582" y="38167"/>
                    <a:pt x="26569" y="51209"/>
                  </a:cubicBezTo>
                  <a:cubicBezTo>
                    <a:pt x="19052" y="57148"/>
                    <a:pt x="14585" y="66136"/>
                    <a:pt x="14384" y="75713"/>
                  </a:cubicBezTo>
                  <a:lnTo>
                    <a:pt x="14384" y="137177"/>
                  </a:ln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4EBFA56D-A78A-44A9-8636-6E7B0A46642C}"/>
                </a:ext>
              </a:extLst>
            </p:cNvPr>
            <p:cNvSpPr/>
            <p:nvPr/>
          </p:nvSpPr>
          <p:spPr>
            <a:xfrm>
              <a:off x="3257158" y="3184629"/>
              <a:ext cx="350389" cy="341046"/>
            </a:xfrm>
            <a:custGeom>
              <a:avLst/>
              <a:gdLst>
                <a:gd name="connsiteX0" fmla="*/ 137313 w 148921"/>
                <a:gd name="connsiteY0" fmla="*/ 75849 h 148921"/>
                <a:gd name="connsiteX1" fmla="*/ 75849 w 148921"/>
                <a:gd name="connsiteY1" fmla="*/ 137313 h 148921"/>
                <a:gd name="connsiteX2" fmla="*/ 14384 w 148921"/>
                <a:gd name="connsiteY2" fmla="*/ 75849 h 148921"/>
                <a:gd name="connsiteX3" fmla="*/ 75849 w 148921"/>
                <a:gd name="connsiteY3" fmla="*/ 14384 h 148921"/>
                <a:gd name="connsiteX4" fmla="*/ 137313 w 148921"/>
                <a:gd name="connsiteY4" fmla="*/ 75849 h 1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21" h="148921">
                  <a:moveTo>
                    <a:pt x="137313" y="75849"/>
                  </a:moveTo>
                  <a:cubicBezTo>
                    <a:pt x="137313" y="109794"/>
                    <a:pt x="109794" y="137313"/>
                    <a:pt x="75849" y="137313"/>
                  </a:cubicBezTo>
                  <a:cubicBezTo>
                    <a:pt x="41903" y="137313"/>
                    <a:pt x="14384" y="109794"/>
                    <a:pt x="14384" y="75849"/>
                  </a:cubicBezTo>
                  <a:cubicBezTo>
                    <a:pt x="14384" y="41903"/>
                    <a:pt x="41903" y="14384"/>
                    <a:pt x="75849" y="14384"/>
                  </a:cubicBezTo>
                  <a:cubicBezTo>
                    <a:pt x="109794" y="14384"/>
                    <a:pt x="137313" y="41903"/>
                    <a:pt x="137313" y="7584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CF29A0AE-1209-45FA-9579-DD7CE80AC670}"/>
                </a:ext>
              </a:extLst>
            </p:cNvPr>
            <p:cNvSpPr/>
            <p:nvPr/>
          </p:nvSpPr>
          <p:spPr>
            <a:xfrm>
              <a:off x="3277064" y="3467753"/>
              <a:ext cx="310579" cy="537311"/>
            </a:xfrm>
            <a:custGeom>
              <a:avLst/>
              <a:gdLst>
                <a:gd name="connsiteX0" fmla="*/ 258075 w 270766"/>
                <a:gd name="connsiteY0" fmla="*/ 137177 h 148921"/>
                <a:gd name="connsiteX1" fmla="*/ 258075 w 270766"/>
                <a:gd name="connsiteY1" fmla="*/ 75713 h 148921"/>
                <a:gd name="connsiteX2" fmla="*/ 245890 w 270766"/>
                <a:gd name="connsiteY2" fmla="*/ 51209 h 148921"/>
                <a:gd name="connsiteX3" fmla="*/ 186457 w 270766"/>
                <a:gd name="connsiteY3" fmla="*/ 21966 h 148921"/>
                <a:gd name="connsiteX4" fmla="*/ 136230 w 270766"/>
                <a:gd name="connsiteY4" fmla="*/ 14384 h 148921"/>
                <a:gd name="connsiteX5" fmla="*/ 86002 w 270766"/>
                <a:gd name="connsiteY5" fmla="*/ 21966 h 148921"/>
                <a:gd name="connsiteX6" fmla="*/ 26569 w 270766"/>
                <a:gd name="connsiteY6" fmla="*/ 51209 h 148921"/>
                <a:gd name="connsiteX7" fmla="*/ 14384 w 270766"/>
                <a:gd name="connsiteY7" fmla="*/ 75713 h 148921"/>
                <a:gd name="connsiteX8" fmla="*/ 14384 w 270766"/>
                <a:gd name="connsiteY8" fmla="*/ 137177 h 1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766" h="148921">
                  <a:moveTo>
                    <a:pt x="258075" y="137177"/>
                  </a:moveTo>
                  <a:lnTo>
                    <a:pt x="258075" y="75713"/>
                  </a:lnTo>
                  <a:cubicBezTo>
                    <a:pt x="257874" y="66136"/>
                    <a:pt x="253407" y="57148"/>
                    <a:pt x="245890" y="51209"/>
                  </a:cubicBezTo>
                  <a:cubicBezTo>
                    <a:pt x="228228" y="37595"/>
                    <a:pt x="208019" y="27652"/>
                    <a:pt x="186457" y="21966"/>
                  </a:cubicBezTo>
                  <a:cubicBezTo>
                    <a:pt x="170181" y="16970"/>
                    <a:pt x="153254" y="14414"/>
                    <a:pt x="136230" y="14384"/>
                  </a:cubicBezTo>
                  <a:cubicBezTo>
                    <a:pt x="119223" y="14647"/>
                    <a:pt x="102328" y="17196"/>
                    <a:pt x="86002" y="21966"/>
                  </a:cubicBezTo>
                  <a:cubicBezTo>
                    <a:pt x="64679" y="28279"/>
                    <a:pt x="44582" y="38167"/>
                    <a:pt x="26569" y="51209"/>
                  </a:cubicBezTo>
                  <a:cubicBezTo>
                    <a:pt x="19052" y="57148"/>
                    <a:pt x="14585" y="66136"/>
                    <a:pt x="14384" y="75713"/>
                  </a:cubicBezTo>
                  <a:lnTo>
                    <a:pt x="14384" y="137177"/>
                  </a:ln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4AB85DED-F7DF-4556-AE60-4A2283F2679D}"/>
                </a:ext>
              </a:extLst>
            </p:cNvPr>
            <p:cNvSpPr/>
            <p:nvPr/>
          </p:nvSpPr>
          <p:spPr>
            <a:xfrm>
              <a:off x="5016269" y="3192264"/>
              <a:ext cx="350389" cy="341046"/>
            </a:xfrm>
            <a:custGeom>
              <a:avLst/>
              <a:gdLst>
                <a:gd name="connsiteX0" fmla="*/ 137313 w 148921"/>
                <a:gd name="connsiteY0" fmla="*/ 75849 h 148921"/>
                <a:gd name="connsiteX1" fmla="*/ 75849 w 148921"/>
                <a:gd name="connsiteY1" fmla="*/ 137313 h 148921"/>
                <a:gd name="connsiteX2" fmla="*/ 14384 w 148921"/>
                <a:gd name="connsiteY2" fmla="*/ 75849 h 148921"/>
                <a:gd name="connsiteX3" fmla="*/ 75849 w 148921"/>
                <a:gd name="connsiteY3" fmla="*/ 14384 h 148921"/>
                <a:gd name="connsiteX4" fmla="*/ 137313 w 148921"/>
                <a:gd name="connsiteY4" fmla="*/ 75849 h 1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21" h="148921">
                  <a:moveTo>
                    <a:pt x="137313" y="75849"/>
                  </a:moveTo>
                  <a:cubicBezTo>
                    <a:pt x="137313" y="109794"/>
                    <a:pt x="109794" y="137313"/>
                    <a:pt x="75849" y="137313"/>
                  </a:cubicBezTo>
                  <a:cubicBezTo>
                    <a:pt x="41903" y="137313"/>
                    <a:pt x="14384" y="109794"/>
                    <a:pt x="14384" y="75849"/>
                  </a:cubicBezTo>
                  <a:cubicBezTo>
                    <a:pt x="14384" y="41903"/>
                    <a:pt x="41903" y="14384"/>
                    <a:pt x="75849" y="14384"/>
                  </a:cubicBezTo>
                  <a:cubicBezTo>
                    <a:pt x="109794" y="14384"/>
                    <a:pt x="137313" y="41903"/>
                    <a:pt x="137313" y="7584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5CFB83F4-52AA-4061-BE99-65ABB6A2DFB2}"/>
                </a:ext>
              </a:extLst>
            </p:cNvPr>
            <p:cNvSpPr/>
            <p:nvPr/>
          </p:nvSpPr>
          <p:spPr>
            <a:xfrm>
              <a:off x="5036175" y="3475388"/>
              <a:ext cx="310579" cy="537311"/>
            </a:xfrm>
            <a:custGeom>
              <a:avLst/>
              <a:gdLst>
                <a:gd name="connsiteX0" fmla="*/ 258075 w 270766"/>
                <a:gd name="connsiteY0" fmla="*/ 137177 h 148921"/>
                <a:gd name="connsiteX1" fmla="*/ 258075 w 270766"/>
                <a:gd name="connsiteY1" fmla="*/ 75713 h 148921"/>
                <a:gd name="connsiteX2" fmla="*/ 245890 w 270766"/>
                <a:gd name="connsiteY2" fmla="*/ 51209 h 148921"/>
                <a:gd name="connsiteX3" fmla="*/ 186457 w 270766"/>
                <a:gd name="connsiteY3" fmla="*/ 21966 h 148921"/>
                <a:gd name="connsiteX4" fmla="*/ 136230 w 270766"/>
                <a:gd name="connsiteY4" fmla="*/ 14384 h 148921"/>
                <a:gd name="connsiteX5" fmla="*/ 86002 w 270766"/>
                <a:gd name="connsiteY5" fmla="*/ 21966 h 148921"/>
                <a:gd name="connsiteX6" fmla="*/ 26569 w 270766"/>
                <a:gd name="connsiteY6" fmla="*/ 51209 h 148921"/>
                <a:gd name="connsiteX7" fmla="*/ 14384 w 270766"/>
                <a:gd name="connsiteY7" fmla="*/ 75713 h 148921"/>
                <a:gd name="connsiteX8" fmla="*/ 14384 w 270766"/>
                <a:gd name="connsiteY8" fmla="*/ 137177 h 1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766" h="148921">
                  <a:moveTo>
                    <a:pt x="258075" y="137177"/>
                  </a:moveTo>
                  <a:lnTo>
                    <a:pt x="258075" y="75713"/>
                  </a:lnTo>
                  <a:cubicBezTo>
                    <a:pt x="257874" y="66136"/>
                    <a:pt x="253407" y="57148"/>
                    <a:pt x="245890" y="51209"/>
                  </a:cubicBezTo>
                  <a:cubicBezTo>
                    <a:pt x="228228" y="37595"/>
                    <a:pt x="208019" y="27652"/>
                    <a:pt x="186457" y="21966"/>
                  </a:cubicBezTo>
                  <a:cubicBezTo>
                    <a:pt x="170181" y="16970"/>
                    <a:pt x="153254" y="14414"/>
                    <a:pt x="136230" y="14384"/>
                  </a:cubicBezTo>
                  <a:cubicBezTo>
                    <a:pt x="119223" y="14647"/>
                    <a:pt x="102328" y="17196"/>
                    <a:pt x="86002" y="21966"/>
                  </a:cubicBezTo>
                  <a:cubicBezTo>
                    <a:pt x="64679" y="28279"/>
                    <a:pt x="44582" y="38167"/>
                    <a:pt x="26569" y="51209"/>
                  </a:cubicBezTo>
                  <a:cubicBezTo>
                    <a:pt x="19052" y="57148"/>
                    <a:pt x="14585" y="66136"/>
                    <a:pt x="14384" y="75713"/>
                  </a:cubicBezTo>
                  <a:lnTo>
                    <a:pt x="14384" y="137177"/>
                  </a:ln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514DF434-0F62-4329-A41B-41337A223BB9}"/>
                </a:ext>
              </a:extLst>
            </p:cNvPr>
            <p:cNvSpPr/>
            <p:nvPr/>
          </p:nvSpPr>
          <p:spPr>
            <a:xfrm>
              <a:off x="6315807" y="3211895"/>
              <a:ext cx="350389" cy="341046"/>
            </a:xfrm>
            <a:custGeom>
              <a:avLst/>
              <a:gdLst>
                <a:gd name="connsiteX0" fmla="*/ 137313 w 148921"/>
                <a:gd name="connsiteY0" fmla="*/ 75849 h 148921"/>
                <a:gd name="connsiteX1" fmla="*/ 75849 w 148921"/>
                <a:gd name="connsiteY1" fmla="*/ 137313 h 148921"/>
                <a:gd name="connsiteX2" fmla="*/ 14384 w 148921"/>
                <a:gd name="connsiteY2" fmla="*/ 75849 h 148921"/>
                <a:gd name="connsiteX3" fmla="*/ 75849 w 148921"/>
                <a:gd name="connsiteY3" fmla="*/ 14384 h 148921"/>
                <a:gd name="connsiteX4" fmla="*/ 137313 w 148921"/>
                <a:gd name="connsiteY4" fmla="*/ 75849 h 1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21" h="148921">
                  <a:moveTo>
                    <a:pt x="137313" y="75849"/>
                  </a:moveTo>
                  <a:cubicBezTo>
                    <a:pt x="137313" y="109794"/>
                    <a:pt x="109794" y="137313"/>
                    <a:pt x="75849" y="137313"/>
                  </a:cubicBezTo>
                  <a:cubicBezTo>
                    <a:pt x="41903" y="137313"/>
                    <a:pt x="14384" y="109794"/>
                    <a:pt x="14384" y="75849"/>
                  </a:cubicBezTo>
                  <a:cubicBezTo>
                    <a:pt x="14384" y="41903"/>
                    <a:pt x="41903" y="14384"/>
                    <a:pt x="75849" y="14384"/>
                  </a:cubicBezTo>
                  <a:cubicBezTo>
                    <a:pt x="109794" y="14384"/>
                    <a:pt x="137313" y="41903"/>
                    <a:pt x="137313" y="7584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6EA4AAEF-F475-4576-860B-849D0081E25A}"/>
                </a:ext>
              </a:extLst>
            </p:cNvPr>
            <p:cNvSpPr/>
            <p:nvPr/>
          </p:nvSpPr>
          <p:spPr>
            <a:xfrm>
              <a:off x="6335713" y="3495019"/>
              <a:ext cx="310579" cy="537311"/>
            </a:xfrm>
            <a:custGeom>
              <a:avLst/>
              <a:gdLst>
                <a:gd name="connsiteX0" fmla="*/ 258075 w 270766"/>
                <a:gd name="connsiteY0" fmla="*/ 137177 h 148921"/>
                <a:gd name="connsiteX1" fmla="*/ 258075 w 270766"/>
                <a:gd name="connsiteY1" fmla="*/ 75713 h 148921"/>
                <a:gd name="connsiteX2" fmla="*/ 245890 w 270766"/>
                <a:gd name="connsiteY2" fmla="*/ 51209 h 148921"/>
                <a:gd name="connsiteX3" fmla="*/ 186457 w 270766"/>
                <a:gd name="connsiteY3" fmla="*/ 21966 h 148921"/>
                <a:gd name="connsiteX4" fmla="*/ 136230 w 270766"/>
                <a:gd name="connsiteY4" fmla="*/ 14384 h 148921"/>
                <a:gd name="connsiteX5" fmla="*/ 86002 w 270766"/>
                <a:gd name="connsiteY5" fmla="*/ 21966 h 148921"/>
                <a:gd name="connsiteX6" fmla="*/ 26569 w 270766"/>
                <a:gd name="connsiteY6" fmla="*/ 51209 h 148921"/>
                <a:gd name="connsiteX7" fmla="*/ 14384 w 270766"/>
                <a:gd name="connsiteY7" fmla="*/ 75713 h 148921"/>
                <a:gd name="connsiteX8" fmla="*/ 14384 w 270766"/>
                <a:gd name="connsiteY8" fmla="*/ 137177 h 1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766" h="148921">
                  <a:moveTo>
                    <a:pt x="258075" y="137177"/>
                  </a:moveTo>
                  <a:lnTo>
                    <a:pt x="258075" y="75713"/>
                  </a:lnTo>
                  <a:cubicBezTo>
                    <a:pt x="257874" y="66136"/>
                    <a:pt x="253407" y="57148"/>
                    <a:pt x="245890" y="51209"/>
                  </a:cubicBezTo>
                  <a:cubicBezTo>
                    <a:pt x="228228" y="37595"/>
                    <a:pt x="208019" y="27652"/>
                    <a:pt x="186457" y="21966"/>
                  </a:cubicBezTo>
                  <a:cubicBezTo>
                    <a:pt x="170181" y="16970"/>
                    <a:pt x="153254" y="14414"/>
                    <a:pt x="136230" y="14384"/>
                  </a:cubicBezTo>
                  <a:cubicBezTo>
                    <a:pt x="119223" y="14647"/>
                    <a:pt x="102328" y="17196"/>
                    <a:pt x="86002" y="21966"/>
                  </a:cubicBezTo>
                  <a:cubicBezTo>
                    <a:pt x="64679" y="28279"/>
                    <a:pt x="44582" y="38167"/>
                    <a:pt x="26569" y="51209"/>
                  </a:cubicBezTo>
                  <a:cubicBezTo>
                    <a:pt x="19052" y="57148"/>
                    <a:pt x="14585" y="66136"/>
                    <a:pt x="14384" y="75713"/>
                  </a:cubicBezTo>
                  <a:lnTo>
                    <a:pt x="14384" y="137177"/>
                  </a:ln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B79F94DB-2189-4F1E-A774-93E6013CE410}"/>
              </a:ext>
            </a:extLst>
          </p:cNvPr>
          <p:cNvGrpSpPr/>
          <p:nvPr/>
        </p:nvGrpSpPr>
        <p:grpSpPr>
          <a:xfrm>
            <a:off x="1043608" y="3820932"/>
            <a:ext cx="5743736" cy="1159876"/>
            <a:chOff x="1813316" y="4231435"/>
            <a:chExt cx="5743736" cy="1159876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F1C79B4-EB7D-4851-B611-CC691394DC76}"/>
                </a:ext>
              </a:extLst>
            </p:cNvPr>
            <p:cNvSpPr/>
            <p:nvPr/>
          </p:nvSpPr>
          <p:spPr>
            <a:xfrm>
              <a:off x="1850541" y="4743896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E63F268-FB3A-445C-BAD4-DA756758C364}"/>
                </a:ext>
              </a:extLst>
            </p:cNvPr>
            <p:cNvSpPr/>
            <p:nvPr/>
          </p:nvSpPr>
          <p:spPr>
            <a:xfrm>
              <a:off x="3190782" y="4743896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9A37FE47-874C-464D-8295-A015FEDBA456}"/>
                </a:ext>
              </a:extLst>
            </p:cNvPr>
            <p:cNvSpPr/>
            <p:nvPr/>
          </p:nvSpPr>
          <p:spPr>
            <a:xfrm>
              <a:off x="4936987" y="4743896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30AFE0E2-5D9F-40FD-9DCE-CA43FC0B494A}"/>
                </a:ext>
              </a:extLst>
            </p:cNvPr>
            <p:cNvSpPr/>
            <p:nvPr/>
          </p:nvSpPr>
          <p:spPr>
            <a:xfrm>
              <a:off x="6257371" y="474742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922E803-7371-4511-B571-3C6153BFEAF3}"/>
                </a:ext>
              </a:extLst>
            </p:cNvPr>
            <p:cNvSpPr/>
            <p:nvPr/>
          </p:nvSpPr>
          <p:spPr>
            <a:xfrm>
              <a:off x="1813316" y="4503617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118D560-EF55-4C8D-B4EE-4FDAB181698B}"/>
                </a:ext>
              </a:extLst>
            </p:cNvPr>
            <p:cNvSpPr/>
            <p:nvPr/>
          </p:nvSpPr>
          <p:spPr>
            <a:xfrm>
              <a:off x="3150222" y="4503617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32C386A0-E2C1-4776-9420-536579B281F6}"/>
                </a:ext>
              </a:extLst>
            </p:cNvPr>
            <p:cNvSpPr/>
            <p:nvPr/>
          </p:nvSpPr>
          <p:spPr>
            <a:xfrm>
              <a:off x="6232259" y="4503616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B0E2DCC1-5DC4-4714-AD39-1175684BCA0E}"/>
                </a:ext>
              </a:extLst>
            </p:cNvPr>
            <p:cNvSpPr/>
            <p:nvPr/>
          </p:nvSpPr>
          <p:spPr>
            <a:xfrm>
              <a:off x="4892018" y="4503615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A935D135-283E-4D6D-9F94-C2DD5D9803E3}"/>
                </a:ext>
              </a:extLst>
            </p:cNvPr>
            <p:cNvGrpSpPr/>
            <p:nvPr/>
          </p:nvGrpSpPr>
          <p:grpSpPr>
            <a:xfrm>
              <a:off x="1958054" y="4239260"/>
              <a:ext cx="350389" cy="820435"/>
              <a:chOff x="1937571" y="3174921"/>
              <a:chExt cx="350389" cy="820435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B72E4A61-51EE-4194-8F25-72C9620335FE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FB785ABA-8D1E-4713-A336-1F0205EFDBB3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31B5B17F-F4CA-4167-A9BD-95B4BD3CB6A4}"/>
                </a:ext>
              </a:extLst>
            </p:cNvPr>
            <p:cNvGrpSpPr/>
            <p:nvPr/>
          </p:nvGrpSpPr>
          <p:grpSpPr>
            <a:xfrm>
              <a:off x="3284482" y="4239260"/>
              <a:ext cx="350389" cy="820435"/>
              <a:chOff x="1937571" y="3174921"/>
              <a:chExt cx="350389" cy="820435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B96248A8-F630-4A24-9ACB-5FB8EC884C69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7F9CA691-F472-4AC6-82A0-E84DCA73CBB8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F6B1EDC8-2F83-4DD3-BED8-7A7D3028749A}"/>
                </a:ext>
              </a:extLst>
            </p:cNvPr>
            <p:cNvGrpSpPr/>
            <p:nvPr/>
          </p:nvGrpSpPr>
          <p:grpSpPr>
            <a:xfrm>
              <a:off x="5014810" y="4231435"/>
              <a:ext cx="350389" cy="820435"/>
              <a:chOff x="1937571" y="3174921"/>
              <a:chExt cx="350389" cy="820435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8490E142-A826-49DF-8D8A-DE89E7A97359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3B16E717-7C54-4AA2-97BB-FB4078FB7426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56DC805C-18DD-4A1E-8F2C-94D104BF77C2}"/>
                </a:ext>
              </a:extLst>
            </p:cNvPr>
            <p:cNvGrpSpPr/>
            <p:nvPr/>
          </p:nvGrpSpPr>
          <p:grpSpPr>
            <a:xfrm>
              <a:off x="6373090" y="4254093"/>
              <a:ext cx="350389" cy="820435"/>
              <a:chOff x="1937571" y="3174921"/>
              <a:chExt cx="350389" cy="820435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9575125E-0811-482B-875F-7CF49EA5DF95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41E9210-C26C-4C67-8C26-6BA106D3B7D6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3823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B0E2DCC1-5DC4-4714-AD39-1175684BCA0E}"/>
              </a:ext>
            </a:extLst>
          </p:cNvPr>
          <p:cNvSpPr/>
          <p:nvPr/>
        </p:nvSpPr>
        <p:spPr>
          <a:xfrm>
            <a:off x="719280" y="2341643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A37FE47-874C-464D-8295-A015FEDBA456}"/>
              </a:ext>
            </a:extLst>
          </p:cNvPr>
          <p:cNvSpPr/>
          <p:nvPr/>
        </p:nvSpPr>
        <p:spPr>
          <a:xfrm>
            <a:off x="824047" y="2671675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1A4BA8-9F0A-4D8B-9CBD-BED7B07EA8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3568" y="1127595"/>
            <a:ext cx="8460432" cy="861246"/>
          </a:xfrm>
        </p:spPr>
        <p:txBody>
          <a:bodyPr>
            <a:normAutofit lnSpcReduction="10000"/>
          </a:bodyPr>
          <a:lstStyle/>
          <a:p>
            <a:r>
              <a:rPr lang="de-AT" sz="2400" dirty="0"/>
              <a:t>Stimmst du dem Statement zu? → ein Schritt nach </a:t>
            </a:r>
            <a:r>
              <a:rPr lang="de-AT" sz="24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2400" dirty="0"/>
              <a:t>Stimmst du dem Statement nicht zu? → ein Schritt nach </a:t>
            </a:r>
            <a:r>
              <a:rPr lang="de-AT" sz="2400" b="1" dirty="0">
                <a:solidFill>
                  <a:srgbClr val="E2B000"/>
                </a:solidFill>
              </a:rPr>
              <a:t>hinten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0B0B36-20F9-4FFF-9094-73C614832616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stehst du dazu?</a:t>
            </a:r>
          </a:p>
        </p:txBody>
      </p:sp>
      <p:grpSp>
        <p:nvGrpSpPr>
          <p:cNvPr id="27" name="Grafik 25" descr="Klassenzimmer">
            <a:extLst>
              <a:ext uri="{FF2B5EF4-FFF2-40B4-BE49-F238E27FC236}">
                <a16:creationId xmlns:a16="http://schemas.microsoft.com/office/drawing/2014/main" id="{BBD66790-BABE-47C5-9A49-1DDA04775C83}"/>
              </a:ext>
            </a:extLst>
          </p:cNvPr>
          <p:cNvGrpSpPr/>
          <p:nvPr/>
        </p:nvGrpSpPr>
        <p:grpSpPr>
          <a:xfrm>
            <a:off x="6987322" y="2584284"/>
            <a:ext cx="2049174" cy="2140860"/>
            <a:chOff x="3898042" y="2300710"/>
            <a:chExt cx="1053959" cy="1061884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25D4C6B5-E09B-4143-AB3C-89D2DBC68019}"/>
                </a:ext>
              </a:extLst>
            </p:cNvPr>
            <p:cNvSpPr/>
            <p:nvPr/>
          </p:nvSpPr>
          <p:spPr>
            <a:xfrm>
              <a:off x="4038704" y="2439072"/>
              <a:ext cx="189537" cy="189537"/>
            </a:xfrm>
            <a:custGeom>
              <a:avLst/>
              <a:gdLst>
                <a:gd name="connsiteX0" fmla="*/ 175220 w 189536"/>
                <a:gd name="connsiteY0" fmla="*/ 94802 h 189536"/>
                <a:gd name="connsiteX1" fmla="*/ 94802 w 189536"/>
                <a:gd name="connsiteY1" fmla="*/ 175220 h 189536"/>
                <a:gd name="connsiteX2" fmla="*/ 14384 w 189536"/>
                <a:gd name="connsiteY2" fmla="*/ 94802 h 189536"/>
                <a:gd name="connsiteX3" fmla="*/ 94802 w 189536"/>
                <a:gd name="connsiteY3" fmla="*/ 14384 h 189536"/>
                <a:gd name="connsiteX4" fmla="*/ 175220 w 189536"/>
                <a:gd name="connsiteY4" fmla="*/ 94802 h 18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36" h="189536">
                  <a:moveTo>
                    <a:pt x="175220" y="94802"/>
                  </a:moveTo>
                  <a:cubicBezTo>
                    <a:pt x="175220" y="139216"/>
                    <a:pt x="139216" y="175220"/>
                    <a:pt x="94802" y="175220"/>
                  </a:cubicBezTo>
                  <a:cubicBezTo>
                    <a:pt x="50389" y="175220"/>
                    <a:pt x="14384" y="139216"/>
                    <a:pt x="14384" y="94802"/>
                  </a:cubicBezTo>
                  <a:cubicBezTo>
                    <a:pt x="14384" y="50389"/>
                    <a:pt x="50389" y="14384"/>
                    <a:pt x="94802" y="14384"/>
                  </a:cubicBezTo>
                  <a:cubicBezTo>
                    <a:pt x="139216" y="14384"/>
                    <a:pt x="175220" y="50389"/>
                    <a:pt x="175220" y="94802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2860A78-6273-4527-A0FB-954A4D5588FF}"/>
                </a:ext>
              </a:extLst>
            </p:cNvPr>
            <p:cNvSpPr/>
            <p:nvPr/>
          </p:nvSpPr>
          <p:spPr>
            <a:xfrm>
              <a:off x="3898042" y="2482602"/>
              <a:ext cx="717532" cy="879992"/>
            </a:xfrm>
            <a:custGeom>
              <a:avLst/>
              <a:gdLst>
                <a:gd name="connsiteX0" fmla="*/ 709714 w 717532"/>
                <a:gd name="connsiteY0" fmla="*/ 20269 h 879992"/>
                <a:gd name="connsiteX1" fmla="*/ 681013 w 717532"/>
                <a:gd name="connsiteY1" fmla="*/ 20269 h 879992"/>
                <a:gd name="connsiteX2" fmla="*/ 506097 w 717532"/>
                <a:gd name="connsiteY2" fmla="*/ 195184 h 879992"/>
                <a:gd name="connsiteX3" fmla="*/ 466701 w 717532"/>
                <a:gd name="connsiteY3" fmla="*/ 205202 h 879992"/>
                <a:gd name="connsiteX4" fmla="*/ 413359 w 717532"/>
                <a:gd name="connsiteY4" fmla="*/ 290629 h 879992"/>
                <a:gd name="connsiteX5" fmla="*/ 398197 w 717532"/>
                <a:gd name="connsiteY5" fmla="*/ 226051 h 879992"/>
                <a:gd name="connsiteX6" fmla="*/ 386147 w 717532"/>
                <a:gd name="connsiteY6" fmla="*/ 203849 h 879992"/>
                <a:gd name="connsiteX7" fmla="*/ 301668 w 717532"/>
                <a:gd name="connsiteY7" fmla="*/ 159714 h 879992"/>
                <a:gd name="connsiteX8" fmla="*/ 235466 w 717532"/>
                <a:gd name="connsiteY8" fmla="*/ 151726 h 879992"/>
                <a:gd name="connsiteX9" fmla="*/ 169128 w 717532"/>
                <a:gd name="connsiteY9" fmla="*/ 161744 h 879992"/>
                <a:gd name="connsiteX10" fmla="*/ 84784 w 717532"/>
                <a:gd name="connsiteY10" fmla="*/ 205879 h 879992"/>
                <a:gd name="connsiteX11" fmla="*/ 72735 w 717532"/>
                <a:gd name="connsiteY11" fmla="*/ 228082 h 879992"/>
                <a:gd name="connsiteX12" fmla="*/ 14384 w 717532"/>
                <a:gd name="connsiteY12" fmla="*/ 477188 h 879992"/>
                <a:gd name="connsiteX13" fmla="*/ 55000 w 717532"/>
                <a:gd name="connsiteY13" fmla="*/ 517803 h 879992"/>
                <a:gd name="connsiteX14" fmla="*/ 93178 w 717532"/>
                <a:gd name="connsiteY14" fmla="*/ 487748 h 879992"/>
                <a:gd name="connsiteX15" fmla="*/ 135417 w 717532"/>
                <a:gd name="connsiteY15" fmla="*/ 312968 h 879992"/>
                <a:gd name="connsiteX16" fmla="*/ 135417 w 717532"/>
                <a:gd name="connsiteY16" fmla="*/ 874944 h 879992"/>
                <a:gd name="connsiteX17" fmla="*/ 215429 w 717532"/>
                <a:gd name="connsiteY17" fmla="*/ 874944 h 879992"/>
                <a:gd name="connsiteX18" fmla="*/ 215429 w 717532"/>
                <a:gd name="connsiteY18" fmla="*/ 513335 h 879992"/>
                <a:gd name="connsiteX19" fmla="*/ 256044 w 717532"/>
                <a:gd name="connsiteY19" fmla="*/ 513335 h 879992"/>
                <a:gd name="connsiteX20" fmla="*/ 256044 w 717532"/>
                <a:gd name="connsiteY20" fmla="*/ 874944 h 879992"/>
                <a:gd name="connsiteX21" fmla="*/ 335920 w 717532"/>
                <a:gd name="connsiteY21" fmla="*/ 874944 h 879992"/>
                <a:gd name="connsiteX22" fmla="*/ 335920 w 717532"/>
                <a:gd name="connsiteY22" fmla="*/ 310395 h 879992"/>
                <a:gd name="connsiteX23" fmla="*/ 350812 w 717532"/>
                <a:gd name="connsiteY23" fmla="*/ 374026 h 879992"/>
                <a:gd name="connsiteX24" fmla="*/ 358800 w 717532"/>
                <a:gd name="connsiteY24" fmla="*/ 384179 h 879992"/>
                <a:gd name="connsiteX25" fmla="*/ 412953 w 717532"/>
                <a:gd name="connsiteY25" fmla="*/ 403268 h 879992"/>
                <a:gd name="connsiteX26" fmla="*/ 445445 w 717532"/>
                <a:gd name="connsiteY26" fmla="*/ 388512 h 879992"/>
                <a:gd name="connsiteX27" fmla="*/ 528029 w 717532"/>
                <a:gd name="connsiteY27" fmla="*/ 253128 h 879992"/>
                <a:gd name="connsiteX28" fmla="*/ 533580 w 717532"/>
                <a:gd name="connsiteY28" fmla="*/ 225104 h 879992"/>
                <a:gd name="connsiteX29" fmla="*/ 709578 w 717532"/>
                <a:gd name="connsiteY29" fmla="*/ 49105 h 879992"/>
                <a:gd name="connsiteX30" fmla="*/ 709714 w 717532"/>
                <a:gd name="connsiteY30" fmla="*/ 20269 h 87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532" h="879992">
                  <a:moveTo>
                    <a:pt x="709714" y="20269"/>
                  </a:moveTo>
                  <a:cubicBezTo>
                    <a:pt x="701755" y="12423"/>
                    <a:pt x="688972" y="12423"/>
                    <a:pt x="681013" y="20269"/>
                  </a:cubicBezTo>
                  <a:lnTo>
                    <a:pt x="506097" y="195184"/>
                  </a:lnTo>
                  <a:cubicBezTo>
                    <a:pt x="492119" y="191239"/>
                    <a:pt x="477097" y="195058"/>
                    <a:pt x="466701" y="205202"/>
                  </a:cubicBezTo>
                  <a:cubicBezTo>
                    <a:pt x="463857" y="208045"/>
                    <a:pt x="413359" y="290629"/>
                    <a:pt x="413359" y="290629"/>
                  </a:cubicBezTo>
                  <a:lnTo>
                    <a:pt x="398197" y="226051"/>
                  </a:lnTo>
                  <a:cubicBezTo>
                    <a:pt x="396189" y="217725"/>
                    <a:pt x="392035" y="210069"/>
                    <a:pt x="386147" y="203849"/>
                  </a:cubicBezTo>
                  <a:cubicBezTo>
                    <a:pt x="361195" y="183678"/>
                    <a:pt x="332477" y="168675"/>
                    <a:pt x="301668" y="159714"/>
                  </a:cubicBezTo>
                  <a:cubicBezTo>
                    <a:pt x="279888" y="155055"/>
                    <a:pt x="257729" y="152381"/>
                    <a:pt x="235466" y="151726"/>
                  </a:cubicBezTo>
                  <a:cubicBezTo>
                    <a:pt x="213004" y="152072"/>
                    <a:pt x="190690" y="155442"/>
                    <a:pt x="169128" y="161744"/>
                  </a:cubicBezTo>
                  <a:cubicBezTo>
                    <a:pt x="138040" y="169894"/>
                    <a:pt x="109203" y="184984"/>
                    <a:pt x="84784" y="205879"/>
                  </a:cubicBezTo>
                  <a:cubicBezTo>
                    <a:pt x="78843" y="212062"/>
                    <a:pt x="74681" y="219732"/>
                    <a:pt x="72735" y="228082"/>
                  </a:cubicBezTo>
                  <a:cubicBezTo>
                    <a:pt x="72735" y="228082"/>
                    <a:pt x="14384" y="473126"/>
                    <a:pt x="14384" y="477188"/>
                  </a:cubicBezTo>
                  <a:cubicBezTo>
                    <a:pt x="14384" y="499619"/>
                    <a:pt x="32569" y="517803"/>
                    <a:pt x="55000" y="517803"/>
                  </a:cubicBezTo>
                  <a:cubicBezTo>
                    <a:pt x="72976" y="517341"/>
                    <a:pt x="88508" y="505113"/>
                    <a:pt x="93178" y="487748"/>
                  </a:cubicBezTo>
                  <a:lnTo>
                    <a:pt x="135417" y="312968"/>
                  </a:lnTo>
                  <a:lnTo>
                    <a:pt x="135417" y="874944"/>
                  </a:lnTo>
                  <a:lnTo>
                    <a:pt x="215429" y="874944"/>
                  </a:lnTo>
                  <a:lnTo>
                    <a:pt x="215429" y="513335"/>
                  </a:lnTo>
                  <a:lnTo>
                    <a:pt x="256044" y="513335"/>
                  </a:lnTo>
                  <a:lnTo>
                    <a:pt x="256044" y="874944"/>
                  </a:lnTo>
                  <a:lnTo>
                    <a:pt x="335920" y="874944"/>
                  </a:lnTo>
                  <a:lnTo>
                    <a:pt x="335920" y="310395"/>
                  </a:lnTo>
                  <a:lnTo>
                    <a:pt x="350812" y="374026"/>
                  </a:lnTo>
                  <a:cubicBezTo>
                    <a:pt x="351845" y="378424"/>
                    <a:pt x="354768" y="382140"/>
                    <a:pt x="358800" y="384179"/>
                  </a:cubicBezTo>
                  <a:cubicBezTo>
                    <a:pt x="374368" y="396128"/>
                    <a:pt x="393334" y="402813"/>
                    <a:pt x="412953" y="403268"/>
                  </a:cubicBezTo>
                  <a:cubicBezTo>
                    <a:pt x="425728" y="405057"/>
                    <a:pt x="438386" y="399307"/>
                    <a:pt x="445445" y="388512"/>
                  </a:cubicBezTo>
                  <a:lnTo>
                    <a:pt x="528029" y="253128"/>
                  </a:lnTo>
                  <a:cubicBezTo>
                    <a:pt x="533308" y="244805"/>
                    <a:pt x="535289" y="234811"/>
                    <a:pt x="533580" y="225104"/>
                  </a:cubicBezTo>
                  <a:lnTo>
                    <a:pt x="709578" y="49105"/>
                  </a:lnTo>
                  <a:cubicBezTo>
                    <a:pt x="717550" y="41168"/>
                    <a:pt x="717611" y="28281"/>
                    <a:pt x="709714" y="2026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7227EA27-4214-4C43-947A-059170CC7A71}"/>
                </a:ext>
              </a:extLst>
            </p:cNvPr>
            <p:cNvSpPr/>
            <p:nvPr/>
          </p:nvSpPr>
          <p:spPr>
            <a:xfrm>
              <a:off x="4153239" y="2300710"/>
              <a:ext cx="798762" cy="582149"/>
            </a:xfrm>
            <a:custGeom>
              <a:avLst/>
              <a:gdLst>
                <a:gd name="connsiteX0" fmla="*/ 731917 w 798762"/>
                <a:gd name="connsiteY0" fmla="*/ 14384 h 582148"/>
                <a:gd name="connsiteX1" fmla="*/ 68538 w 798762"/>
                <a:gd name="connsiteY1" fmla="*/ 14384 h 582148"/>
                <a:gd name="connsiteX2" fmla="*/ 14384 w 798762"/>
                <a:gd name="connsiteY2" fmla="*/ 68538 h 582148"/>
                <a:gd name="connsiteX3" fmla="*/ 14384 w 798762"/>
                <a:gd name="connsiteY3" fmla="*/ 117276 h 582148"/>
                <a:gd name="connsiteX4" fmla="*/ 68538 w 798762"/>
                <a:gd name="connsiteY4" fmla="*/ 149768 h 582148"/>
                <a:gd name="connsiteX5" fmla="*/ 68538 w 798762"/>
                <a:gd name="connsiteY5" fmla="*/ 68538 h 582148"/>
                <a:gd name="connsiteX6" fmla="*/ 731917 w 798762"/>
                <a:gd name="connsiteY6" fmla="*/ 68538 h 582148"/>
                <a:gd name="connsiteX7" fmla="*/ 731917 w 798762"/>
                <a:gd name="connsiteY7" fmla="*/ 515303 h 582148"/>
                <a:gd name="connsiteX8" fmla="*/ 269853 w 798762"/>
                <a:gd name="connsiteY8" fmla="*/ 515303 h 582148"/>
                <a:gd name="connsiteX9" fmla="*/ 236819 w 798762"/>
                <a:gd name="connsiteY9" fmla="*/ 569457 h 582148"/>
                <a:gd name="connsiteX10" fmla="*/ 731917 w 798762"/>
                <a:gd name="connsiteY10" fmla="*/ 569457 h 582148"/>
                <a:gd name="connsiteX11" fmla="*/ 786070 w 798762"/>
                <a:gd name="connsiteY11" fmla="*/ 515303 h 582148"/>
                <a:gd name="connsiteX12" fmla="*/ 786070 w 798762"/>
                <a:gd name="connsiteY12" fmla="*/ 68538 h 582148"/>
                <a:gd name="connsiteX13" fmla="*/ 731917 w 798762"/>
                <a:gd name="connsiteY13" fmla="*/ 14384 h 58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8762" h="582148">
                  <a:moveTo>
                    <a:pt x="731917" y="14384"/>
                  </a:moveTo>
                  <a:lnTo>
                    <a:pt x="68538" y="14384"/>
                  </a:lnTo>
                  <a:cubicBezTo>
                    <a:pt x="38630" y="14384"/>
                    <a:pt x="14384" y="38630"/>
                    <a:pt x="14384" y="68538"/>
                  </a:cubicBezTo>
                  <a:lnTo>
                    <a:pt x="14384" y="117276"/>
                  </a:lnTo>
                  <a:cubicBezTo>
                    <a:pt x="35085" y="122911"/>
                    <a:pt x="53824" y="134156"/>
                    <a:pt x="68538" y="149768"/>
                  </a:cubicBezTo>
                  <a:lnTo>
                    <a:pt x="68538" y="68538"/>
                  </a:lnTo>
                  <a:lnTo>
                    <a:pt x="731917" y="68538"/>
                  </a:lnTo>
                  <a:lnTo>
                    <a:pt x="731917" y="515303"/>
                  </a:lnTo>
                  <a:lnTo>
                    <a:pt x="269853" y="515303"/>
                  </a:lnTo>
                  <a:lnTo>
                    <a:pt x="236819" y="569457"/>
                  </a:lnTo>
                  <a:lnTo>
                    <a:pt x="731917" y="569457"/>
                  </a:lnTo>
                  <a:cubicBezTo>
                    <a:pt x="761824" y="569457"/>
                    <a:pt x="786070" y="545211"/>
                    <a:pt x="786070" y="515303"/>
                  </a:cubicBezTo>
                  <a:lnTo>
                    <a:pt x="786070" y="68538"/>
                  </a:lnTo>
                  <a:cubicBezTo>
                    <a:pt x="786070" y="38630"/>
                    <a:pt x="761824" y="14384"/>
                    <a:pt x="731917" y="14384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7599352-1ED7-4692-9378-424F0404C9E8}"/>
              </a:ext>
            </a:extLst>
          </p:cNvPr>
          <p:cNvGrpSpPr/>
          <p:nvPr/>
        </p:nvGrpSpPr>
        <p:grpSpPr>
          <a:xfrm>
            <a:off x="711458" y="2792216"/>
            <a:ext cx="1336907" cy="887694"/>
            <a:chOff x="1049720" y="2872528"/>
            <a:chExt cx="1336907" cy="887694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4B7F0AC-538E-48CD-AB9F-6A06F95D1FD3}"/>
                </a:ext>
              </a:extLst>
            </p:cNvPr>
            <p:cNvSpPr/>
            <p:nvPr/>
          </p:nvSpPr>
          <p:spPr>
            <a:xfrm>
              <a:off x="1086946" y="3146792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43ED172A-7965-48FF-AD92-B968AA4AAD09}"/>
                </a:ext>
              </a:extLst>
            </p:cNvPr>
            <p:cNvSpPr/>
            <p:nvPr/>
          </p:nvSpPr>
          <p:spPr>
            <a:xfrm>
              <a:off x="1049720" y="2872528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BBD772E-C5EC-40E4-AD9E-A8519A422A7B}"/>
              </a:ext>
            </a:extLst>
          </p:cNvPr>
          <p:cNvGrpSpPr/>
          <p:nvPr/>
        </p:nvGrpSpPr>
        <p:grpSpPr>
          <a:xfrm>
            <a:off x="713500" y="3266136"/>
            <a:ext cx="1336906" cy="887694"/>
            <a:chOff x="1041048" y="4095030"/>
            <a:chExt cx="1336906" cy="887694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F1C79B4-EB7D-4851-B611-CC691394DC76}"/>
                </a:ext>
              </a:extLst>
            </p:cNvPr>
            <p:cNvSpPr/>
            <p:nvPr/>
          </p:nvSpPr>
          <p:spPr>
            <a:xfrm>
              <a:off x="1078273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922E803-7371-4511-B571-3C6153BFEAF3}"/>
                </a:ext>
              </a:extLst>
            </p:cNvPr>
            <p:cNvSpPr/>
            <p:nvPr/>
          </p:nvSpPr>
          <p:spPr>
            <a:xfrm>
              <a:off x="1041048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18FCAB-00FE-4839-B243-091B0D9B03B1}"/>
              </a:ext>
            </a:extLst>
          </p:cNvPr>
          <p:cNvGrpSpPr/>
          <p:nvPr/>
        </p:nvGrpSpPr>
        <p:grpSpPr>
          <a:xfrm>
            <a:off x="703900" y="3693362"/>
            <a:ext cx="1340241" cy="887694"/>
            <a:chOff x="2377954" y="4095030"/>
            <a:chExt cx="1340241" cy="887694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E63F268-FB3A-445C-BAD4-DA756758C364}"/>
                </a:ext>
              </a:extLst>
            </p:cNvPr>
            <p:cNvSpPr/>
            <p:nvPr/>
          </p:nvSpPr>
          <p:spPr>
            <a:xfrm>
              <a:off x="2418514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118D560-EF55-4C8D-B4EE-4FDAB181698B}"/>
                </a:ext>
              </a:extLst>
            </p:cNvPr>
            <p:cNvSpPr/>
            <p:nvPr/>
          </p:nvSpPr>
          <p:spPr>
            <a:xfrm>
              <a:off x="2377954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EFD7EEE1-9C2C-418E-B4DA-76F25A3E397B}"/>
              </a:ext>
            </a:extLst>
          </p:cNvPr>
          <p:cNvGrpSpPr/>
          <p:nvPr/>
        </p:nvGrpSpPr>
        <p:grpSpPr>
          <a:xfrm>
            <a:off x="4773378" y="1916832"/>
            <a:ext cx="446694" cy="1346275"/>
            <a:chOff x="3598332" y="4779224"/>
            <a:chExt cx="304800" cy="860974"/>
          </a:xfrm>
        </p:grpSpPr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A25B6606-DDEB-4699-8181-56E1E61B0363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25079337-1359-4E86-B555-EBA52F6D90BC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E381F00-D78A-4B19-9B5E-1A94848813FA}"/>
              </a:ext>
            </a:extLst>
          </p:cNvPr>
          <p:cNvGrpSpPr/>
          <p:nvPr/>
        </p:nvGrpSpPr>
        <p:grpSpPr>
          <a:xfrm>
            <a:off x="683197" y="4066487"/>
            <a:ext cx="1424036" cy="887694"/>
            <a:chOff x="559213" y="4046004"/>
            <a:chExt cx="1424036" cy="88769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8F7B01B-4403-48C9-8416-95D41DD7B299}"/>
                </a:ext>
              </a:extLst>
            </p:cNvPr>
            <p:cNvSpPr/>
            <p:nvPr/>
          </p:nvSpPr>
          <p:spPr>
            <a:xfrm>
              <a:off x="683568" y="4385144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4222771-5AC3-4D85-80A6-37FE57363ECC}"/>
                </a:ext>
              </a:extLst>
            </p:cNvPr>
            <p:cNvSpPr/>
            <p:nvPr/>
          </p:nvSpPr>
          <p:spPr>
            <a:xfrm>
              <a:off x="559213" y="4046004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21E5FDA3-4660-4705-91DB-65E7115A0B4E}"/>
              </a:ext>
            </a:extLst>
          </p:cNvPr>
          <p:cNvGrpSpPr/>
          <p:nvPr/>
        </p:nvGrpSpPr>
        <p:grpSpPr>
          <a:xfrm>
            <a:off x="4629362" y="2276872"/>
            <a:ext cx="446694" cy="1346275"/>
            <a:chOff x="3598332" y="4779224"/>
            <a:chExt cx="304800" cy="860974"/>
          </a:xfrm>
        </p:grpSpPr>
        <p:sp>
          <p:nvSpPr>
            <p:cNvPr id="136" name="Freihandform: Form 135">
              <a:extLst>
                <a:ext uri="{FF2B5EF4-FFF2-40B4-BE49-F238E27FC236}">
                  <a16:creationId xmlns:a16="http://schemas.microsoft.com/office/drawing/2014/main" id="{891D9063-94D5-4CFC-96E5-E448633D1791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37" name="Freihandform: Form 136">
              <a:extLst>
                <a:ext uri="{FF2B5EF4-FFF2-40B4-BE49-F238E27FC236}">
                  <a16:creationId xmlns:a16="http://schemas.microsoft.com/office/drawing/2014/main" id="{45071960-8DC2-4694-9F8C-D9791493F8FC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BBA55F3-7176-4A73-9D28-AE3BFE01D161}"/>
              </a:ext>
            </a:extLst>
          </p:cNvPr>
          <p:cNvSpPr/>
          <p:nvPr/>
        </p:nvSpPr>
        <p:spPr>
          <a:xfrm>
            <a:off x="747342" y="4814452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29" name="Grafik 83" descr="Frau">
            <a:extLst>
              <a:ext uri="{FF2B5EF4-FFF2-40B4-BE49-F238E27FC236}">
                <a16:creationId xmlns:a16="http://schemas.microsoft.com/office/drawing/2014/main" id="{8E08FEAE-5BEA-41EB-97C7-DC2EA6679BDF}"/>
              </a:ext>
            </a:extLst>
          </p:cNvPr>
          <p:cNvGrpSpPr/>
          <p:nvPr/>
        </p:nvGrpSpPr>
        <p:grpSpPr>
          <a:xfrm>
            <a:off x="4499913" y="2531511"/>
            <a:ext cx="561541" cy="1400620"/>
            <a:chOff x="6347876" y="3793480"/>
            <a:chExt cx="355806" cy="870289"/>
          </a:xfrm>
        </p:grpSpPr>
        <p:sp>
          <p:nvSpPr>
            <p:cNvPr id="130" name="Freihandform: Form 129">
              <a:extLst>
                <a:ext uri="{FF2B5EF4-FFF2-40B4-BE49-F238E27FC236}">
                  <a16:creationId xmlns:a16="http://schemas.microsoft.com/office/drawing/2014/main" id="{130D40EF-5539-4201-BAF3-5735C904AC18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31" name="Freihandform: Form 130">
              <a:extLst>
                <a:ext uri="{FF2B5EF4-FFF2-40B4-BE49-F238E27FC236}">
                  <a16:creationId xmlns:a16="http://schemas.microsoft.com/office/drawing/2014/main" id="{101A76D0-BEAE-4A5B-AB11-CE76E74D1B39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748B20F6-02FB-4A29-A97D-2D0862B8FB4F}"/>
              </a:ext>
            </a:extLst>
          </p:cNvPr>
          <p:cNvSpPr/>
          <p:nvPr/>
        </p:nvSpPr>
        <p:spPr>
          <a:xfrm>
            <a:off x="683568" y="450912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8AFE5520-B19A-4068-B1D8-BD4DFF3B0801}"/>
              </a:ext>
            </a:extLst>
          </p:cNvPr>
          <p:cNvGrpSpPr/>
          <p:nvPr/>
        </p:nvGrpSpPr>
        <p:grpSpPr>
          <a:xfrm>
            <a:off x="4487475" y="2948380"/>
            <a:ext cx="446694" cy="1346275"/>
            <a:chOff x="3598332" y="4779224"/>
            <a:chExt cx="304800" cy="860974"/>
          </a:xfrm>
        </p:grpSpPr>
        <p:sp>
          <p:nvSpPr>
            <p:cNvPr id="133" name="Freihandform: Form 132">
              <a:extLst>
                <a:ext uri="{FF2B5EF4-FFF2-40B4-BE49-F238E27FC236}">
                  <a16:creationId xmlns:a16="http://schemas.microsoft.com/office/drawing/2014/main" id="{B08D4F44-23EA-4046-887D-56B460982E2B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34" name="Freihandform: Form 133">
              <a:extLst>
                <a:ext uri="{FF2B5EF4-FFF2-40B4-BE49-F238E27FC236}">
                  <a16:creationId xmlns:a16="http://schemas.microsoft.com/office/drawing/2014/main" id="{6C6E6565-C062-43D3-8B81-CF46993F7FAC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26" name="Grafik 83" descr="Frau">
            <a:extLst>
              <a:ext uri="{FF2B5EF4-FFF2-40B4-BE49-F238E27FC236}">
                <a16:creationId xmlns:a16="http://schemas.microsoft.com/office/drawing/2014/main" id="{ECA2D1BD-186F-40CC-B445-5E3422469E3F}"/>
              </a:ext>
            </a:extLst>
          </p:cNvPr>
          <p:cNvGrpSpPr/>
          <p:nvPr/>
        </p:nvGrpSpPr>
        <p:grpSpPr>
          <a:xfrm>
            <a:off x="4321045" y="3215712"/>
            <a:ext cx="561541" cy="1376602"/>
            <a:chOff x="6347876" y="3808404"/>
            <a:chExt cx="355806" cy="855365"/>
          </a:xfrm>
        </p:grpSpPr>
        <p:sp>
          <p:nvSpPr>
            <p:cNvPr id="127" name="Freihandform: Form 126">
              <a:extLst>
                <a:ext uri="{FF2B5EF4-FFF2-40B4-BE49-F238E27FC236}">
                  <a16:creationId xmlns:a16="http://schemas.microsoft.com/office/drawing/2014/main" id="{6F5E6BB5-E4A7-422C-960C-B6584842368E}"/>
                </a:ext>
              </a:extLst>
            </p:cNvPr>
            <p:cNvSpPr/>
            <p:nvPr/>
          </p:nvSpPr>
          <p:spPr>
            <a:xfrm>
              <a:off x="6371892" y="380840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id="{D0F451CD-5496-44E3-AA32-15BEFD059AE6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23" name="Grafik 83" descr="Frau">
            <a:extLst>
              <a:ext uri="{FF2B5EF4-FFF2-40B4-BE49-F238E27FC236}">
                <a16:creationId xmlns:a16="http://schemas.microsoft.com/office/drawing/2014/main" id="{A41ED67D-AFC0-4F13-95A3-484334A2FD70}"/>
              </a:ext>
            </a:extLst>
          </p:cNvPr>
          <p:cNvGrpSpPr/>
          <p:nvPr/>
        </p:nvGrpSpPr>
        <p:grpSpPr>
          <a:xfrm>
            <a:off x="4204256" y="3556298"/>
            <a:ext cx="561541" cy="1400620"/>
            <a:chOff x="6347876" y="3793480"/>
            <a:chExt cx="355806" cy="870289"/>
          </a:xfrm>
        </p:grpSpPr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AB50EF39-14E1-447A-AB53-7A9C53614610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25" name="Freihandform: Form 124">
              <a:extLst>
                <a:ext uri="{FF2B5EF4-FFF2-40B4-BE49-F238E27FC236}">
                  <a16:creationId xmlns:a16="http://schemas.microsoft.com/office/drawing/2014/main" id="{2DA8E2A2-17B4-4351-93A7-644FF97A97BC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7C514B-32FC-4927-BC0A-4CFB5EC0E71A}"/>
              </a:ext>
            </a:extLst>
          </p:cNvPr>
          <p:cNvGrpSpPr/>
          <p:nvPr/>
        </p:nvGrpSpPr>
        <p:grpSpPr>
          <a:xfrm>
            <a:off x="4198839" y="3960494"/>
            <a:ext cx="446694" cy="1346275"/>
            <a:chOff x="3598332" y="4779224"/>
            <a:chExt cx="304800" cy="860974"/>
          </a:xfrm>
        </p:grpSpPr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8076C99E-3B1B-4A79-9F29-CD258719F421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822EC149-2A2F-4905-8019-06AE0880EB75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18" name="Grafik 83" descr="Frau">
            <a:extLst>
              <a:ext uri="{FF2B5EF4-FFF2-40B4-BE49-F238E27FC236}">
                <a16:creationId xmlns:a16="http://schemas.microsoft.com/office/drawing/2014/main" id="{143D61F9-CC75-4CA3-B96B-5CFE97AE5304}"/>
              </a:ext>
            </a:extLst>
          </p:cNvPr>
          <p:cNvGrpSpPr/>
          <p:nvPr/>
        </p:nvGrpSpPr>
        <p:grpSpPr>
          <a:xfrm>
            <a:off x="4069092" y="4329786"/>
            <a:ext cx="561541" cy="1400620"/>
            <a:chOff x="6347876" y="3793480"/>
            <a:chExt cx="355806" cy="870289"/>
          </a:xfrm>
        </p:grpSpPr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4661BBC2-4156-4029-BCCA-0569167C9092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E18ACCB0-9730-4F6A-8DB6-FBEBBC8B25DD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2F26D1B3-2CA6-4EA7-8257-988E29C803A7}"/>
              </a:ext>
            </a:extLst>
          </p:cNvPr>
          <p:cNvSpPr/>
          <p:nvPr/>
        </p:nvSpPr>
        <p:spPr>
          <a:xfrm>
            <a:off x="763702" y="5249793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F0D2F6D8-F22D-4C4D-B55D-B6C6F031CF4B}"/>
              </a:ext>
            </a:extLst>
          </p:cNvPr>
          <p:cNvSpPr/>
          <p:nvPr/>
        </p:nvSpPr>
        <p:spPr>
          <a:xfrm>
            <a:off x="694682" y="491757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6D268D20-B856-4EB5-A3E0-68148467170B}"/>
              </a:ext>
            </a:extLst>
          </p:cNvPr>
          <p:cNvSpPr txBox="1"/>
          <p:nvPr/>
        </p:nvSpPr>
        <p:spPr>
          <a:xfrm>
            <a:off x="1802414" y="5661248"/>
            <a:ext cx="1717049" cy="369332"/>
          </a:xfrm>
          <a:prstGeom prst="rect">
            <a:avLst/>
          </a:prstGeom>
          <a:noFill/>
          <a:ln w="28575">
            <a:solidFill>
              <a:srgbClr val="E2B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de-AT" b="1" dirty="0"/>
              <a:t>stimme nicht zu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CD578EF-932B-4CE6-9F3C-987275ABEFEC}"/>
              </a:ext>
            </a:extLst>
          </p:cNvPr>
          <p:cNvGrpSpPr/>
          <p:nvPr/>
        </p:nvGrpSpPr>
        <p:grpSpPr>
          <a:xfrm rot="477868">
            <a:off x="3184692" y="5080001"/>
            <a:ext cx="1151274" cy="927951"/>
            <a:chOff x="3223411" y="4433466"/>
            <a:chExt cx="1151274" cy="927951"/>
          </a:xfrm>
        </p:grpSpPr>
        <p:sp>
          <p:nvSpPr>
            <p:cNvPr id="52" name="Bogen 51">
              <a:extLst>
                <a:ext uri="{FF2B5EF4-FFF2-40B4-BE49-F238E27FC236}">
                  <a16:creationId xmlns:a16="http://schemas.microsoft.com/office/drawing/2014/main" id="{256ACA57-4EEE-4ACD-9F0D-6FB2C72C19F1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03CBC1C1-9E65-4081-BF8A-0C478D9A9976}"/>
                </a:ext>
              </a:extLst>
            </p:cNvPr>
            <p:cNvCxnSpPr>
              <a:cxnSpLocks/>
            </p:cNvCxnSpPr>
            <p:nvPr/>
          </p:nvCxnSpPr>
          <p:spPr>
            <a:xfrm>
              <a:off x="3707904" y="5205602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19330E64-FF6C-46AE-951C-5B1AA1AC39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6045" y="515157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id="{71D73469-00EB-4C78-B7B9-D55EA8531CB8}"/>
              </a:ext>
            </a:extLst>
          </p:cNvPr>
          <p:cNvSpPr txBox="1"/>
          <p:nvPr/>
        </p:nvSpPr>
        <p:spPr>
          <a:xfrm flipH="1">
            <a:off x="5114782" y="5661248"/>
            <a:ext cx="1185410" cy="369332"/>
          </a:xfrm>
          <a:prstGeom prst="rect">
            <a:avLst/>
          </a:prstGeom>
          <a:noFill/>
          <a:ln w="28575">
            <a:solidFill>
              <a:srgbClr val="E2B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de-AT" b="1" dirty="0"/>
              <a:t>stimme zu</a:t>
            </a:r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C0AD0C5-84E5-423C-A57D-B8C2C803EF60}"/>
              </a:ext>
            </a:extLst>
          </p:cNvPr>
          <p:cNvGrpSpPr/>
          <p:nvPr/>
        </p:nvGrpSpPr>
        <p:grpSpPr>
          <a:xfrm rot="20562115" flipH="1">
            <a:off x="4211569" y="5029294"/>
            <a:ext cx="1221626" cy="950155"/>
            <a:chOff x="3227509" y="4420310"/>
            <a:chExt cx="1112164" cy="950155"/>
          </a:xfrm>
        </p:grpSpPr>
        <p:sp>
          <p:nvSpPr>
            <p:cNvPr id="57" name="Bogen 56">
              <a:extLst>
                <a:ext uri="{FF2B5EF4-FFF2-40B4-BE49-F238E27FC236}">
                  <a16:creationId xmlns:a16="http://schemas.microsoft.com/office/drawing/2014/main" id="{518A1824-506E-4851-9320-EC7BEDA4E4CC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8D908938-AE5F-4B68-A23B-E34BA361876A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51689F93-3474-48ED-8C18-263B701EDC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Inhaltsplatzhalter 2">
            <a:extLst>
              <a:ext uri="{FF2B5EF4-FFF2-40B4-BE49-F238E27FC236}">
                <a16:creationId xmlns:a16="http://schemas.microsoft.com/office/drawing/2014/main" id="{0B5BD97C-FB38-480B-B019-9BBC65A7FE13}"/>
              </a:ext>
            </a:extLst>
          </p:cNvPr>
          <p:cNvSpPr txBox="1">
            <a:spLocks/>
          </p:cNvSpPr>
          <p:nvPr/>
        </p:nvSpPr>
        <p:spPr>
          <a:xfrm>
            <a:off x="683568" y="1127594"/>
            <a:ext cx="8460432" cy="8612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400" dirty="0"/>
              <a:t>Stimmst du dem Statement zu? → ein Schritt nach </a:t>
            </a:r>
            <a:r>
              <a:rPr lang="de-AT" sz="24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2400" dirty="0"/>
              <a:t>Stimmst du dem Statement nicht zu? → ein Schritt nach </a:t>
            </a:r>
            <a:r>
              <a:rPr lang="de-AT" sz="2400" b="1" dirty="0">
                <a:solidFill>
                  <a:srgbClr val="E2B000"/>
                </a:solidFill>
              </a:rPr>
              <a:t>hinten</a:t>
            </a:r>
          </a:p>
        </p:txBody>
      </p:sp>
    </p:spTree>
    <p:extLst>
      <p:ext uri="{BB962C8B-B14F-4D97-AF65-F5344CB8AC3E}">
        <p14:creationId xmlns:p14="http://schemas.microsoft.com/office/powerpoint/2010/main" val="113961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B0E2DCC1-5DC4-4714-AD39-1175684BCA0E}"/>
              </a:ext>
            </a:extLst>
          </p:cNvPr>
          <p:cNvSpPr/>
          <p:nvPr/>
        </p:nvSpPr>
        <p:spPr>
          <a:xfrm>
            <a:off x="719280" y="2341643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0B0B36-20F9-4FFF-9094-73C614832616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stehst du dazu?</a:t>
            </a:r>
          </a:p>
        </p:txBody>
      </p:sp>
      <p:grpSp>
        <p:nvGrpSpPr>
          <p:cNvPr id="27" name="Grafik 25" descr="Klassenzimmer">
            <a:extLst>
              <a:ext uri="{FF2B5EF4-FFF2-40B4-BE49-F238E27FC236}">
                <a16:creationId xmlns:a16="http://schemas.microsoft.com/office/drawing/2014/main" id="{BBD66790-BABE-47C5-9A49-1DDA04775C83}"/>
              </a:ext>
            </a:extLst>
          </p:cNvPr>
          <p:cNvGrpSpPr/>
          <p:nvPr/>
        </p:nvGrpSpPr>
        <p:grpSpPr>
          <a:xfrm>
            <a:off x="6987322" y="2584284"/>
            <a:ext cx="2049174" cy="2140860"/>
            <a:chOff x="3898042" y="2300710"/>
            <a:chExt cx="1053959" cy="1061884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25D4C6B5-E09B-4143-AB3C-89D2DBC68019}"/>
                </a:ext>
              </a:extLst>
            </p:cNvPr>
            <p:cNvSpPr/>
            <p:nvPr/>
          </p:nvSpPr>
          <p:spPr>
            <a:xfrm>
              <a:off x="4038704" y="2439072"/>
              <a:ext cx="189537" cy="189537"/>
            </a:xfrm>
            <a:custGeom>
              <a:avLst/>
              <a:gdLst>
                <a:gd name="connsiteX0" fmla="*/ 175220 w 189536"/>
                <a:gd name="connsiteY0" fmla="*/ 94802 h 189536"/>
                <a:gd name="connsiteX1" fmla="*/ 94802 w 189536"/>
                <a:gd name="connsiteY1" fmla="*/ 175220 h 189536"/>
                <a:gd name="connsiteX2" fmla="*/ 14384 w 189536"/>
                <a:gd name="connsiteY2" fmla="*/ 94802 h 189536"/>
                <a:gd name="connsiteX3" fmla="*/ 94802 w 189536"/>
                <a:gd name="connsiteY3" fmla="*/ 14384 h 189536"/>
                <a:gd name="connsiteX4" fmla="*/ 175220 w 189536"/>
                <a:gd name="connsiteY4" fmla="*/ 94802 h 18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36" h="189536">
                  <a:moveTo>
                    <a:pt x="175220" y="94802"/>
                  </a:moveTo>
                  <a:cubicBezTo>
                    <a:pt x="175220" y="139216"/>
                    <a:pt x="139216" y="175220"/>
                    <a:pt x="94802" y="175220"/>
                  </a:cubicBezTo>
                  <a:cubicBezTo>
                    <a:pt x="50389" y="175220"/>
                    <a:pt x="14384" y="139216"/>
                    <a:pt x="14384" y="94802"/>
                  </a:cubicBezTo>
                  <a:cubicBezTo>
                    <a:pt x="14384" y="50389"/>
                    <a:pt x="50389" y="14384"/>
                    <a:pt x="94802" y="14384"/>
                  </a:cubicBezTo>
                  <a:cubicBezTo>
                    <a:pt x="139216" y="14384"/>
                    <a:pt x="175220" y="50389"/>
                    <a:pt x="175220" y="94802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2860A78-6273-4527-A0FB-954A4D5588FF}"/>
                </a:ext>
              </a:extLst>
            </p:cNvPr>
            <p:cNvSpPr/>
            <p:nvPr/>
          </p:nvSpPr>
          <p:spPr>
            <a:xfrm>
              <a:off x="3898042" y="2482602"/>
              <a:ext cx="717532" cy="879992"/>
            </a:xfrm>
            <a:custGeom>
              <a:avLst/>
              <a:gdLst>
                <a:gd name="connsiteX0" fmla="*/ 709714 w 717532"/>
                <a:gd name="connsiteY0" fmla="*/ 20269 h 879992"/>
                <a:gd name="connsiteX1" fmla="*/ 681013 w 717532"/>
                <a:gd name="connsiteY1" fmla="*/ 20269 h 879992"/>
                <a:gd name="connsiteX2" fmla="*/ 506097 w 717532"/>
                <a:gd name="connsiteY2" fmla="*/ 195184 h 879992"/>
                <a:gd name="connsiteX3" fmla="*/ 466701 w 717532"/>
                <a:gd name="connsiteY3" fmla="*/ 205202 h 879992"/>
                <a:gd name="connsiteX4" fmla="*/ 413359 w 717532"/>
                <a:gd name="connsiteY4" fmla="*/ 290629 h 879992"/>
                <a:gd name="connsiteX5" fmla="*/ 398197 w 717532"/>
                <a:gd name="connsiteY5" fmla="*/ 226051 h 879992"/>
                <a:gd name="connsiteX6" fmla="*/ 386147 w 717532"/>
                <a:gd name="connsiteY6" fmla="*/ 203849 h 879992"/>
                <a:gd name="connsiteX7" fmla="*/ 301668 w 717532"/>
                <a:gd name="connsiteY7" fmla="*/ 159714 h 879992"/>
                <a:gd name="connsiteX8" fmla="*/ 235466 w 717532"/>
                <a:gd name="connsiteY8" fmla="*/ 151726 h 879992"/>
                <a:gd name="connsiteX9" fmla="*/ 169128 w 717532"/>
                <a:gd name="connsiteY9" fmla="*/ 161744 h 879992"/>
                <a:gd name="connsiteX10" fmla="*/ 84784 w 717532"/>
                <a:gd name="connsiteY10" fmla="*/ 205879 h 879992"/>
                <a:gd name="connsiteX11" fmla="*/ 72735 w 717532"/>
                <a:gd name="connsiteY11" fmla="*/ 228082 h 879992"/>
                <a:gd name="connsiteX12" fmla="*/ 14384 w 717532"/>
                <a:gd name="connsiteY12" fmla="*/ 477188 h 879992"/>
                <a:gd name="connsiteX13" fmla="*/ 55000 w 717532"/>
                <a:gd name="connsiteY13" fmla="*/ 517803 h 879992"/>
                <a:gd name="connsiteX14" fmla="*/ 93178 w 717532"/>
                <a:gd name="connsiteY14" fmla="*/ 487748 h 879992"/>
                <a:gd name="connsiteX15" fmla="*/ 135417 w 717532"/>
                <a:gd name="connsiteY15" fmla="*/ 312968 h 879992"/>
                <a:gd name="connsiteX16" fmla="*/ 135417 w 717532"/>
                <a:gd name="connsiteY16" fmla="*/ 874944 h 879992"/>
                <a:gd name="connsiteX17" fmla="*/ 215429 w 717532"/>
                <a:gd name="connsiteY17" fmla="*/ 874944 h 879992"/>
                <a:gd name="connsiteX18" fmla="*/ 215429 w 717532"/>
                <a:gd name="connsiteY18" fmla="*/ 513335 h 879992"/>
                <a:gd name="connsiteX19" fmla="*/ 256044 w 717532"/>
                <a:gd name="connsiteY19" fmla="*/ 513335 h 879992"/>
                <a:gd name="connsiteX20" fmla="*/ 256044 w 717532"/>
                <a:gd name="connsiteY20" fmla="*/ 874944 h 879992"/>
                <a:gd name="connsiteX21" fmla="*/ 335920 w 717532"/>
                <a:gd name="connsiteY21" fmla="*/ 874944 h 879992"/>
                <a:gd name="connsiteX22" fmla="*/ 335920 w 717532"/>
                <a:gd name="connsiteY22" fmla="*/ 310395 h 879992"/>
                <a:gd name="connsiteX23" fmla="*/ 350812 w 717532"/>
                <a:gd name="connsiteY23" fmla="*/ 374026 h 879992"/>
                <a:gd name="connsiteX24" fmla="*/ 358800 w 717532"/>
                <a:gd name="connsiteY24" fmla="*/ 384179 h 879992"/>
                <a:gd name="connsiteX25" fmla="*/ 412953 w 717532"/>
                <a:gd name="connsiteY25" fmla="*/ 403268 h 879992"/>
                <a:gd name="connsiteX26" fmla="*/ 445445 w 717532"/>
                <a:gd name="connsiteY26" fmla="*/ 388512 h 879992"/>
                <a:gd name="connsiteX27" fmla="*/ 528029 w 717532"/>
                <a:gd name="connsiteY27" fmla="*/ 253128 h 879992"/>
                <a:gd name="connsiteX28" fmla="*/ 533580 w 717532"/>
                <a:gd name="connsiteY28" fmla="*/ 225104 h 879992"/>
                <a:gd name="connsiteX29" fmla="*/ 709578 w 717532"/>
                <a:gd name="connsiteY29" fmla="*/ 49105 h 879992"/>
                <a:gd name="connsiteX30" fmla="*/ 709714 w 717532"/>
                <a:gd name="connsiteY30" fmla="*/ 20269 h 87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532" h="879992">
                  <a:moveTo>
                    <a:pt x="709714" y="20269"/>
                  </a:moveTo>
                  <a:cubicBezTo>
                    <a:pt x="701755" y="12423"/>
                    <a:pt x="688972" y="12423"/>
                    <a:pt x="681013" y="20269"/>
                  </a:cubicBezTo>
                  <a:lnTo>
                    <a:pt x="506097" y="195184"/>
                  </a:lnTo>
                  <a:cubicBezTo>
                    <a:pt x="492119" y="191239"/>
                    <a:pt x="477097" y="195058"/>
                    <a:pt x="466701" y="205202"/>
                  </a:cubicBezTo>
                  <a:cubicBezTo>
                    <a:pt x="463857" y="208045"/>
                    <a:pt x="413359" y="290629"/>
                    <a:pt x="413359" y="290629"/>
                  </a:cubicBezTo>
                  <a:lnTo>
                    <a:pt x="398197" y="226051"/>
                  </a:lnTo>
                  <a:cubicBezTo>
                    <a:pt x="396189" y="217725"/>
                    <a:pt x="392035" y="210069"/>
                    <a:pt x="386147" y="203849"/>
                  </a:cubicBezTo>
                  <a:cubicBezTo>
                    <a:pt x="361195" y="183678"/>
                    <a:pt x="332477" y="168675"/>
                    <a:pt x="301668" y="159714"/>
                  </a:cubicBezTo>
                  <a:cubicBezTo>
                    <a:pt x="279888" y="155055"/>
                    <a:pt x="257729" y="152381"/>
                    <a:pt x="235466" y="151726"/>
                  </a:cubicBezTo>
                  <a:cubicBezTo>
                    <a:pt x="213004" y="152072"/>
                    <a:pt x="190690" y="155442"/>
                    <a:pt x="169128" y="161744"/>
                  </a:cubicBezTo>
                  <a:cubicBezTo>
                    <a:pt x="138040" y="169894"/>
                    <a:pt x="109203" y="184984"/>
                    <a:pt x="84784" y="205879"/>
                  </a:cubicBezTo>
                  <a:cubicBezTo>
                    <a:pt x="78843" y="212062"/>
                    <a:pt x="74681" y="219732"/>
                    <a:pt x="72735" y="228082"/>
                  </a:cubicBezTo>
                  <a:cubicBezTo>
                    <a:pt x="72735" y="228082"/>
                    <a:pt x="14384" y="473126"/>
                    <a:pt x="14384" y="477188"/>
                  </a:cubicBezTo>
                  <a:cubicBezTo>
                    <a:pt x="14384" y="499619"/>
                    <a:pt x="32569" y="517803"/>
                    <a:pt x="55000" y="517803"/>
                  </a:cubicBezTo>
                  <a:cubicBezTo>
                    <a:pt x="72976" y="517341"/>
                    <a:pt x="88508" y="505113"/>
                    <a:pt x="93178" y="487748"/>
                  </a:cubicBezTo>
                  <a:lnTo>
                    <a:pt x="135417" y="312968"/>
                  </a:lnTo>
                  <a:lnTo>
                    <a:pt x="135417" y="874944"/>
                  </a:lnTo>
                  <a:lnTo>
                    <a:pt x="215429" y="874944"/>
                  </a:lnTo>
                  <a:lnTo>
                    <a:pt x="215429" y="513335"/>
                  </a:lnTo>
                  <a:lnTo>
                    <a:pt x="256044" y="513335"/>
                  </a:lnTo>
                  <a:lnTo>
                    <a:pt x="256044" y="874944"/>
                  </a:lnTo>
                  <a:lnTo>
                    <a:pt x="335920" y="874944"/>
                  </a:lnTo>
                  <a:lnTo>
                    <a:pt x="335920" y="310395"/>
                  </a:lnTo>
                  <a:lnTo>
                    <a:pt x="350812" y="374026"/>
                  </a:lnTo>
                  <a:cubicBezTo>
                    <a:pt x="351845" y="378424"/>
                    <a:pt x="354768" y="382140"/>
                    <a:pt x="358800" y="384179"/>
                  </a:cubicBezTo>
                  <a:cubicBezTo>
                    <a:pt x="374368" y="396128"/>
                    <a:pt x="393334" y="402813"/>
                    <a:pt x="412953" y="403268"/>
                  </a:cubicBezTo>
                  <a:cubicBezTo>
                    <a:pt x="425728" y="405057"/>
                    <a:pt x="438386" y="399307"/>
                    <a:pt x="445445" y="388512"/>
                  </a:cubicBezTo>
                  <a:lnTo>
                    <a:pt x="528029" y="253128"/>
                  </a:lnTo>
                  <a:cubicBezTo>
                    <a:pt x="533308" y="244805"/>
                    <a:pt x="535289" y="234811"/>
                    <a:pt x="533580" y="225104"/>
                  </a:cubicBezTo>
                  <a:lnTo>
                    <a:pt x="709578" y="49105"/>
                  </a:lnTo>
                  <a:cubicBezTo>
                    <a:pt x="717550" y="41168"/>
                    <a:pt x="717611" y="28281"/>
                    <a:pt x="709714" y="2026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7227EA27-4214-4C43-947A-059170CC7A71}"/>
                </a:ext>
              </a:extLst>
            </p:cNvPr>
            <p:cNvSpPr/>
            <p:nvPr/>
          </p:nvSpPr>
          <p:spPr>
            <a:xfrm>
              <a:off x="4153239" y="2300710"/>
              <a:ext cx="798762" cy="582149"/>
            </a:xfrm>
            <a:custGeom>
              <a:avLst/>
              <a:gdLst>
                <a:gd name="connsiteX0" fmla="*/ 731917 w 798762"/>
                <a:gd name="connsiteY0" fmla="*/ 14384 h 582148"/>
                <a:gd name="connsiteX1" fmla="*/ 68538 w 798762"/>
                <a:gd name="connsiteY1" fmla="*/ 14384 h 582148"/>
                <a:gd name="connsiteX2" fmla="*/ 14384 w 798762"/>
                <a:gd name="connsiteY2" fmla="*/ 68538 h 582148"/>
                <a:gd name="connsiteX3" fmla="*/ 14384 w 798762"/>
                <a:gd name="connsiteY3" fmla="*/ 117276 h 582148"/>
                <a:gd name="connsiteX4" fmla="*/ 68538 w 798762"/>
                <a:gd name="connsiteY4" fmla="*/ 149768 h 582148"/>
                <a:gd name="connsiteX5" fmla="*/ 68538 w 798762"/>
                <a:gd name="connsiteY5" fmla="*/ 68538 h 582148"/>
                <a:gd name="connsiteX6" fmla="*/ 731917 w 798762"/>
                <a:gd name="connsiteY6" fmla="*/ 68538 h 582148"/>
                <a:gd name="connsiteX7" fmla="*/ 731917 w 798762"/>
                <a:gd name="connsiteY7" fmla="*/ 515303 h 582148"/>
                <a:gd name="connsiteX8" fmla="*/ 269853 w 798762"/>
                <a:gd name="connsiteY8" fmla="*/ 515303 h 582148"/>
                <a:gd name="connsiteX9" fmla="*/ 236819 w 798762"/>
                <a:gd name="connsiteY9" fmla="*/ 569457 h 582148"/>
                <a:gd name="connsiteX10" fmla="*/ 731917 w 798762"/>
                <a:gd name="connsiteY10" fmla="*/ 569457 h 582148"/>
                <a:gd name="connsiteX11" fmla="*/ 786070 w 798762"/>
                <a:gd name="connsiteY11" fmla="*/ 515303 h 582148"/>
                <a:gd name="connsiteX12" fmla="*/ 786070 w 798762"/>
                <a:gd name="connsiteY12" fmla="*/ 68538 h 582148"/>
                <a:gd name="connsiteX13" fmla="*/ 731917 w 798762"/>
                <a:gd name="connsiteY13" fmla="*/ 14384 h 58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8762" h="582148">
                  <a:moveTo>
                    <a:pt x="731917" y="14384"/>
                  </a:moveTo>
                  <a:lnTo>
                    <a:pt x="68538" y="14384"/>
                  </a:lnTo>
                  <a:cubicBezTo>
                    <a:pt x="38630" y="14384"/>
                    <a:pt x="14384" y="38630"/>
                    <a:pt x="14384" y="68538"/>
                  </a:cubicBezTo>
                  <a:lnTo>
                    <a:pt x="14384" y="117276"/>
                  </a:lnTo>
                  <a:cubicBezTo>
                    <a:pt x="35085" y="122911"/>
                    <a:pt x="53824" y="134156"/>
                    <a:pt x="68538" y="149768"/>
                  </a:cubicBezTo>
                  <a:lnTo>
                    <a:pt x="68538" y="68538"/>
                  </a:lnTo>
                  <a:lnTo>
                    <a:pt x="731917" y="68538"/>
                  </a:lnTo>
                  <a:lnTo>
                    <a:pt x="731917" y="515303"/>
                  </a:lnTo>
                  <a:lnTo>
                    <a:pt x="269853" y="515303"/>
                  </a:lnTo>
                  <a:lnTo>
                    <a:pt x="236819" y="569457"/>
                  </a:lnTo>
                  <a:lnTo>
                    <a:pt x="731917" y="569457"/>
                  </a:lnTo>
                  <a:cubicBezTo>
                    <a:pt x="761824" y="569457"/>
                    <a:pt x="786070" y="545211"/>
                    <a:pt x="786070" y="515303"/>
                  </a:cubicBezTo>
                  <a:lnTo>
                    <a:pt x="786070" y="68538"/>
                  </a:lnTo>
                  <a:cubicBezTo>
                    <a:pt x="786070" y="38630"/>
                    <a:pt x="761824" y="14384"/>
                    <a:pt x="731917" y="14384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A37FE47-874C-464D-8295-A015FEDBA456}"/>
              </a:ext>
            </a:extLst>
          </p:cNvPr>
          <p:cNvSpPr/>
          <p:nvPr/>
        </p:nvSpPr>
        <p:spPr>
          <a:xfrm>
            <a:off x="824047" y="2671675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7599352-1ED7-4692-9378-424F0404C9E8}"/>
              </a:ext>
            </a:extLst>
          </p:cNvPr>
          <p:cNvGrpSpPr/>
          <p:nvPr/>
        </p:nvGrpSpPr>
        <p:grpSpPr>
          <a:xfrm>
            <a:off x="711458" y="2792216"/>
            <a:ext cx="1336907" cy="887694"/>
            <a:chOff x="1049720" y="2872528"/>
            <a:chExt cx="1336907" cy="887694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4B7F0AC-538E-48CD-AB9F-6A06F95D1FD3}"/>
                </a:ext>
              </a:extLst>
            </p:cNvPr>
            <p:cNvSpPr/>
            <p:nvPr/>
          </p:nvSpPr>
          <p:spPr>
            <a:xfrm>
              <a:off x="1086946" y="3146792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43ED172A-7965-48FF-AD92-B968AA4AAD09}"/>
                </a:ext>
              </a:extLst>
            </p:cNvPr>
            <p:cNvSpPr/>
            <p:nvPr/>
          </p:nvSpPr>
          <p:spPr>
            <a:xfrm>
              <a:off x="1049720" y="2872528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BBD772E-C5EC-40E4-AD9E-A8519A422A7B}"/>
              </a:ext>
            </a:extLst>
          </p:cNvPr>
          <p:cNvGrpSpPr/>
          <p:nvPr/>
        </p:nvGrpSpPr>
        <p:grpSpPr>
          <a:xfrm>
            <a:off x="713500" y="3266136"/>
            <a:ext cx="1336906" cy="887694"/>
            <a:chOff x="1041048" y="4095030"/>
            <a:chExt cx="1336906" cy="887694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F1C79B4-EB7D-4851-B611-CC691394DC76}"/>
                </a:ext>
              </a:extLst>
            </p:cNvPr>
            <p:cNvSpPr/>
            <p:nvPr/>
          </p:nvSpPr>
          <p:spPr>
            <a:xfrm>
              <a:off x="1078273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922E803-7371-4511-B571-3C6153BFEAF3}"/>
                </a:ext>
              </a:extLst>
            </p:cNvPr>
            <p:cNvSpPr/>
            <p:nvPr/>
          </p:nvSpPr>
          <p:spPr>
            <a:xfrm>
              <a:off x="1041048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18FCAB-00FE-4839-B243-091B0D9B03B1}"/>
              </a:ext>
            </a:extLst>
          </p:cNvPr>
          <p:cNvGrpSpPr/>
          <p:nvPr/>
        </p:nvGrpSpPr>
        <p:grpSpPr>
          <a:xfrm>
            <a:off x="703900" y="3693362"/>
            <a:ext cx="1340241" cy="887694"/>
            <a:chOff x="2377954" y="4095030"/>
            <a:chExt cx="1340241" cy="887694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E63F268-FB3A-445C-BAD4-DA756758C364}"/>
                </a:ext>
              </a:extLst>
            </p:cNvPr>
            <p:cNvSpPr/>
            <p:nvPr/>
          </p:nvSpPr>
          <p:spPr>
            <a:xfrm>
              <a:off x="2418514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118D560-EF55-4C8D-B4EE-4FDAB181698B}"/>
                </a:ext>
              </a:extLst>
            </p:cNvPr>
            <p:cNvSpPr/>
            <p:nvPr/>
          </p:nvSpPr>
          <p:spPr>
            <a:xfrm>
              <a:off x="2377954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E381F00-D78A-4B19-9B5E-1A94848813FA}"/>
              </a:ext>
            </a:extLst>
          </p:cNvPr>
          <p:cNvGrpSpPr/>
          <p:nvPr/>
        </p:nvGrpSpPr>
        <p:grpSpPr>
          <a:xfrm>
            <a:off x="683197" y="4066487"/>
            <a:ext cx="1424036" cy="887694"/>
            <a:chOff x="559213" y="4046004"/>
            <a:chExt cx="1424036" cy="88769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8F7B01B-4403-48C9-8416-95D41DD7B299}"/>
                </a:ext>
              </a:extLst>
            </p:cNvPr>
            <p:cNvSpPr/>
            <p:nvPr/>
          </p:nvSpPr>
          <p:spPr>
            <a:xfrm>
              <a:off x="683568" y="4385144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4222771-5AC3-4D85-80A6-37FE57363ECC}"/>
                </a:ext>
              </a:extLst>
            </p:cNvPr>
            <p:cNvSpPr/>
            <p:nvPr/>
          </p:nvSpPr>
          <p:spPr>
            <a:xfrm>
              <a:off x="559213" y="4046004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BBA55F3-7176-4A73-9D28-AE3BFE01D161}"/>
              </a:ext>
            </a:extLst>
          </p:cNvPr>
          <p:cNvSpPr/>
          <p:nvPr/>
        </p:nvSpPr>
        <p:spPr>
          <a:xfrm>
            <a:off x="747342" y="4814452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56" name="Grafik 3" descr="Gehen">
            <a:extLst>
              <a:ext uri="{FF2B5EF4-FFF2-40B4-BE49-F238E27FC236}">
                <a16:creationId xmlns:a16="http://schemas.microsoft.com/office/drawing/2014/main" id="{96C7F645-8A7A-44F5-94D2-5458DBB511F9}"/>
              </a:ext>
            </a:extLst>
          </p:cNvPr>
          <p:cNvGrpSpPr/>
          <p:nvPr/>
        </p:nvGrpSpPr>
        <p:grpSpPr>
          <a:xfrm flipH="1">
            <a:off x="3423286" y="1886989"/>
            <a:ext cx="929389" cy="1325987"/>
            <a:chOff x="5690504" y="3347362"/>
            <a:chExt cx="770962" cy="1176732"/>
          </a:xfrm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70DA05DD-66E4-4C52-ADCF-8B49C08D7128}"/>
                </a:ext>
              </a:extLst>
            </p:cNvPr>
            <p:cNvSpPr/>
            <p:nvPr/>
          </p:nvSpPr>
          <p:spPr>
            <a:xfrm>
              <a:off x="6029014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F569D54E-9C98-4ED5-A8D8-46AA91B9D52F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50" name="Grafik 121" descr="Gehen">
            <a:extLst>
              <a:ext uri="{FF2B5EF4-FFF2-40B4-BE49-F238E27FC236}">
                <a16:creationId xmlns:a16="http://schemas.microsoft.com/office/drawing/2014/main" id="{B18A9488-A25C-409C-90D5-421EAEC15BC9}"/>
              </a:ext>
            </a:extLst>
          </p:cNvPr>
          <p:cNvGrpSpPr/>
          <p:nvPr/>
        </p:nvGrpSpPr>
        <p:grpSpPr>
          <a:xfrm flipH="1">
            <a:off x="3413428" y="2534895"/>
            <a:ext cx="837297" cy="1388884"/>
            <a:chOff x="4425721" y="4494167"/>
            <a:chExt cx="832089" cy="1288127"/>
          </a:xfrm>
        </p:grpSpPr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69245591-C277-42F6-8DB7-3B92964FD425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61E0EAFF-973C-46E5-BCFD-14E705842355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748B20F6-02FB-4A29-A97D-2D0862B8FB4F}"/>
              </a:ext>
            </a:extLst>
          </p:cNvPr>
          <p:cNvSpPr/>
          <p:nvPr/>
        </p:nvSpPr>
        <p:spPr>
          <a:xfrm>
            <a:off x="683568" y="450912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53" name="Grafik 3" descr="Gehen">
            <a:extLst>
              <a:ext uri="{FF2B5EF4-FFF2-40B4-BE49-F238E27FC236}">
                <a16:creationId xmlns:a16="http://schemas.microsoft.com/office/drawing/2014/main" id="{E2FAC750-904E-47DC-91C0-375347B68490}"/>
              </a:ext>
            </a:extLst>
          </p:cNvPr>
          <p:cNvGrpSpPr/>
          <p:nvPr/>
        </p:nvGrpSpPr>
        <p:grpSpPr>
          <a:xfrm>
            <a:off x="4590946" y="1988840"/>
            <a:ext cx="896798" cy="1394641"/>
            <a:chOff x="5690504" y="3347362"/>
            <a:chExt cx="770962" cy="1176732"/>
          </a:xfrm>
        </p:grpSpPr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254A214-7C8B-4298-8B8A-E3CCDE413A83}"/>
                </a:ext>
              </a:extLst>
            </p:cNvPr>
            <p:cNvSpPr/>
            <p:nvPr/>
          </p:nvSpPr>
          <p:spPr>
            <a:xfrm>
              <a:off x="6029014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F9E0D999-E32B-4056-B1FA-A3FA256F1686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44" name="Grafik 121" descr="Gehen">
            <a:extLst>
              <a:ext uri="{FF2B5EF4-FFF2-40B4-BE49-F238E27FC236}">
                <a16:creationId xmlns:a16="http://schemas.microsoft.com/office/drawing/2014/main" id="{2F0DB433-B4E4-4238-872C-C57A16C253F0}"/>
              </a:ext>
            </a:extLst>
          </p:cNvPr>
          <p:cNvGrpSpPr/>
          <p:nvPr/>
        </p:nvGrpSpPr>
        <p:grpSpPr>
          <a:xfrm flipH="1">
            <a:off x="3347864" y="3679910"/>
            <a:ext cx="848389" cy="1360661"/>
            <a:chOff x="4425721" y="4494167"/>
            <a:chExt cx="832089" cy="1288127"/>
          </a:xfrm>
        </p:grpSpPr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81F1DB0A-5AAA-4C62-9835-B1AC91E3BD96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C2202004-9A6B-439C-956F-17DCB38C0568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50" name="Grafik 3" descr="Gehen">
            <a:extLst>
              <a:ext uri="{FF2B5EF4-FFF2-40B4-BE49-F238E27FC236}">
                <a16:creationId xmlns:a16="http://schemas.microsoft.com/office/drawing/2014/main" id="{8B08D914-B023-4968-9768-1A61F3324CC6}"/>
              </a:ext>
            </a:extLst>
          </p:cNvPr>
          <p:cNvGrpSpPr/>
          <p:nvPr/>
        </p:nvGrpSpPr>
        <p:grpSpPr>
          <a:xfrm>
            <a:off x="4537526" y="2636912"/>
            <a:ext cx="896798" cy="1394640"/>
            <a:chOff x="5690503" y="3347362"/>
            <a:chExt cx="770962" cy="1176731"/>
          </a:xfrm>
        </p:grpSpPr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748C969F-BC8B-4635-956B-8203B2CC7FBE}"/>
                </a:ext>
              </a:extLst>
            </p:cNvPr>
            <p:cNvSpPr/>
            <p:nvPr/>
          </p:nvSpPr>
          <p:spPr>
            <a:xfrm>
              <a:off x="6029015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EA2D25C2-7827-4F76-BF68-B6FF48C9002B}"/>
                </a:ext>
              </a:extLst>
            </p:cNvPr>
            <p:cNvSpPr/>
            <p:nvPr/>
          </p:nvSpPr>
          <p:spPr>
            <a:xfrm>
              <a:off x="5690503" y="3590823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2F26D1B3-2CA6-4EA7-8257-988E29C803A7}"/>
              </a:ext>
            </a:extLst>
          </p:cNvPr>
          <p:cNvSpPr/>
          <p:nvPr/>
        </p:nvSpPr>
        <p:spPr>
          <a:xfrm>
            <a:off x="763702" y="5249793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47" name="Grafik 121" descr="Gehen">
            <a:extLst>
              <a:ext uri="{FF2B5EF4-FFF2-40B4-BE49-F238E27FC236}">
                <a16:creationId xmlns:a16="http://schemas.microsoft.com/office/drawing/2014/main" id="{E6442084-351E-4985-A226-53A7F8252127}"/>
              </a:ext>
            </a:extLst>
          </p:cNvPr>
          <p:cNvGrpSpPr/>
          <p:nvPr/>
        </p:nvGrpSpPr>
        <p:grpSpPr>
          <a:xfrm>
            <a:off x="4485355" y="3356992"/>
            <a:ext cx="832089" cy="1288127"/>
            <a:chOff x="4425721" y="4494167"/>
            <a:chExt cx="832089" cy="1288127"/>
          </a:xfrm>
        </p:grpSpPr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AFA47399-981C-4F0F-857E-8EE1967BDBC9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17C88747-4B99-4D41-BC05-734DC648A4B9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5" name="Grafik 3" descr="Gehen">
            <a:extLst>
              <a:ext uri="{FF2B5EF4-FFF2-40B4-BE49-F238E27FC236}">
                <a16:creationId xmlns:a16="http://schemas.microsoft.com/office/drawing/2014/main" id="{43B3CF08-19AC-4433-851D-2703D6498138}"/>
              </a:ext>
            </a:extLst>
          </p:cNvPr>
          <p:cNvGrpSpPr/>
          <p:nvPr/>
        </p:nvGrpSpPr>
        <p:grpSpPr>
          <a:xfrm>
            <a:off x="4139952" y="3789040"/>
            <a:ext cx="1510396" cy="1538913"/>
            <a:chOff x="5430505" y="3289878"/>
            <a:chExt cx="1298462" cy="1298462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0FF9EF49-27A7-4555-AB12-8337C23693DC}"/>
                </a:ext>
              </a:extLst>
            </p:cNvPr>
            <p:cNvSpPr/>
            <p:nvPr/>
          </p:nvSpPr>
          <p:spPr>
            <a:xfrm>
              <a:off x="6029015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62585E0D-BCD8-429F-A067-0C8286D77FB8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</p:grp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F0D2F6D8-F22D-4C4D-B55D-B6C6F031CF4B}"/>
              </a:ext>
            </a:extLst>
          </p:cNvPr>
          <p:cNvSpPr/>
          <p:nvPr/>
        </p:nvSpPr>
        <p:spPr>
          <a:xfrm>
            <a:off x="694682" y="491757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41" name="Grafik 121" descr="Gehen">
            <a:extLst>
              <a:ext uri="{FF2B5EF4-FFF2-40B4-BE49-F238E27FC236}">
                <a16:creationId xmlns:a16="http://schemas.microsoft.com/office/drawing/2014/main" id="{2B8C33D1-D77D-4ACA-A132-24EE1064104F}"/>
              </a:ext>
            </a:extLst>
          </p:cNvPr>
          <p:cNvGrpSpPr/>
          <p:nvPr/>
        </p:nvGrpSpPr>
        <p:grpSpPr>
          <a:xfrm>
            <a:off x="4354204" y="4365518"/>
            <a:ext cx="896797" cy="1402179"/>
            <a:chOff x="4425721" y="4494167"/>
            <a:chExt cx="832089" cy="1288127"/>
          </a:xfrm>
        </p:grpSpPr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8970C1BE-342E-4321-8208-314A3E8C0D4E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5C7DEA50-B313-4BB4-9E2C-436408591A91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57" name="Textfeld 156">
            <a:extLst>
              <a:ext uri="{FF2B5EF4-FFF2-40B4-BE49-F238E27FC236}">
                <a16:creationId xmlns:a16="http://schemas.microsoft.com/office/drawing/2014/main" id="{84B228B7-6CD7-467A-8A0E-7E54C6B42C5A}"/>
              </a:ext>
            </a:extLst>
          </p:cNvPr>
          <p:cNvSpPr txBox="1"/>
          <p:nvPr/>
        </p:nvSpPr>
        <p:spPr>
          <a:xfrm>
            <a:off x="1802414" y="5661248"/>
            <a:ext cx="1717049" cy="369332"/>
          </a:xfrm>
          <a:prstGeom prst="rect">
            <a:avLst/>
          </a:prstGeom>
          <a:noFill/>
          <a:ln w="28575">
            <a:solidFill>
              <a:srgbClr val="E2B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de-AT" b="1" dirty="0"/>
              <a:t>stimme nicht zu</a:t>
            </a:r>
          </a:p>
        </p:txBody>
      </p: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2B4617DC-ED5E-43ED-9BC4-C8B0B560D518}"/>
              </a:ext>
            </a:extLst>
          </p:cNvPr>
          <p:cNvGrpSpPr/>
          <p:nvPr/>
        </p:nvGrpSpPr>
        <p:grpSpPr>
          <a:xfrm rot="477868">
            <a:off x="3184692" y="5080001"/>
            <a:ext cx="1151274" cy="927951"/>
            <a:chOff x="3223411" y="4433466"/>
            <a:chExt cx="1151274" cy="927951"/>
          </a:xfrm>
        </p:grpSpPr>
        <p:sp>
          <p:nvSpPr>
            <p:cNvPr id="159" name="Bogen 158">
              <a:extLst>
                <a:ext uri="{FF2B5EF4-FFF2-40B4-BE49-F238E27FC236}">
                  <a16:creationId xmlns:a16="http://schemas.microsoft.com/office/drawing/2014/main" id="{D3CD0489-8015-48DB-B2DC-8EAF73A86E6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60" name="Gerader Verbinder 159">
              <a:extLst>
                <a:ext uri="{FF2B5EF4-FFF2-40B4-BE49-F238E27FC236}">
                  <a16:creationId xmlns:a16="http://schemas.microsoft.com/office/drawing/2014/main" id="{39F851A5-45EA-4EE0-A4C2-8DA3FDD5626C}"/>
                </a:ext>
              </a:extLst>
            </p:cNvPr>
            <p:cNvCxnSpPr>
              <a:cxnSpLocks/>
            </p:cNvCxnSpPr>
            <p:nvPr/>
          </p:nvCxnSpPr>
          <p:spPr>
            <a:xfrm>
              <a:off x="3707904" y="5205602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r Verbinder 160">
              <a:extLst>
                <a:ext uri="{FF2B5EF4-FFF2-40B4-BE49-F238E27FC236}">
                  <a16:creationId xmlns:a16="http://schemas.microsoft.com/office/drawing/2014/main" id="{BDA92735-6B05-4437-8DE7-E4FD79B79A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6045" y="515157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feld 161">
            <a:extLst>
              <a:ext uri="{FF2B5EF4-FFF2-40B4-BE49-F238E27FC236}">
                <a16:creationId xmlns:a16="http://schemas.microsoft.com/office/drawing/2014/main" id="{B04EBB8E-6C41-4EAF-8654-7C665D80D377}"/>
              </a:ext>
            </a:extLst>
          </p:cNvPr>
          <p:cNvSpPr txBox="1"/>
          <p:nvPr/>
        </p:nvSpPr>
        <p:spPr>
          <a:xfrm flipH="1">
            <a:off x="5114782" y="5661248"/>
            <a:ext cx="1185410" cy="369332"/>
          </a:xfrm>
          <a:prstGeom prst="rect">
            <a:avLst/>
          </a:prstGeom>
          <a:noFill/>
          <a:ln w="28575">
            <a:solidFill>
              <a:srgbClr val="E2B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de-AT" b="1" dirty="0"/>
              <a:t>stimme zu</a:t>
            </a:r>
          </a:p>
        </p:txBody>
      </p: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597CD141-43BA-47AD-B1CA-7E8C678D875E}"/>
              </a:ext>
            </a:extLst>
          </p:cNvPr>
          <p:cNvGrpSpPr/>
          <p:nvPr/>
        </p:nvGrpSpPr>
        <p:grpSpPr>
          <a:xfrm rot="20562115" flipH="1">
            <a:off x="4211569" y="5029294"/>
            <a:ext cx="1221626" cy="950155"/>
            <a:chOff x="3227509" y="4420310"/>
            <a:chExt cx="1112164" cy="950155"/>
          </a:xfrm>
        </p:grpSpPr>
        <p:sp>
          <p:nvSpPr>
            <p:cNvPr id="164" name="Bogen 163">
              <a:extLst>
                <a:ext uri="{FF2B5EF4-FFF2-40B4-BE49-F238E27FC236}">
                  <a16:creationId xmlns:a16="http://schemas.microsoft.com/office/drawing/2014/main" id="{2EA35E7B-BBD3-4F4C-8773-403865AAD6C2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65" name="Gerader Verbinder 164">
              <a:extLst>
                <a:ext uri="{FF2B5EF4-FFF2-40B4-BE49-F238E27FC236}">
                  <a16:creationId xmlns:a16="http://schemas.microsoft.com/office/drawing/2014/main" id="{DBD3C040-5771-4317-B318-C62EA6761B91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rader Verbinder 165">
              <a:extLst>
                <a:ext uri="{FF2B5EF4-FFF2-40B4-BE49-F238E27FC236}">
                  <a16:creationId xmlns:a16="http://schemas.microsoft.com/office/drawing/2014/main" id="{5B595847-E77D-4AEB-8141-ABF042DEDE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Inhaltsplatzhalter 2">
            <a:extLst>
              <a:ext uri="{FF2B5EF4-FFF2-40B4-BE49-F238E27FC236}">
                <a16:creationId xmlns:a16="http://schemas.microsoft.com/office/drawing/2014/main" id="{F6255573-A709-469A-AE55-82E255FDEAFC}"/>
              </a:ext>
            </a:extLst>
          </p:cNvPr>
          <p:cNvSpPr txBox="1">
            <a:spLocks/>
          </p:cNvSpPr>
          <p:nvPr/>
        </p:nvSpPr>
        <p:spPr>
          <a:xfrm>
            <a:off x="683568" y="1127594"/>
            <a:ext cx="8460432" cy="8612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400"/>
              <a:t>Stimmst du dem Statement zu? → ein Schritt nach </a:t>
            </a:r>
            <a:r>
              <a:rPr lang="de-AT" sz="2400" b="1">
                <a:solidFill>
                  <a:srgbClr val="E2B000"/>
                </a:solidFill>
              </a:rPr>
              <a:t>vorne</a:t>
            </a:r>
          </a:p>
          <a:p>
            <a:r>
              <a:rPr lang="de-AT" sz="2400"/>
              <a:t>Stimmst du dem Statement nicht zu? → ein Schritt nach </a:t>
            </a:r>
            <a:r>
              <a:rPr lang="de-AT" sz="2400" b="1">
                <a:solidFill>
                  <a:srgbClr val="E2B000"/>
                </a:solidFill>
              </a:rPr>
              <a:t>hinten</a:t>
            </a:r>
            <a:endParaRPr lang="de-AT" sz="2400" b="1" dirty="0">
              <a:solidFill>
                <a:srgbClr val="E2B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9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B0E2DCC1-5DC4-4714-AD39-1175684BCA0E}"/>
              </a:ext>
            </a:extLst>
          </p:cNvPr>
          <p:cNvSpPr/>
          <p:nvPr/>
        </p:nvSpPr>
        <p:spPr>
          <a:xfrm>
            <a:off x="719280" y="2341643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0B0B36-20F9-4FFF-9094-73C614832616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stehst du dazu?</a:t>
            </a:r>
          </a:p>
        </p:txBody>
      </p:sp>
      <p:grpSp>
        <p:nvGrpSpPr>
          <p:cNvPr id="27" name="Grafik 25" descr="Klassenzimmer">
            <a:extLst>
              <a:ext uri="{FF2B5EF4-FFF2-40B4-BE49-F238E27FC236}">
                <a16:creationId xmlns:a16="http://schemas.microsoft.com/office/drawing/2014/main" id="{BBD66790-BABE-47C5-9A49-1DDA04775C83}"/>
              </a:ext>
            </a:extLst>
          </p:cNvPr>
          <p:cNvGrpSpPr/>
          <p:nvPr/>
        </p:nvGrpSpPr>
        <p:grpSpPr>
          <a:xfrm>
            <a:off x="6987322" y="2584284"/>
            <a:ext cx="2049174" cy="2140860"/>
            <a:chOff x="3898042" y="2300710"/>
            <a:chExt cx="1053959" cy="1061884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25D4C6B5-E09B-4143-AB3C-89D2DBC68019}"/>
                </a:ext>
              </a:extLst>
            </p:cNvPr>
            <p:cNvSpPr/>
            <p:nvPr/>
          </p:nvSpPr>
          <p:spPr>
            <a:xfrm>
              <a:off x="4038704" y="2439072"/>
              <a:ext cx="189537" cy="189537"/>
            </a:xfrm>
            <a:custGeom>
              <a:avLst/>
              <a:gdLst>
                <a:gd name="connsiteX0" fmla="*/ 175220 w 189536"/>
                <a:gd name="connsiteY0" fmla="*/ 94802 h 189536"/>
                <a:gd name="connsiteX1" fmla="*/ 94802 w 189536"/>
                <a:gd name="connsiteY1" fmla="*/ 175220 h 189536"/>
                <a:gd name="connsiteX2" fmla="*/ 14384 w 189536"/>
                <a:gd name="connsiteY2" fmla="*/ 94802 h 189536"/>
                <a:gd name="connsiteX3" fmla="*/ 94802 w 189536"/>
                <a:gd name="connsiteY3" fmla="*/ 14384 h 189536"/>
                <a:gd name="connsiteX4" fmla="*/ 175220 w 189536"/>
                <a:gd name="connsiteY4" fmla="*/ 94802 h 18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36" h="189536">
                  <a:moveTo>
                    <a:pt x="175220" y="94802"/>
                  </a:moveTo>
                  <a:cubicBezTo>
                    <a:pt x="175220" y="139216"/>
                    <a:pt x="139216" y="175220"/>
                    <a:pt x="94802" y="175220"/>
                  </a:cubicBezTo>
                  <a:cubicBezTo>
                    <a:pt x="50389" y="175220"/>
                    <a:pt x="14384" y="139216"/>
                    <a:pt x="14384" y="94802"/>
                  </a:cubicBezTo>
                  <a:cubicBezTo>
                    <a:pt x="14384" y="50389"/>
                    <a:pt x="50389" y="14384"/>
                    <a:pt x="94802" y="14384"/>
                  </a:cubicBezTo>
                  <a:cubicBezTo>
                    <a:pt x="139216" y="14384"/>
                    <a:pt x="175220" y="50389"/>
                    <a:pt x="175220" y="94802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2860A78-6273-4527-A0FB-954A4D5588FF}"/>
                </a:ext>
              </a:extLst>
            </p:cNvPr>
            <p:cNvSpPr/>
            <p:nvPr/>
          </p:nvSpPr>
          <p:spPr>
            <a:xfrm>
              <a:off x="3898042" y="2482602"/>
              <a:ext cx="717532" cy="879992"/>
            </a:xfrm>
            <a:custGeom>
              <a:avLst/>
              <a:gdLst>
                <a:gd name="connsiteX0" fmla="*/ 709714 w 717532"/>
                <a:gd name="connsiteY0" fmla="*/ 20269 h 879992"/>
                <a:gd name="connsiteX1" fmla="*/ 681013 w 717532"/>
                <a:gd name="connsiteY1" fmla="*/ 20269 h 879992"/>
                <a:gd name="connsiteX2" fmla="*/ 506097 w 717532"/>
                <a:gd name="connsiteY2" fmla="*/ 195184 h 879992"/>
                <a:gd name="connsiteX3" fmla="*/ 466701 w 717532"/>
                <a:gd name="connsiteY3" fmla="*/ 205202 h 879992"/>
                <a:gd name="connsiteX4" fmla="*/ 413359 w 717532"/>
                <a:gd name="connsiteY4" fmla="*/ 290629 h 879992"/>
                <a:gd name="connsiteX5" fmla="*/ 398197 w 717532"/>
                <a:gd name="connsiteY5" fmla="*/ 226051 h 879992"/>
                <a:gd name="connsiteX6" fmla="*/ 386147 w 717532"/>
                <a:gd name="connsiteY6" fmla="*/ 203849 h 879992"/>
                <a:gd name="connsiteX7" fmla="*/ 301668 w 717532"/>
                <a:gd name="connsiteY7" fmla="*/ 159714 h 879992"/>
                <a:gd name="connsiteX8" fmla="*/ 235466 w 717532"/>
                <a:gd name="connsiteY8" fmla="*/ 151726 h 879992"/>
                <a:gd name="connsiteX9" fmla="*/ 169128 w 717532"/>
                <a:gd name="connsiteY9" fmla="*/ 161744 h 879992"/>
                <a:gd name="connsiteX10" fmla="*/ 84784 w 717532"/>
                <a:gd name="connsiteY10" fmla="*/ 205879 h 879992"/>
                <a:gd name="connsiteX11" fmla="*/ 72735 w 717532"/>
                <a:gd name="connsiteY11" fmla="*/ 228082 h 879992"/>
                <a:gd name="connsiteX12" fmla="*/ 14384 w 717532"/>
                <a:gd name="connsiteY12" fmla="*/ 477188 h 879992"/>
                <a:gd name="connsiteX13" fmla="*/ 55000 w 717532"/>
                <a:gd name="connsiteY13" fmla="*/ 517803 h 879992"/>
                <a:gd name="connsiteX14" fmla="*/ 93178 w 717532"/>
                <a:gd name="connsiteY14" fmla="*/ 487748 h 879992"/>
                <a:gd name="connsiteX15" fmla="*/ 135417 w 717532"/>
                <a:gd name="connsiteY15" fmla="*/ 312968 h 879992"/>
                <a:gd name="connsiteX16" fmla="*/ 135417 w 717532"/>
                <a:gd name="connsiteY16" fmla="*/ 874944 h 879992"/>
                <a:gd name="connsiteX17" fmla="*/ 215429 w 717532"/>
                <a:gd name="connsiteY17" fmla="*/ 874944 h 879992"/>
                <a:gd name="connsiteX18" fmla="*/ 215429 w 717532"/>
                <a:gd name="connsiteY18" fmla="*/ 513335 h 879992"/>
                <a:gd name="connsiteX19" fmla="*/ 256044 w 717532"/>
                <a:gd name="connsiteY19" fmla="*/ 513335 h 879992"/>
                <a:gd name="connsiteX20" fmla="*/ 256044 w 717532"/>
                <a:gd name="connsiteY20" fmla="*/ 874944 h 879992"/>
                <a:gd name="connsiteX21" fmla="*/ 335920 w 717532"/>
                <a:gd name="connsiteY21" fmla="*/ 874944 h 879992"/>
                <a:gd name="connsiteX22" fmla="*/ 335920 w 717532"/>
                <a:gd name="connsiteY22" fmla="*/ 310395 h 879992"/>
                <a:gd name="connsiteX23" fmla="*/ 350812 w 717532"/>
                <a:gd name="connsiteY23" fmla="*/ 374026 h 879992"/>
                <a:gd name="connsiteX24" fmla="*/ 358800 w 717532"/>
                <a:gd name="connsiteY24" fmla="*/ 384179 h 879992"/>
                <a:gd name="connsiteX25" fmla="*/ 412953 w 717532"/>
                <a:gd name="connsiteY25" fmla="*/ 403268 h 879992"/>
                <a:gd name="connsiteX26" fmla="*/ 445445 w 717532"/>
                <a:gd name="connsiteY26" fmla="*/ 388512 h 879992"/>
                <a:gd name="connsiteX27" fmla="*/ 528029 w 717532"/>
                <a:gd name="connsiteY27" fmla="*/ 253128 h 879992"/>
                <a:gd name="connsiteX28" fmla="*/ 533580 w 717532"/>
                <a:gd name="connsiteY28" fmla="*/ 225104 h 879992"/>
                <a:gd name="connsiteX29" fmla="*/ 709578 w 717532"/>
                <a:gd name="connsiteY29" fmla="*/ 49105 h 879992"/>
                <a:gd name="connsiteX30" fmla="*/ 709714 w 717532"/>
                <a:gd name="connsiteY30" fmla="*/ 20269 h 87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532" h="879992">
                  <a:moveTo>
                    <a:pt x="709714" y="20269"/>
                  </a:moveTo>
                  <a:cubicBezTo>
                    <a:pt x="701755" y="12423"/>
                    <a:pt x="688972" y="12423"/>
                    <a:pt x="681013" y="20269"/>
                  </a:cubicBezTo>
                  <a:lnTo>
                    <a:pt x="506097" y="195184"/>
                  </a:lnTo>
                  <a:cubicBezTo>
                    <a:pt x="492119" y="191239"/>
                    <a:pt x="477097" y="195058"/>
                    <a:pt x="466701" y="205202"/>
                  </a:cubicBezTo>
                  <a:cubicBezTo>
                    <a:pt x="463857" y="208045"/>
                    <a:pt x="413359" y="290629"/>
                    <a:pt x="413359" y="290629"/>
                  </a:cubicBezTo>
                  <a:lnTo>
                    <a:pt x="398197" y="226051"/>
                  </a:lnTo>
                  <a:cubicBezTo>
                    <a:pt x="396189" y="217725"/>
                    <a:pt x="392035" y="210069"/>
                    <a:pt x="386147" y="203849"/>
                  </a:cubicBezTo>
                  <a:cubicBezTo>
                    <a:pt x="361195" y="183678"/>
                    <a:pt x="332477" y="168675"/>
                    <a:pt x="301668" y="159714"/>
                  </a:cubicBezTo>
                  <a:cubicBezTo>
                    <a:pt x="279888" y="155055"/>
                    <a:pt x="257729" y="152381"/>
                    <a:pt x="235466" y="151726"/>
                  </a:cubicBezTo>
                  <a:cubicBezTo>
                    <a:pt x="213004" y="152072"/>
                    <a:pt x="190690" y="155442"/>
                    <a:pt x="169128" y="161744"/>
                  </a:cubicBezTo>
                  <a:cubicBezTo>
                    <a:pt x="138040" y="169894"/>
                    <a:pt x="109203" y="184984"/>
                    <a:pt x="84784" y="205879"/>
                  </a:cubicBezTo>
                  <a:cubicBezTo>
                    <a:pt x="78843" y="212062"/>
                    <a:pt x="74681" y="219732"/>
                    <a:pt x="72735" y="228082"/>
                  </a:cubicBezTo>
                  <a:cubicBezTo>
                    <a:pt x="72735" y="228082"/>
                    <a:pt x="14384" y="473126"/>
                    <a:pt x="14384" y="477188"/>
                  </a:cubicBezTo>
                  <a:cubicBezTo>
                    <a:pt x="14384" y="499619"/>
                    <a:pt x="32569" y="517803"/>
                    <a:pt x="55000" y="517803"/>
                  </a:cubicBezTo>
                  <a:cubicBezTo>
                    <a:pt x="72976" y="517341"/>
                    <a:pt x="88508" y="505113"/>
                    <a:pt x="93178" y="487748"/>
                  </a:cubicBezTo>
                  <a:lnTo>
                    <a:pt x="135417" y="312968"/>
                  </a:lnTo>
                  <a:lnTo>
                    <a:pt x="135417" y="874944"/>
                  </a:lnTo>
                  <a:lnTo>
                    <a:pt x="215429" y="874944"/>
                  </a:lnTo>
                  <a:lnTo>
                    <a:pt x="215429" y="513335"/>
                  </a:lnTo>
                  <a:lnTo>
                    <a:pt x="256044" y="513335"/>
                  </a:lnTo>
                  <a:lnTo>
                    <a:pt x="256044" y="874944"/>
                  </a:lnTo>
                  <a:lnTo>
                    <a:pt x="335920" y="874944"/>
                  </a:lnTo>
                  <a:lnTo>
                    <a:pt x="335920" y="310395"/>
                  </a:lnTo>
                  <a:lnTo>
                    <a:pt x="350812" y="374026"/>
                  </a:lnTo>
                  <a:cubicBezTo>
                    <a:pt x="351845" y="378424"/>
                    <a:pt x="354768" y="382140"/>
                    <a:pt x="358800" y="384179"/>
                  </a:cubicBezTo>
                  <a:cubicBezTo>
                    <a:pt x="374368" y="396128"/>
                    <a:pt x="393334" y="402813"/>
                    <a:pt x="412953" y="403268"/>
                  </a:cubicBezTo>
                  <a:cubicBezTo>
                    <a:pt x="425728" y="405057"/>
                    <a:pt x="438386" y="399307"/>
                    <a:pt x="445445" y="388512"/>
                  </a:cubicBezTo>
                  <a:lnTo>
                    <a:pt x="528029" y="253128"/>
                  </a:lnTo>
                  <a:cubicBezTo>
                    <a:pt x="533308" y="244805"/>
                    <a:pt x="535289" y="234811"/>
                    <a:pt x="533580" y="225104"/>
                  </a:cubicBezTo>
                  <a:lnTo>
                    <a:pt x="709578" y="49105"/>
                  </a:lnTo>
                  <a:cubicBezTo>
                    <a:pt x="717550" y="41168"/>
                    <a:pt x="717611" y="28281"/>
                    <a:pt x="709714" y="2026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7227EA27-4214-4C43-947A-059170CC7A71}"/>
                </a:ext>
              </a:extLst>
            </p:cNvPr>
            <p:cNvSpPr/>
            <p:nvPr/>
          </p:nvSpPr>
          <p:spPr>
            <a:xfrm>
              <a:off x="4153239" y="2300710"/>
              <a:ext cx="798762" cy="582149"/>
            </a:xfrm>
            <a:custGeom>
              <a:avLst/>
              <a:gdLst>
                <a:gd name="connsiteX0" fmla="*/ 731917 w 798762"/>
                <a:gd name="connsiteY0" fmla="*/ 14384 h 582148"/>
                <a:gd name="connsiteX1" fmla="*/ 68538 w 798762"/>
                <a:gd name="connsiteY1" fmla="*/ 14384 h 582148"/>
                <a:gd name="connsiteX2" fmla="*/ 14384 w 798762"/>
                <a:gd name="connsiteY2" fmla="*/ 68538 h 582148"/>
                <a:gd name="connsiteX3" fmla="*/ 14384 w 798762"/>
                <a:gd name="connsiteY3" fmla="*/ 117276 h 582148"/>
                <a:gd name="connsiteX4" fmla="*/ 68538 w 798762"/>
                <a:gd name="connsiteY4" fmla="*/ 149768 h 582148"/>
                <a:gd name="connsiteX5" fmla="*/ 68538 w 798762"/>
                <a:gd name="connsiteY5" fmla="*/ 68538 h 582148"/>
                <a:gd name="connsiteX6" fmla="*/ 731917 w 798762"/>
                <a:gd name="connsiteY6" fmla="*/ 68538 h 582148"/>
                <a:gd name="connsiteX7" fmla="*/ 731917 w 798762"/>
                <a:gd name="connsiteY7" fmla="*/ 515303 h 582148"/>
                <a:gd name="connsiteX8" fmla="*/ 269853 w 798762"/>
                <a:gd name="connsiteY8" fmla="*/ 515303 h 582148"/>
                <a:gd name="connsiteX9" fmla="*/ 236819 w 798762"/>
                <a:gd name="connsiteY9" fmla="*/ 569457 h 582148"/>
                <a:gd name="connsiteX10" fmla="*/ 731917 w 798762"/>
                <a:gd name="connsiteY10" fmla="*/ 569457 h 582148"/>
                <a:gd name="connsiteX11" fmla="*/ 786070 w 798762"/>
                <a:gd name="connsiteY11" fmla="*/ 515303 h 582148"/>
                <a:gd name="connsiteX12" fmla="*/ 786070 w 798762"/>
                <a:gd name="connsiteY12" fmla="*/ 68538 h 582148"/>
                <a:gd name="connsiteX13" fmla="*/ 731917 w 798762"/>
                <a:gd name="connsiteY13" fmla="*/ 14384 h 58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8762" h="582148">
                  <a:moveTo>
                    <a:pt x="731917" y="14384"/>
                  </a:moveTo>
                  <a:lnTo>
                    <a:pt x="68538" y="14384"/>
                  </a:lnTo>
                  <a:cubicBezTo>
                    <a:pt x="38630" y="14384"/>
                    <a:pt x="14384" y="38630"/>
                    <a:pt x="14384" y="68538"/>
                  </a:cubicBezTo>
                  <a:lnTo>
                    <a:pt x="14384" y="117276"/>
                  </a:lnTo>
                  <a:cubicBezTo>
                    <a:pt x="35085" y="122911"/>
                    <a:pt x="53824" y="134156"/>
                    <a:pt x="68538" y="149768"/>
                  </a:cubicBezTo>
                  <a:lnTo>
                    <a:pt x="68538" y="68538"/>
                  </a:lnTo>
                  <a:lnTo>
                    <a:pt x="731917" y="68538"/>
                  </a:lnTo>
                  <a:lnTo>
                    <a:pt x="731917" y="515303"/>
                  </a:lnTo>
                  <a:lnTo>
                    <a:pt x="269853" y="515303"/>
                  </a:lnTo>
                  <a:lnTo>
                    <a:pt x="236819" y="569457"/>
                  </a:lnTo>
                  <a:lnTo>
                    <a:pt x="731917" y="569457"/>
                  </a:lnTo>
                  <a:cubicBezTo>
                    <a:pt x="761824" y="569457"/>
                    <a:pt x="786070" y="545211"/>
                    <a:pt x="786070" y="515303"/>
                  </a:cubicBezTo>
                  <a:lnTo>
                    <a:pt x="786070" y="68538"/>
                  </a:lnTo>
                  <a:cubicBezTo>
                    <a:pt x="786070" y="38630"/>
                    <a:pt x="761824" y="14384"/>
                    <a:pt x="731917" y="14384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A37FE47-874C-464D-8295-A015FEDBA456}"/>
              </a:ext>
            </a:extLst>
          </p:cNvPr>
          <p:cNvSpPr/>
          <p:nvPr/>
        </p:nvSpPr>
        <p:spPr>
          <a:xfrm>
            <a:off x="824047" y="2671675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7599352-1ED7-4692-9378-424F0404C9E8}"/>
              </a:ext>
            </a:extLst>
          </p:cNvPr>
          <p:cNvGrpSpPr/>
          <p:nvPr/>
        </p:nvGrpSpPr>
        <p:grpSpPr>
          <a:xfrm>
            <a:off x="711458" y="2792216"/>
            <a:ext cx="1336907" cy="887694"/>
            <a:chOff x="1049720" y="2872528"/>
            <a:chExt cx="1336907" cy="887694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4B7F0AC-538E-48CD-AB9F-6A06F95D1FD3}"/>
                </a:ext>
              </a:extLst>
            </p:cNvPr>
            <p:cNvSpPr/>
            <p:nvPr/>
          </p:nvSpPr>
          <p:spPr>
            <a:xfrm>
              <a:off x="1086946" y="3146792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43ED172A-7965-48FF-AD92-B968AA4AAD09}"/>
                </a:ext>
              </a:extLst>
            </p:cNvPr>
            <p:cNvSpPr/>
            <p:nvPr/>
          </p:nvSpPr>
          <p:spPr>
            <a:xfrm>
              <a:off x="1049720" y="2872528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BBD772E-C5EC-40E4-AD9E-A8519A422A7B}"/>
              </a:ext>
            </a:extLst>
          </p:cNvPr>
          <p:cNvGrpSpPr/>
          <p:nvPr/>
        </p:nvGrpSpPr>
        <p:grpSpPr>
          <a:xfrm>
            <a:off x="713500" y="3266136"/>
            <a:ext cx="1336906" cy="887694"/>
            <a:chOff x="1041048" y="4095030"/>
            <a:chExt cx="1336906" cy="887694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F1C79B4-EB7D-4851-B611-CC691394DC76}"/>
                </a:ext>
              </a:extLst>
            </p:cNvPr>
            <p:cNvSpPr/>
            <p:nvPr/>
          </p:nvSpPr>
          <p:spPr>
            <a:xfrm>
              <a:off x="1078273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922E803-7371-4511-B571-3C6153BFEAF3}"/>
                </a:ext>
              </a:extLst>
            </p:cNvPr>
            <p:cNvSpPr/>
            <p:nvPr/>
          </p:nvSpPr>
          <p:spPr>
            <a:xfrm>
              <a:off x="1041048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18FCAB-00FE-4839-B243-091B0D9B03B1}"/>
              </a:ext>
            </a:extLst>
          </p:cNvPr>
          <p:cNvGrpSpPr/>
          <p:nvPr/>
        </p:nvGrpSpPr>
        <p:grpSpPr>
          <a:xfrm>
            <a:off x="703900" y="3693362"/>
            <a:ext cx="1340241" cy="887694"/>
            <a:chOff x="2377954" y="4095030"/>
            <a:chExt cx="1340241" cy="887694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E63F268-FB3A-445C-BAD4-DA756758C364}"/>
                </a:ext>
              </a:extLst>
            </p:cNvPr>
            <p:cNvSpPr/>
            <p:nvPr/>
          </p:nvSpPr>
          <p:spPr>
            <a:xfrm>
              <a:off x="2418514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118D560-EF55-4C8D-B4EE-4FDAB181698B}"/>
                </a:ext>
              </a:extLst>
            </p:cNvPr>
            <p:cNvSpPr/>
            <p:nvPr/>
          </p:nvSpPr>
          <p:spPr>
            <a:xfrm>
              <a:off x="2377954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E381F00-D78A-4B19-9B5E-1A94848813FA}"/>
              </a:ext>
            </a:extLst>
          </p:cNvPr>
          <p:cNvGrpSpPr/>
          <p:nvPr/>
        </p:nvGrpSpPr>
        <p:grpSpPr>
          <a:xfrm>
            <a:off x="683197" y="4066487"/>
            <a:ext cx="1424036" cy="887694"/>
            <a:chOff x="559213" y="4046004"/>
            <a:chExt cx="1424036" cy="88769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8F7B01B-4403-48C9-8416-95D41DD7B299}"/>
                </a:ext>
              </a:extLst>
            </p:cNvPr>
            <p:cNvSpPr/>
            <p:nvPr/>
          </p:nvSpPr>
          <p:spPr>
            <a:xfrm>
              <a:off x="683568" y="4385144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4222771-5AC3-4D85-80A6-37FE57363ECC}"/>
                </a:ext>
              </a:extLst>
            </p:cNvPr>
            <p:cNvSpPr/>
            <p:nvPr/>
          </p:nvSpPr>
          <p:spPr>
            <a:xfrm>
              <a:off x="559213" y="4046004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E1FF0353-4021-4712-A250-6CA34E64473C}"/>
              </a:ext>
            </a:extLst>
          </p:cNvPr>
          <p:cNvGrpSpPr/>
          <p:nvPr/>
        </p:nvGrpSpPr>
        <p:grpSpPr>
          <a:xfrm rot="20562115" flipH="1">
            <a:off x="3867493" y="3194059"/>
            <a:ext cx="1221626" cy="950155"/>
            <a:chOff x="3227509" y="4420310"/>
            <a:chExt cx="1112164" cy="950155"/>
          </a:xfrm>
        </p:grpSpPr>
        <p:sp>
          <p:nvSpPr>
            <p:cNvPr id="106" name="Bogen 105">
              <a:extLst>
                <a:ext uri="{FF2B5EF4-FFF2-40B4-BE49-F238E27FC236}">
                  <a16:creationId xmlns:a16="http://schemas.microsoft.com/office/drawing/2014/main" id="{C4A7ECC1-33A0-410F-BB19-D6D028C6FECE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07" name="Gerader Verbinder 106">
              <a:extLst>
                <a:ext uri="{FF2B5EF4-FFF2-40B4-BE49-F238E27FC236}">
                  <a16:creationId xmlns:a16="http://schemas.microsoft.com/office/drawing/2014/main" id="{18A0E488-CB8F-44B9-9C90-ADC8767E0B1D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r Verbinder 107">
              <a:extLst>
                <a:ext uri="{FF2B5EF4-FFF2-40B4-BE49-F238E27FC236}">
                  <a16:creationId xmlns:a16="http://schemas.microsoft.com/office/drawing/2014/main" id="{58694E4A-5EA0-4008-8F35-6C27193172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BBA55F3-7176-4A73-9D28-AE3BFE01D161}"/>
              </a:ext>
            </a:extLst>
          </p:cNvPr>
          <p:cNvSpPr/>
          <p:nvPr/>
        </p:nvSpPr>
        <p:spPr>
          <a:xfrm>
            <a:off x="747342" y="4814452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56" name="Grafik 3" descr="Gehen">
            <a:extLst>
              <a:ext uri="{FF2B5EF4-FFF2-40B4-BE49-F238E27FC236}">
                <a16:creationId xmlns:a16="http://schemas.microsoft.com/office/drawing/2014/main" id="{96C7F645-8A7A-44F5-94D2-5458DBB511F9}"/>
              </a:ext>
            </a:extLst>
          </p:cNvPr>
          <p:cNvGrpSpPr/>
          <p:nvPr/>
        </p:nvGrpSpPr>
        <p:grpSpPr>
          <a:xfrm flipH="1">
            <a:off x="2850523" y="1886989"/>
            <a:ext cx="929389" cy="1325987"/>
            <a:chOff x="5690504" y="3347362"/>
            <a:chExt cx="770962" cy="1176732"/>
          </a:xfrm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70DA05DD-66E4-4C52-ADCF-8B49C08D7128}"/>
                </a:ext>
              </a:extLst>
            </p:cNvPr>
            <p:cNvSpPr/>
            <p:nvPr/>
          </p:nvSpPr>
          <p:spPr>
            <a:xfrm>
              <a:off x="6029014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F569D54E-9C98-4ED5-A8D8-46AA91B9D52F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50" name="Grafik 121" descr="Gehen">
            <a:extLst>
              <a:ext uri="{FF2B5EF4-FFF2-40B4-BE49-F238E27FC236}">
                <a16:creationId xmlns:a16="http://schemas.microsoft.com/office/drawing/2014/main" id="{B18A9488-A25C-409C-90D5-421EAEC15BC9}"/>
              </a:ext>
            </a:extLst>
          </p:cNvPr>
          <p:cNvGrpSpPr/>
          <p:nvPr/>
        </p:nvGrpSpPr>
        <p:grpSpPr>
          <a:xfrm>
            <a:off x="4189245" y="2625534"/>
            <a:ext cx="831704" cy="1388884"/>
            <a:chOff x="4425721" y="4494167"/>
            <a:chExt cx="832089" cy="1288127"/>
          </a:xfrm>
        </p:grpSpPr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69245591-C277-42F6-8DB7-3B92964FD425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61E0EAFF-973C-46E5-BCFD-14E705842355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748B20F6-02FB-4A29-A97D-2D0862B8FB4F}"/>
              </a:ext>
            </a:extLst>
          </p:cNvPr>
          <p:cNvSpPr/>
          <p:nvPr/>
        </p:nvSpPr>
        <p:spPr>
          <a:xfrm>
            <a:off x="683568" y="450912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47" name="Grafik 121" descr="Gehen">
            <a:extLst>
              <a:ext uri="{FF2B5EF4-FFF2-40B4-BE49-F238E27FC236}">
                <a16:creationId xmlns:a16="http://schemas.microsoft.com/office/drawing/2014/main" id="{E6442084-351E-4985-A226-53A7F8252127}"/>
              </a:ext>
            </a:extLst>
          </p:cNvPr>
          <p:cNvGrpSpPr/>
          <p:nvPr/>
        </p:nvGrpSpPr>
        <p:grpSpPr>
          <a:xfrm>
            <a:off x="3624621" y="3766335"/>
            <a:ext cx="828441" cy="1288127"/>
            <a:chOff x="4425721" y="4494167"/>
            <a:chExt cx="832089" cy="1288127"/>
          </a:xfrm>
        </p:grpSpPr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AFA47399-981C-4F0F-857E-8EE1967BDBC9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17C88747-4B99-4D41-BC05-734DC648A4B9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53" name="Grafik 3" descr="Gehen">
            <a:extLst>
              <a:ext uri="{FF2B5EF4-FFF2-40B4-BE49-F238E27FC236}">
                <a16:creationId xmlns:a16="http://schemas.microsoft.com/office/drawing/2014/main" id="{E2FAC750-904E-47DC-91C0-375347B68490}"/>
              </a:ext>
            </a:extLst>
          </p:cNvPr>
          <p:cNvGrpSpPr/>
          <p:nvPr/>
        </p:nvGrpSpPr>
        <p:grpSpPr>
          <a:xfrm>
            <a:off x="5223193" y="2051694"/>
            <a:ext cx="896798" cy="1394641"/>
            <a:chOff x="5690504" y="3347362"/>
            <a:chExt cx="770962" cy="1176732"/>
          </a:xfrm>
        </p:grpSpPr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254A214-7C8B-4298-8B8A-E3CCDE413A83}"/>
                </a:ext>
              </a:extLst>
            </p:cNvPr>
            <p:cNvSpPr/>
            <p:nvPr/>
          </p:nvSpPr>
          <p:spPr>
            <a:xfrm>
              <a:off x="6029014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F9E0D999-E32B-4056-B1FA-A3FA256F1686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0DA0006A-FC3F-4D07-B7E3-FF060D0B9902}"/>
              </a:ext>
            </a:extLst>
          </p:cNvPr>
          <p:cNvGrpSpPr/>
          <p:nvPr/>
        </p:nvGrpSpPr>
        <p:grpSpPr>
          <a:xfrm rot="20562115" flipH="1">
            <a:off x="4781580" y="3975403"/>
            <a:ext cx="1221626" cy="950155"/>
            <a:chOff x="3227509" y="4420310"/>
            <a:chExt cx="1112164" cy="950155"/>
          </a:xfrm>
        </p:grpSpPr>
        <p:sp>
          <p:nvSpPr>
            <p:cNvPr id="98" name="Bogen 97">
              <a:extLst>
                <a:ext uri="{FF2B5EF4-FFF2-40B4-BE49-F238E27FC236}">
                  <a16:creationId xmlns:a16="http://schemas.microsoft.com/office/drawing/2014/main" id="{9A256957-99BA-4E63-8B87-A3CC32FA7AEE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99" name="Gerader Verbinder 98">
              <a:extLst>
                <a:ext uri="{FF2B5EF4-FFF2-40B4-BE49-F238E27FC236}">
                  <a16:creationId xmlns:a16="http://schemas.microsoft.com/office/drawing/2014/main" id="{7D781D92-3529-458E-96F2-DE8C6270B0B9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r Verbinder 99">
              <a:extLst>
                <a:ext uri="{FF2B5EF4-FFF2-40B4-BE49-F238E27FC236}">
                  <a16:creationId xmlns:a16="http://schemas.microsoft.com/office/drawing/2014/main" id="{E526569C-276E-4A37-8BF3-7B9DFC26E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afik 3" descr="Gehen">
            <a:extLst>
              <a:ext uri="{FF2B5EF4-FFF2-40B4-BE49-F238E27FC236}">
                <a16:creationId xmlns:a16="http://schemas.microsoft.com/office/drawing/2014/main" id="{8B08D914-B023-4968-9768-1A61F3324CC6}"/>
              </a:ext>
            </a:extLst>
          </p:cNvPr>
          <p:cNvGrpSpPr/>
          <p:nvPr/>
        </p:nvGrpSpPr>
        <p:grpSpPr>
          <a:xfrm>
            <a:off x="5111778" y="2632203"/>
            <a:ext cx="896798" cy="1394640"/>
            <a:chOff x="5690503" y="3347362"/>
            <a:chExt cx="770962" cy="1176731"/>
          </a:xfrm>
        </p:grpSpPr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748C969F-BC8B-4635-956B-8203B2CC7FBE}"/>
                </a:ext>
              </a:extLst>
            </p:cNvPr>
            <p:cNvSpPr/>
            <p:nvPr/>
          </p:nvSpPr>
          <p:spPr>
            <a:xfrm>
              <a:off x="6029015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EA2D25C2-7827-4F76-BF68-B6FF48C9002B}"/>
                </a:ext>
              </a:extLst>
            </p:cNvPr>
            <p:cNvSpPr/>
            <p:nvPr/>
          </p:nvSpPr>
          <p:spPr>
            <a:xfrm>
              <a:off x="5690503" y="3590823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44" name="Grafik 121" descr="Gehen">
            <a:extLst>
              <a:ext uri="{FF2B5EF4-FFF2-40B4-BE49-F238E27FC236}">
                <a16:creationId xmlns:a16="http://schemas.microsoft.com/office/drawing/2014/main" id="{2F0DB433-B4E4-4238-872C-C57A16C253F0}"/>
              </a:ext>
            </a:extLst>
          </p:cNvPr>
          <p:cNvGrpSpPr/>
          <p:nvPr/>
        </p:nvGrpSpPr>
        <p:grpSpPr>
          <a:xfrm>
            <a:off x="5107166" y="3456878"/>
            <a:ext cx="831705" cy="1360661"/>
            <a:chOff x="4425721" y="4494167"/>
            <a:chExt cx="832089" cy="1288127"/>
          </a:xfrm>
        </p:grpSpPr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81F1DB0A-5AAA-4C62-9835-B1AC91E3BD96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C2202004-9A6B-439C-956F-17DCB38C0568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2F26D1B3-2CA6-4EA7-8257-988E29C803A7}"/>
              </a:ext>
            </a:extLst>
          </p:cNvPr>
          <p:cNvSpPr/>
          <p:nvPr/>
        </p:nvSpPr>
        <p:spPr>
          <a:xfrm>
            <a:off x="763702" y="5249793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5" name="Grafik 3" descr="Gehen">
            <a:extLst>
              <a:ext uri="{FF2B5EF4-FFF2-40B4-BE49-F238E27FC236}">
                <a16:creationId xmlns:a16="http://schemas.microsoft.com/office/drawing/2014/main" id="{43B3CF08-19AC-4433-851D-2703D6498138}"/>
              </a:ext>
            </a:extLst>
          </p:cNvPr>
          <p:cNvGrpSpPr/>
          <p:nvPr/>
        </p:nvGrpSpPr>
        <p:grpSpPr>
          <a:xfrm>
            <a:off x="4807612" y="3955687"/>
            <a:ext cx="1510396" cy="1538913"/>
            <a:chOff x="5430505" y="3289878"/>
            <a:chExt cx="1298462" cy="1298462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0FF9EF49-27A7-4555-AB12-8337C23693DC}"/>
                </a:ext>
              </a:extLst>
            </p:cNvPr>
            <p:cNvSpPr/>
            <p:nvPr/>
          </p:nvSpPr>
          <p:spPr>
            <a:xfrm>
              <a:off x="6029015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62585E0D-BCD8-429F-A067-0C8286D77FB8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</p:grp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F0D2F6D8-F22D-4C4D-B55D-B6C6F031CF4B}"/>
              </a:ext>
            </a:extLst>
          </p:cNvPr>
          <p:cNvSpPr/>
          <p:nvPr/>
        </p:nvSpPr>
        <p:spPr>
          <a:xfrm>
            <a:off x="694682" y="491757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41" name="Grafik 121" descr="Gehen">
            <a:extLst>
              <a:ext uri="{FF2B5EF4-FFF2-40B4-BE49-F238E27FC236}">
                <a16:creationId xmlns:a16="http://schemas.microsoft.com/office/drawing/2014/main" id="{2B8C33D1-D77D-4ACA-A132-24EE1064104F}"/>
              </a:ext>
            </a:extLst>
          </p:cNvPr>
          <p:cNvGrpSpPr/>
          <p:nvPr/>
        </p:nvGrpSpPr>
        <p:grpSpPr>
          <a:xfrm flipH="1">
            <a:off x="4189246" y="4581128"/>
            <a:ext cx="879144" cy="1402179"/>
            <a:chOff x="4425721" y="4494167"/>
            <a:chExt cx="832089" cy="1288127"/>
          </a:xfrm>
        </p:grpSpPr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8970C1BE-342E-4321-8208-314A3E8C0D4E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5C7DEA50-B313-4BB4-9E2C-436408591A91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72" name="Inhaltsplatzhalter 2">
            <a:extLst>
              <a:ext uri="{FF2B5EF4-FFF2-40B4-BE49-F238E27FC236}">
                <a16:creationId xmlns:a16="http://schemas.microsoft.com/office/drawing/2014/main" id="{A50C1FA3-3629-4C9D-946C-A4F796707C16}"/>
              </a:ext>
            </a:extLst>
          </p:cNvPr>
          <p:cNvSpPr txBox="1">
            <a:spLocks/>
          </p:cNvSpPr>
          <p:nvPr/>
        </p:nvSpPr>
        <p:spPr>
          <a:xfrm>
            <a:off x="683568" y="1202649"/>
            <a:ext cx="8003232" cy="710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Dasselbe passiert bei der nächsten Aussage!</a:t>
            </a:r>
            <a:endParaRPr lang="de-AT" sz="3100" b="1" dirty="0">
              <a:solidFill>
                <a:srgbClr val="E2B000"/>
              </a:solidFill>
            </a:endParaRP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01C7745D-7C2A-4EAD-880D-86817821AE95}"/>
              </a:ext>
            </a:extLst>
          </p:cNvPr>
          <p:cNvGrpSpPr/>
          <p:nvPr/>
        </p:nvGrpSpPr>
        <p:grpSpPr>
          <a:xfrm rot="477868">
            <a:off x="4226238" y="5254085"/>
            <a:ext cx="1151274" cy="927951"/>
            <a:chOff x="3223411" y="4433466"/>
            <a:chExt cx="1151274" cy="927951"/>
          </a:xfrm>
        </p:grpSpPr>
        <p:sp>
          <p:nvSpPr>
            <p:cNvPr id="75" name="Bogen 74">
              <a:extLst>
                <a:ext uri="{FF2B5EF4-FFF2-40B4-BE49-F238E27FC236}">
                  <a16:creationId xmlns:a16="http://schemas.microsoft.com/office/drawing/2014/main" id="{BCBE75D0-BAF0-4B61-A32A-DAD40CE5DA64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58BAFAD7-F44F-4F87-895F-70DEB893F3F3}"/>
                </a:ext>
              </a:extLst>
            </p:cNvPr>
            <p:cNvCxnSpPr>
              <a:cxnSpLocks/>
            </p:cNvCxnSpPr>
            <p:nvPr/>
          </p:nvCxnSpPr>
          <p:spPr>
            <a:xfrm>
              <a:off x="3707904" y="5205602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r Verbinder 76">
              <a:extLst>
                <a:ext uri="{FF2B5EF4-FFF2-40B4-BE49-F238E27FC236}">
                  <a16:creationId xmlns:a16="http://schemas.microsoft.com/office/drawing/2014/main" id="{6C225E1B-9173-4906-85C8-AA858CCDA3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6045" y="515157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A5DCF36C-AE89-403A-BF8C-E45FF61D2F99}"/>
              </a:ext>
            </a:extLst>
          </p:cNvPr>
          <p:cNvGrpSpPr/>
          <p:nvPr/>
        </p:nvGrpSpPr>
        <p:grpSpPr>
          <a:xfrm rot="20562115" flipH="1">
            <a:off x="4841870" y="4647096"/>
            <a:ext cx="1221626" cy="950155"/>
            <a:chOff x="3227509" y="4420310"/>
            <a:chExt cx="1112164" cy="950155"/>
          </a:xfrm>
        </p:grpSpPr>
        <p:sp>
          <p:nvSpPr>
            <p:cNvPr id="80" name="Bogen 79">
              <a:extLst>
                <a:ext uri="{FF2B5EF4-FFF2-40B4-BE49-F238E27FC236}">
                  <a16:creationId xmlns:a16="http://schemas.microsoft.com/office/drawing/2014/main" id="{81D78249-B99F-4C61-93F8-F1464A52F821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809F9760-55CA-44A2-8D83-1D4D4DE69252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24D87626-2126-4FCA-8BA8-39E5F27C37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2F0642CE-6AC4-46DD-A91A-3B00CCBCBAF2}"/>
              </a:ext>
            </a:extLst>
          </p:cNvPr>
          <p:cNvGrpSpPr/>
          <p:nvPr/>
        </p:nvGrpSpPr>
        <p:grpSpPr>
          <a:xfrm rot="20562115" flipH="1">
            <a:off x="3338131" y="4251128"/>
            <a:ext cx="1221626" cy="950155"/>
            <a:chOff x="3227509" y="4420310"/>
            <a:chExt cx="1112164" cy="950155"/>
          </a:xfrm>
        </p:grpSpPr>
        <p:sp>
          <p:nvSpPr>
            <p:cNvPr id="94" name="Bogen 93">
              <a:extLst>
                <a:ext uri="{FF2B5EF4-FFF2-40B4-BE49-F238E27FC236}">
                  <a16:creationId xmlns:a16="http://schemas.microsoft.com/office/drawing/2014/main" id="{3B301694-D7E3-482F-B5C8-3692A7D02B1B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95" name="Gerader Verbinder 94">
              <a:extLst>
                <a:ext uri="{FF2B5EF4-FFF2-40B4-BE49-F238E27FC236}">
                  <a16:creationId xmlns:a16="http://schemas.microsoft.com/office/drawing/2014/main" id="{EBF418C7-B727-49EB-B932-662DD661A4CC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7C91F17A-56DD-4E1D-856A-5A6AEBCC5E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C103E5EB-F2A5-467A-8292-8170806037E8}"/>
              </a:ext>
            </a:extLst>
          </p:cNvPr>
          <p:cNvGrpSpPr/>
          <p:nvPr/>
        </p:nvGrpSpPr>
        <p:grpSpPr>
          <a:xfrm rot="477868">
            <a:off x="2925490" y="2440267"/>
            <a:ext cx="1151274" cy="927951"/>
            <a:chOff x="3223411" y="4433466"/>
            <a:chExt cx="1151274" cy="92795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A1BD57BE-ED81-48B6-A451-DB738903521C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FB8D037B-63C6-45B6-87B4-6DE737FBCDBE}"/>
                </a:ext>
              </a:extLst>
            </p:cNvPr>
            <p:cNvCxnSpPr>
              <a:cxnSpLocks/>
            </p:cNvCxnSpPr>
            <p:nvPr/>
          </p:nvCxnSpPr>
          <p:spPr>
            <a:xfrm>
              <a:off x="3707904" y="5205602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E605CEA-98A2-4BB5-AD18-3C2F3CFCB8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6045" y="515157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749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B0E2DCC1-5DC4-4714-AD39-1175684BCA0E}"/>
              </a:ext>
            </a:extLst>
          </p:cNvPr>
          <p:cNvSpPr/>
          <p:nvPr/>
        </p:nvSpPr>
        <p:spPr>
          <a:xfrm>
            <a:off x="719280" y="2341643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0B0B36-20F9-4FFF-9094-73C614832616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stehst du dazu?</a:t>
            </a:r>
          </a:p>
        </p:txBody>
      </p:sp>
      <p:grpSp>
        <p:nvGrpSpPr>
          <p:cNvPr id="27" name="Grafik 25" descr="Klassenzimmer">
            <a:extLst>
              <a:ext uri="{FF2B5EF4-FFF2-40B4-BE49-F238E27FC236}">
                <a16:creationId xmlns:a16="http://schemas.microsoft.com/office/drawing/2014/main" id="{BBD66790-BABE-47C5-9A49-1DDA04775C83}"/>
              </a:ext>
            </a:extLst>
          </p:cNvPr>
          <p:cNvGrpSpPr/>
          <p:nvPr/>
        </p:nvGrpSpPr>
        <p:grpSpPr>
          <a:xfrm>
            <a:off x="6987322" y="2584284"/>
            <a:ext cx="2049174" cy="2140860"/>
            <a:chOff x="3898042" y="2300710"/>
            <a:chExt cx="1053959" cy="1061884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25D4C6B5-E09B-4143-AB3C-89D2DBC68019}"/>
                </a:ext>
              </a:extLst>
            </p:cNvPr>
            <p:cNvSpPr/>
            <p:nvPr/>
          </p:nvSpPr>
          <p:spPr>
            <a:xfrm>
              <a:off x="4038704" y="2439072"/>
              <a:ext cx="189537" cy="189537"/>
            </a:xfrm>
            <a:custGeom>
              <a:avLst/>
              <a:gdLst>
                <a:gd name="connsiteX0" fmla="*/ 175220 w 189536"/>
                <a:gd name="connsiteY0" fmla="*/ 94802 h 189536"/>
                <a:gd name="connsiteX1" fmla="*/ 94802 w 189536"/>
                <a:gd name="connsiteY1" fmla="*/ 175220 h 189536"/>
                <a:gd name="connsiteX2" fmla="*/ 14384 w 189536"/>
                <a:gd name="connsiteY2" fmla="*/ 94802 h 189536"/>
                <a:gd name="connsiteX3" fmla="*/ 94802 w 189536"/>
                <a:gd name="connsiteY3" fmla="*/ 14384 h 189536"/>
                <a:gd name="connsiteX4" fmla="*/ 175220 w 189536"/>
                <a:gd name="connsiteY4" fmla="*/ 94802 h 18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36" h="189536">
                  <a:moveTo>
                    <a:pt x="175220" y="94802"/>
                  </a:moveTo>
                  <a:cubicBezTo>
                    <a:pt x="175220" y="139216"/>
                    <a:pt x="139216" y="175220"/>
                    <a:pt x="94802" y="175220"/>
                  </a:cubicBezTo>
                  <a:cubicBezTo>
                    <a:pt x="50389" y="175220"/>
                    <a:pt x="14384" y="139216"/>
                    <a:pt x="14384" y="94802"/>
                  </a:cubicBezTo>
                  <a:cubicBezTo>
                    <a:pt x="14384" y="50389"/>
                    <a:pt x="50389" y="14384"/>
                    <a:pt x="94802" y="14384"/>
                  </a:cubicBezTo>
                  <a:cubicBezTo>
                    <a:pt x="139216" y="14384"/>
                    <a:pt x="175220" y="50389"/>
                    <a:pt x="175220" y="94802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2860A78-6273-4527-A0FB-954A4D5588FF}"/>
                </a:ext>
              </a:extLst>
            </p:cNvPr>
            <p:cNvSpPr/>
            <p:nvPr/>
          </p:nvSpPr>
          <p:spPr>
            <a:xfrm>
              <a:off x="3898042" y="2482602"/>
              <a:ext cx="717532" cy="879992"/>
            </a:xfrm>
            <a:custGeom>
              <a:avLst/>
              <a:gdLst>
                <a:gd name="connsiteX0" fmla="*/ 709714 w 717532"/>
                <a:gd name="connsiteY0" fmla="*/ 20269 h 879992"/>
                <a:gd name="connsiteX1" fmla="*/ 681013 w 717532"/>
                <a:gd name="connsiteY1" fmla="*/ 20269 h 879992"/>
                <a:gd name="connsiteX2" fmla="*/ 506097 w 717532"/>
                <a:gd name="connsiteY2" fmla="*/ 195184 h 879992"/>
                <a:gd name="connsiteX3" fmla="*/ 466701 w 717532"/>
                <a:gd name="connsiteY3" fmla="*/ 205202 h 879992"/>
                <a:gd name="connsiteX4" fmla="*/ 413359 w 717532"/>
                <a:gd name="connsiteY4" fmla="*/ 290629 h 879992"/>
                <a:gd name="connsiteX5" fmla="*/ 398197 w 717532"/>
                <a:gd name="connsiteY5" fmla="*/ 226051 h 879992"/>
                <a:gd name="connsiteX6" fmla="*/ 386147 w 717532"/>
                <a:gd name="connsiteY6" fmla="*/ 203849 h 879992"/>
                <a:gd name="connsiteX7" fmla="*/ 301668 w 717532"/>
                <a:gd name="connsiteY7" fmla="*/ 159714 h 879992"/>
                <a:gd name="connsiteX8" fmla="*/ 235466 w 717532"/>
                <a:gd name="connsiteY8" fmla="*/ 151726 h 879992"/>
                <a:gd name="connsiteX9" fmla="*/ 169128 w 717532"/>
                <a:gd name="connsiteY9" fmla="*/ 161744 h 879992"/>
                <a:gd name="connsiteX10" fmla="*/ 84784 w 717532"/>
                <a:gd name="connsiteY10" fmla="*/ 205879 h 879992"/>
                <a:gd name="connsiteX11" fmla="*/ 72735 w 717532"/>
                <a:gd name="connsiteY11" fmla="*/ 228082 h 879992"/>
                <a:gd name="connsiteX12" fmla="*/ 14384 w 717532"/>
                <a:gd name="connsiteY12" fmla="*/ 477188 h 879992"/>
                <a:gd name="connsiteX13" fmla="*/ 55000 w 717532"/>
                <a:gd name="connsiteY13" fmla="*/ 517803 h 879992"/>
                <a:gd name="connsiteX14" fmla="*/ 93178 w 717532"/>
                <a:gd name="connsiteY14" fmla="*/ 487748 h 879992"/>
                <a:gd name="connsiteX15" fmla="*/ 135417 w 717532"/>
                <a:gd name="connsiteY15" fmla="*/ 312968 h 879992"/>
                <a:gd name="connsiteX16" fmla="*/ 135417 w 717532"/>
                <a:gd name="connsiteY16" fmla="*/ 874944 h 879992"/>
                <a:gd name="connsiteX17" fmla="*/ 215429 w 717532"/>
                <a:gd name="connsiteY17" fmla="*/ 874944 h 879992"/>
                <a:gd name="connsiteX18" fmla="*/ 215429 w 717532"/>
                <a:gd name="connsiteY18" fmla="*/ 513335 h 879992"/>
                <a:gd name="connsiteX19" fmla="*/ 256044 w 717532"/>
                <a:gd name="connsiteY19" fmla="*/ 513335 h 879992"/>
                <a:gd name="connsiteX20" fmla="*/ 256044 w 717532"/>
                <a:gd name="connsiteY20" fmla="*/ 874944 h 879992"/>
                <a:gd name="connsiteX21" fmla="*/ 335920 w 717532"/>
                <a:gd name="connsiteY21" fmla="*/ 874944 h 879992"/>
                <a:gd name="connsiteX22" fmla="*/ 335920 w 717532"/>
                <a:gd name="connsiteY22" fmla="*/ 310395 h 879992"/>
                <a:gd name="connsiteX23" fmla="*/ 350812 w 717532"/>
                <a:gd name="connsiteY23" fmla="*/ 374026 h 879992"/>
                <a:gd name="connsiteX24" fmla="*/ 358800 w 717532"/>
                <a:gd name="connsiteY24" fmla="*/ 384179 h 879992"/>
                <a:gd name="connsiteX25" fmla="*/ 412953 w 717532"/>
                <a:gd name="connsiteY25" fmla="*/ 403268 h 879992"/>
                <a:gd name="connsiteX26" fmla="*/ 445445 w 717532"/>
                <a:gd name="connsiteY26" fmla="*/ 388512 h 879992"/>
                <a:gd name="connsiteX27" fmla="*/ 528029 w 717532"/>
                <a:gd name="connsiteY27" fmla="*/ 253128 h 879992"/>
                <a:gd name="connsiteX28" fmla="*/ 533580 w 717532"/>
                <a:gd name="connsiteY28" fmla="*/ 225104 h 879992"/>
                <a:gd name="connsiteX29" fmla="*/ 709578 w 717532"/>
                <a:gd name="connsiteY29" fmla="*/ 49105 h 879992"/>
                <a:gd name="connsiteX30" fmla="*/ 709714 w 717532"/>
                <a:gd name="connsiteY30" fmla="*/ 20269 h 87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532" h="879992">
                  <a:moveTo>
                    <a:pt x="709714" y="20269"/>
                  </a:moveTo>
                  <a:cubicBezTo>
                    <a:pt x="701755" y="12423"/>
                    <a:pt x="688972" y="12423"/>
                    <a:pt x="681013" y="20269"/>
                  </a:cubicBezTo>
                  <a:lnTo>
                    <a:pt x="506097" y="195184"/>
                  </a:lnTo>
                  <a:cubicBezTo>
                    <a:pt x="492119" y="191239"/>
                    <a:pt x="477097" y="195058"/>
                    <a:pt x="466701" y="205202"/>
                  </a:cubicBezTo>
                  <a:cubicBezTo>
                    <a:pt x="463857" y="208045"/>
                    <a:pt x="413359" y="290629"/>
                    <a:pt x="413359" y="290629"/>
                  </a:cubicBezTo>
                  <a:lnTo>
                    <a:pt x="398197" y="226051"/>
                  </a:lnTo>
                  <a:cubicBezTo>
                    <a:pt x="396189" y="217725"/>
                    <a:pt x="392035" y="210069"/>
                    <a:pt x="386147" y="203849"/>
                  </a:cubicBezTo>
                  <a:cubicBezTo>
                    <a:pt x="361195" y="183678"/>
                    <a:pt x="332477" y="168675"/>
                    <a:pt x="301668" y="159714"/>
                  </a:cubicBezTo>
                  <a:cubicBezTo>
                    <a:pt x="279888" y="155055"/>
                    <a:pt x="257729" y="152381"/>
                    <a:pt x="235466" y="151726"/>
                  </a:cubicBezTo>
                  <a:cubicBezTo>
                    <a:pt x="213004" y="152072"/>
                    <a:pt x="190690" y="155442"/>
                    <a:pt x="169128" y="161744"/>
                  </a:cubicBezTo>
                  <a:cubicBezTo>
                    <a:pt x="138040" y="169894"/>
                    <a:pt x="109203" y="184984"/>
                    <a:pt x="84784" y="205879"/>
                  </a:cubicBezTo>
                  <a:cubicBezTo>
                    <a:pt x="78843" y="212062"/>
                    <a:pt x="74681" y="219732"/>
                    <a:pt x="72735" y="228082"/>
                  </a:cubicBezTo>
                  <a:cubicBezTo>
                    <a:pt x="72735" y="228082"/>
                    <a:pt x="14384" y="473126"/>
                    <a:pt x="14384" y="477188"/>
                  </a:cubicBezTo>
                  <a:cubicBezTo>
                    <a:pt x="14384" y="499619"/>
                    <a:pt x="32569" y="517803"/>
                    <a:pt x="55000" y="517803"/>
                  </a:cubicBezTo>
                  <a:cubicBezTo>
                    <a:pt x="72976" y="517341"/>
                    <a:pt x="88508" y="505113"/>
                    <a:pt x="93178" y="487748"/>
                  </a:cubicBezTo>
                  <a:lnTo>
                    <a:pt x="135417" y="312968"/>
                  </a:lnTo>
                  <a:lnTo>
                    <a:pt x="135417" y="874944"/>
                  </a:lnTo>
                  <a:lnTo>
                    <a:pt x="215429" y="874944"/>
                  </a:lnTo>
                  <a:lnTo>
                    <a:pt x="215429" y="513335"/>
                  </a:lnTo>
                  <a:lnTo>
                    <a:pt x="256044" y="513335"/>
                  </a:lnTo>
                  <a:lnTo>
                    <a:pt x="256044" y="874944"/>
                  </a:lnTo>
                  <a:lnTo>
                    <a:pt x="335920" y="874944"/>
                  </a:lnTo>
                  <a:lnTo>
                    <a:pt x="335920" y="310395"/>
                  </a:lnTo>
                  <a:lnTo>
                    <a:pt x="350812" y="374026"/>
                  </a:lnTo>
                  <a:cubicBezTo>
                    <a:pt x="351845" y="378424"/>
                    <a:pt x="354768" y="382140"/>
                    <a:pt x="358800" y="384179"/>
                  </a:cubicBezTo>
                  <a:cubicBezTo>
                    <a:pt x="374368" y="396128"/>
                    <a:pt x="393334" y="402813"/>
                    <a:pt x="412953" y="403268"/>
                  </a:cubicBezTo>
                  <a:cubicBezTo>
                    <a:pt x="425728" y="405057"/>
                    <a:pt x="438386" y="399307"/>
                    <a:pt x="445445" y="388512"/>
                  </a:cubicBezTo>
                  <a:lnTo>
                    <a:pt x="528029" y="253128"/>
                  </a:lnTo>
                  <a:cubicBezTo>
                    <a:pt x="533308" y="244805"/>
                    <a:pt x="535289" y="234811"/>
                    <a:pt x="533580" y="225104"/>
                  </a:cubicBezTo>
                  <a:lnTo>
                    <a:pt x="709578" y="49105"/>
                  </a:lnTo>
                  <a:cubicBezTo>
                    <a:pt x="717550" y="41168"/>
                    <a:pt x="717611" y="28281"/>
                    <a:pt x="709714" y="2026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7227EA27-4214-4C43-947A-059170CC7A71}"/>
                </a:ext>
              </a:extLst>
            </p:cNvPr>
            <p:cNvSpPr/>
            <p:nvPr/>
          </p:nvSpPr>
          <p:spPr>
            <a:xfrm>
              <a:off x="4153239" y="2300710"/>
              <a:ext cx="798762" cy="582149"/>
            </a:xfrm>
            <a:custGeom>
              <a:avLst/>
              <a:gdLst>
                <a:gd name="connsiteX0" fmla="*/ 731917 w 798762"/>
                <a:gd name="connsiteY0" fmla="*/ 14384 h 582148"/>
                <a:gd name="connsiteX1" fmla="*/ 68538 w 798762"/>
                <a:gd name="connsiteY1" fmla="*/ 14384 h 582148"/>
                <a:gd name="connsiteX2" fmla="*/ 14384 w 798762"/>
                <a:gd name="connsiteY2" fmla="*/ 68538 h 582148"/>
                <a:gd name="connsiteX3" fmla="*/ 14384 w 798762"/>
                <a:gd name="connsiteY3" fmla="*/ 117276 h 582148"/>
                <a:gd name="connsiteX4" fmla="*/ 68538 w 798762"/>
                <a:gd name="connsiteY4" fmla="*/ 149768 h 582148"/>
                <a:gd name="connsiteX5" fmla="*/ 68538 w 798762"/>
                <a:gd name="connsiteY5" fmla="*/ 68538 h 582148"/>
                <a:gd name="connsiteX6" fmla="*/ 731917 w 798762"/>
                <a:gd name="connsiteY6" fmla="*/ 68538 h 582148"/>
                <a:gd name="connsiteX7" fmla="*/ 731917 w 798762"/>
                <a:gd name="connsiteY7" fmla="*/ 515303 h 582148"/>
                <a:gd name="connsiteX8" fmla="*/ 269853 w 798762"/>
                <a:gd name="connsiteY8" fmla="*/ 515303 h 582148"/>
                <a:gd name="connsiteX9" fmla="*/ 236819 w 798762"/>
                <a:gd name="connsiteY9" fmla="*/ 569457 h 582148"/>
                <a:gd name="connsiteX10" fmla="*/ 731917 w 798762"/>
                <a:gd name="connsiteY10" fmla="*/ 569457 h 582148"/>
                <a:gd name="connsiteX11" fmla="*/ 786070 w 798762"/>
                <a:gd name="connsiteY11" fmla="*/ 515303 h 582148"/>
                <a:gd name="connsiteX12" fmla="*/ 786070 w 798762"/>
                <a:gd name="connsiteY12" fmla="*/ 68538 h 582148"/>
                <a:gd name="connsiteX13" fmla="*/ 731917 w 798762"/>
                <a:gd name="connsiteY13" fmla="*/ 14384 h 58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8762" h="582148">
                  <a:moveTo>
                    <a:pt x="731917" y="14384"/>
                  </a:moveTo>
                  <a:lnTo>
                    <a:pt x="68538" y="14384"/>
                  </a:lnTo>
                  <a:cubicBezTo>
                    <a:pt x="38630" y="14384"/>
                    <a:pt x="14384" y="38630"/>
                    <a:pt x="14384" y="68538"/>
                  </a:cubicBezTo>
                  <a:lnTo>
                    <a:pt x="14384" y="117276"/>
                  </a:lnTo>
                  <a:cubicBezTo>
                    <a:pt x="35085" y="122911"/>
                    <a:pt x="53824" y="134156"/>
                    <a:pt x="68538" y="149768"/>
                  </a:cubicBezTo>
                  <a:lnTo>
                    <a:pt x="68538" y="68538"/>
                  </a:lnTo>
                  <a:lnTo>
                    <a:pt x="731917" y="68538"/>
                  </a:lnTo>
                  <a:lnTo>
                    <a:pt x="731917" y="515303"/>
                  </a:lnTo>
                  <a:lnTo>
                    <a:pt x="269853" y="515303"/>
                  </a:lnTo>
                  <a:lnTo>
                    <a:pt x="236819" y="569457"/>
                  </a:lnTo>
                  <a:lnTo>
                    <a:pt x="731917" y="569457"/>
                  </a:lnTo>
                  <a:cubicBezTo>
                    <a:pt x="761824" y="569457"/>
                    <a:pt x="786070" y="545211"/>
                    <a:pt x="786070" y="515303"/>
                  </a:cubicBezTo>
                  <a:lnTo>
                    <a:pt x="786070" y="68538"/>
                  </a:lnTo>
                  <a:cubicBezTo>
                    <a:pt x="786070" y="38630"/>
                    <a:pt x="761824" y="14384"/>
                    <a:pt x="731917" y="14384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A37FE47-874C-464D-8295-A015FEDBA456}"/>
              </a:ext>
            </a:extLst>
          </p:cNvPr>
          <p:cNvSpPr/>
          <p:nvPr/>
        </p:nvSpPr>
        <p:spPr>
          <a:xfrm>
            <a:off x="824047" y="2671675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7599352-1ED7-4692-9378-424F0404C9E8}"/>
              </a:ext>
            </a:extLst>
          </p:cNvPr>
          <p:cNvGrpSpPr/>
          <p:nvPr/>
        </p:nvGrpSpPr>
        <p:grpSpPr>
          <a:xfrm>
            <a:off x="711458" y="2792216"/>
            <a:ext cx="1336907" cy="887694"/>
            <a:chOff x="1049720" y="2872528"/>
            <a:chExt cx="1336907" cy="887694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4B7F0AC-538E-48CD-AB9F-6A06F95D1FD3}"/>
                </a:ext>
              </a:extLst>
            </p:cNvPr>
            <p:cNvSpPr/>
            <p:nvPr/>
          </p:nvSpPr>
          <p:spPr>
            <a:xfrm>
              <a:off x="1086946" y="3146792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43ED172A-7965-48FF-AD92-B968AA4AAD09}"/>
                </a:ext>
              </a:extLst>
            </p:cNvPr>
            <p:cNvSpPr/>
            <p:nvPr/>
          </p:nvSpPr>
          <p:spPr>
            <a:xfrm>
              <a:off x="1049720" y="2872528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BBD772E-C5EC-40E4-AD9E-A8519A422A7B}"/>
              </a:ext>
            </a:extLst>
          </p:cNvPr>
          <p:cNvGrpSpPr/>
          <p:nvPr/>
        </p:nvGrpSpPr>
        <p:grpSpPr>
          <a:xfrm>
            <a:off x="713500" y="3266136"/>
            <a:ext cx="1336906" cy="887694"/>
            <a:chOff x="1041048" y="4095030"/>
            <a:chExt cx="1336906" cy="887694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F1C79B4-EB7D-4851-B611-CC691394DC76}"/>
                </a:ext>
              </a:extLst>
            </p:cNvPr>
            <p:cNvSpPr/>
            <p:nvPr/>
          </p:nvSpPr>
          <p:spPr>
            <a:xfrm>
              <a:off x="1078273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922E803-7371-4511-B571-3C6153BFEAF3}"/>
                </a:ext>
              </a:extLst>
            </p:cNvPr>
            <p:cNvSpPr/>
            <p:nvPr/>
          </p:nvSpPr>
          <p:spPr>
            <a:xfrm>
              <a:off x="1041048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18FCAB-00FE-4839-B243-091B0D9B03B1}"/>
              </a:ext>
            </a:extLst>
          </p:cNvPr>
          <p:cNvGrpSpPr/>
          <p:nvPr/>
        </p:nvGrpSpPr>
        <p:grpSpPr>
          <a:xfrm>
            <a:off x="703900" y="3693362"/>
            <a:ext cx="1340241" cy="887694"/>
            <a:chOff x="2377954" y="4095030"/>
            <a:chExt cx="1340241" cy="887694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E63F268-FB3A-445C-BAD4-DA756758C364}"/>
                </a:ext>
              </a:extLst>
            </p:cNvPr>
            <p:cNvSpPr/>
            <p:nvPr/>
          </p:nvSpPr>
          <p:spPr>
            <a:xfrm>
              <a:off x="2418514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118D560-EF55-4C8D-B4EE-4FDAB181698B}"/>
                </a:ext>
              </a:extLst>
            </p:cNvPr>
            <p:cNvSpPr/>
            <p:nvPr/>
          </p:nvSpPr>
          <p:spPr>
            <a:xfrm>
              <a:off x="2377954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E381F00-D78A-4B19-9B5E-1A94848813FA}"/>
              </a:ext>
            </a:extLst>
          </p:cNvPr>
          <p:cNvGrpSpPr/>
          <p:nvPr/>
        </p:nvGrpSpPr>
        <p:grpSpPr>
          <a:xfrm>
            <a:off x="683197" y="4066487"/>
            <a:ext cx="1424036" cy="887694"/>
            <a:chOff x="559213" y="4046004"/>
            <a:chExt cx="1424036" cy="88769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8F7B01B-4403-48C9-8416-95D41DD7B299}"/>
                </a:ext>
              </a:extLst>
            </p:cNvPr>
            <p:cNvSpPr/>
            <p:nvPr/>
          </p:nvSpPr>
          <p:spPr>
            <a:xfrm>
              <a:off x="683568" y="4385144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4222771-5AC3-4D85-80A6-37FE57363ECC}"/>
                </a:ext>
              </a:extLst>
            </p:cNvPr>
            <p:cNvSpPr/>
            <p:nvPr/>
          </p:nvSpPr>
          <p:spPr>
            <a:xfrm>
              <a:off x="559213" y="4046004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BBA55F3-7176-4A73-9D28-AE3BFE01D161}"/>
              </a:ext>
            </a:extLst>
          </p:cNvPr>
          <p:cNvSpPr/>
          <p:nvPr/>
        </p:nvSpPr>
        <p:spPr>
          <a:xfrm>
            <a:off x="747342" y="4814452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8BB2B8DF-ADE1-453E-861E-1DD16DA856DF}"/>
              </a:ext>
            </a:extLst>
          </p:cNvPr>
          <p:cNvGrpSpPr/>
          <p:nvPr/>
        </p:nvGrpSpPr>
        <p:grpSpPr>
          <a:xfrm rot="477868">
            <a:off x="4276949" y="3842860"/>
            <a:ext cx="1151274" cy="927951"/>
            <a:chOff x="3223411" y="4433466"/>
            <a:chExt cx="1151274" cy="927951"/>
          </a:xfrm>
        </p:grpSpPr>
        <p:sp>
          <p:nvSpPr>
            <p:cNvPr id="84" name="Bogen 83">
              <a:extLst>
                <a:ext uri="{FF2B5EF4-FFF2-40B4-BE49-F238E27FC236}">
                  <a16:creationId xmlns:a16="http://schemas.microsoft.com/office/drawing/2014/main" id="{72BC068D-AD0C-46EA-8B77-C64C380244EB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E2804E9C-1B92-403B-BCEA-CA8D88461DDD}"/>
                </a:ext>
              </a:extLst>
            </p:cNvPr>
            <p:cNvCxnSpPr>
              <a:cxnSpLocks/>
            </p:cNvCxnSpPr>
            <p:nvPr/>
          </p:nvCxnSpPr>
          <p:spPr>
            <a:xfrm>
              <a:off x="3707904" y="5205602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963FC42C-102D-4A55-A24A-E3B3606760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6045" y="515157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afik 3" descr="Gehen">
            <a:extLst>
              <a:ext uri="{FF2B5EF4-FFF2-40B4-BE49-F238E27FC236}">
                <a16:creationId xmlns:a16="http://schemas.microsoft.com/office/drawing/2014/main" id="{96C7F645-8A7A-44F5-94D2-5458DBB511F9}"/>
              </a:ext>
            </a:extLst>
          </p:cNvPr>
          <p:cNvGrpSpPr/>
          <p:nvPr/>
        </p:nvGrpSpPr>
        <p:grpSpPr>
          <a:xfrm flipH="1">
            <a:off x="2627784" y="1844824"/>
            <a:ext cx="929389" cy="1325987"/>
            <a:chOff x="5690504" y="3347362"/>
            <a:chExt cx="770962" cy="1176732"/>
          </a:xfrm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70DA05DD-66E4-4C52-ADCF-8B49C08D7128}"/>
                </a:ext>
              </a:extLst>
            </p:cNvPr>
            <p:cNvSpPr/>
            <p:nvPr/>
          </p:nvSpPr>
          <p:spPr>
            <a:xfrm>
              <a:off x="6029014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F569D54E-9C98-4ED5-A8D8-46AA91B9D52F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A8480BD4-A8A6-4954-9827-ECC60DA476D3}"/>
              </a:ext>
            </a:extLst>
          </p:cNvPr>
          <p:cNvGrpSpPr/>
          <p:nvPr/>
        </p:nvGrpSpPr>
        <p:grpSpPr>
          <a:xfrm rot="20562115" flipH="1">
            <a:off x="3688792" y="3108331"/>
            <a:ext cx="1221626" cy="950155"/>
            <a:chOff x="3227509" y="4420310"/>
            <a:chExt cx="1112164" cy="950155"/>
          </a:xfrm>
        </p:grpSpPr>
        <p:sp>
          <p:nvSpPr>
            <p:cNvPr id="72" name="Bogen 71">
              <a:extLst>
                <a:ext uri="{FF2B5EF4-FFF2-40B4-BE49-F238E27FC236}">
                  <a16:creationId xmlns:a16="http://schemas.microsoft.com/office/drawing/2014/main" id="{21EFF76E-4FD7-4E40-A922-D3DA40043930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1E178FC5-8670-46D9-BD6A-A42F98CFEC56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r Verbinder 73">
              <a:extLst>
                <a:ext uri="{FF2B5EF4-FFF2-40B4-BE49-F238E27FC236}">
                  <a16:creationId xmlns:a16="http://schemas.microsoft.com/office/drawing/2014/main" id="{E9C39D6B-1155-456C-ADF2-6DF445033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afik 121" descr="Gehen">
            <a:extLst>
              <a:ext uri="{FF2B5EF4-FFF2-40B4-BE49-F238E27FC236}">
                <a16:creationId xmlns:a16="http://schemas.microsoft.com/office/drawing/2014/main" id="{B18A9488-A25C-409C-90D5-421EAEC15BC9}"/>
              </a:ext>
            </a:extLst>
          </p:cNvPr>
          <p:cNvGrpSpPr/>
          <p:nvPr/>
        </p:nvGrpSpPr>
        <p:grpSpPr>
          <a:xfrm>
            <a:off x="4139952" y="2534895"/>
            <a:ext cx="831704" cy="1388884"/>
            <a:chOff x="4425721" y="4494167"/>
            <a:chExt cx="832089" cy="1288127"/>
          </a:xfrm>
        </p:grpSpPr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69245591-C277-42F6-8DB7-3B92964FD425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61E0EAFF-973C-46E5-BCFD-14E705842355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748B20F6-02FB-4A29-A97D-2D0862B8FB4F}"/>
              </a:ext>
            </a:extLst>
          </p:cNvPr>
          <p:cNvSpPr/>
          <p:nvPr/>
        </p:nvSpPr>
        <p:spPr>
          <a:xfrm>
            <a:off x="683568" y="450912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47" name="Grafik 121" descr="Gehen">
            <a:extLst>
              <a:ext uri="{FF2B5EF4-FFF2-40B4-BE49-F238E27FC236}">
                <a16:creationId xmlns:a16="http://schemas.microsoft.com/office/drawing/2014/main" id="{E6442084-351E-4985-A226-53A7F8252127}"/>
              </a:ext>
            </a:extLst>
          </p:cNvPr>
          <p:cNvGrpSpPr/>
          <p:nvPr/>
        </p:nvGrpSpPr>
        <p:grpSpPr>
          <a:xfrm flipH="1">
            <a:off x="4226756" y="3330982"/>
            <a:ext cx="831706" cy="1288127"/>
            <a:chOff x="4425721" y="4494167"/>
            <a:chExt cx="832089" cy="1288127"/>
          </a:xfrm>
        </p:grpSpPr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AFA47399-981C-4F0F-857E-8EE1967BDBC9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17C88747-4B99-4D41-BC05-734DC648A4B9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5C867534-8EF7-4F96-A4E2-515F326BCC6B}"/>
              </a:ext>
            </a:extLst>
          </p:cNvPr>
          <p:cNvGrpSpPr/>
          <p:nvPr/>
        </p:nvGrpSpPr>
        <p:grpSpPr>
          <a:xfrm rot="20562115" flipH="1">
            <a:off x="4967436" y="2593516"/>
            <a:ext cx="1221626" cy="950155"/>
            <a:chOff x="3227509" y="4420310"/>
            <a:chExt cx="1112164" cy="950155"/>
          </a:xfrm>
        </p:grpSpPr>
        <p:sp>
          <p:nvSpPr>
            <p:cNvPr id="88" name="Bogen 87">
              <a:extLst>
                <a:ext uri="{FF2B5EF4-FFF2-40B4-BE49-F238E27FC236}">
                  <a16:creationId xmlns:a16="http://schemas.microsoft.com/office/drawing/2014/main" id="{61DA2BB1-6BFA-4C9C-BAF1-A9A03ADBE9A9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E8778EC1-2422-43A5-9E46-CB49E51123C9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>
              <a:extLst>
                <a:ext uri="{FF2B5EF4-FFF2-40B4-BE49-F238E27FC236}">
                  <a16:creationId xmlns:a16="http://schemas.microsoft.com/office/drawing/2014/main" id="{7D691393-40E2-49B7-90AF-2C864420BC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afik 3" descr="Gehen">
            <a:extLst>
              <a:ext uri="{FF2B5EF4-FFF2-40B4-BE49-F238E27FC236}">
                <a16:creationId xmlns:a16="http://schemas.microsoft.com/office/drawing/2014/main" id="{E2FAC750-904E-47DC-91C0-375347B68490}"/>
              </a:ext>
            </a:extLst>
          </p:cNvPr>
          <p:cNvGrpSpPr/>
          <p:nvPr/>
        </p:nvGrpSpPr>
        <p:grpSpPr>
          <a:xfrm>
            <a:off x="5331386" y="2034359"/>
            <a:ext cx="896798" cy="1394641"/>
            <a:chOff x="5690504" y="3347362"/>
            <a:chExt cx="770962" cy="1176732"/>
          </a:xfrm>
        </p:grpSpPr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254A214-7C8B-4298-8B8A-E3CCDE413A83}"/>
                </a:ext>
              </a:extLst>
            </p:cNvPr>
            <p:cNvSpPr/>
            <p:nvPr/>
          </p:nvSpPr>
          <p:spPr>
            <a:xfrm>
              <a:off x="6029014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F9E0D999-E32B-4056-B1FA-A3FA256F1686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44" name="Grafik 121" descr="Gehen">
            <a:extLst>
              <a:ext uri="{FF2B5EF4-FFF2-40B4-BE49-F238E27FC236}">
                <a16:creationId xmlns:a16="http://schemas.microsoft.com/office/drawing/2014/main" id="{2F0DB433-B4E4-4238-872C-C57A16C253F0}"/>
              </a:ext>
            </a:extLst>
          </p:cNvPr>
          <p:cNvGrpSpPr/>
          <p:nvPr/>
        </p:nvGrpSpPr>
        <p:grpSpPr>
          <a:xfrm>
            <a:off x="4244351" y="3679910"/>
            <a:ext cx="831705" cy="1360661"/>
            <a:chOff x="4425721" y="4494167"/>
            <a:chExt cx="832089" cy="1288127"/>
          </a:xfrm>
        </p:grpSpPr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81F1DB0A-5AAA-4C62-9835-B1AC91E3BD96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C2202004-9A6B-439C-956F-17DCB38C0568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E4123E00-5898-4089-8D9C-50326317D1EC}"/>
              </a:ext>
            </a:extLst>
          </p:cNvPr>
          <p:cNvGrpSpPr/>
          <p:nvPr/>
        </p:nvGrpSpPr>
        <p:grpSpPr>
          <a:xfrm rot="20562115" flipH="1">
            <a:off x="5055792" y="4463397"/>
            <a:ext cx="1221626" cy="950155"/>
            <a:chOff x="3227509" y="4420310"/>
            <a:chExt cx="1112164" cy="950155"/>
          </a:xfrm>
        </p:grpSpPr>
        <p:sp>
          <p:nvSpPr>
            <p:cNvPr id="76" name="Bogen 75">
              <a:extLst>
                <a:ext uri="{FF2B5EF4-FFF2-40B4-BE49-F238E27FC236}">
                  <a16:creationId xmlns:a16="http://schemas.microsoft.com/office/drawing/2014/main" id="{977B4BDC-3389-4DAF-B757-6ED6D710732C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77" name="Gerader Verbinder 76">
              <a:extLst>
                <a:ext uri="{FF2B5EF4-FFF2-40B4-BE49-F238E27FC236}">
                  <a16:creationId xmlns:a16="http://schemas.microsoft.com/office/drawing/2014/main" id="{A27B7265-9058-48F7-BC07-DFC80A38ECB3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9E87E0E7-5E53-4D8E-8CF6-D3EBFCD826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afik 3" descr="Gehen">
            <a:extLst>
              <a:ext uri="{FF2B5EF4-FFF2-40B4-BE49-F238E27FC236}">
                <a16:creationId xmlns:a16="http://schemas.microsoft.com/office/drawing/2014/main" id="{8B08D914-B023-4968-9768-1A61F3324CC6}"/>
              </a:ext>
            </a:extLst>
          </p:cNvPr>
          <p:cNvGrpSpPr/>
          <p:nvPr/>
        </p:nvGrpSpPr>
        <p:grpSpPr>
          <a:xfrm>
            <a:off x="5259378" y="2682432"/>
            <a:ext cx="896798" cy="1394640"/>
            <a:chOff x="5690503" y="3347362"/>
            <a:chExt cx="770962" cy="1176731"/>
          </a:xfrm>
        </p:grpSpPr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748C969F-BC8B-4635-956B-8203B2CC7FBE}"/>
                </a:ext>
              </a:extLst>
            </p:cNvPr>
            <p:cNvSpPr/>
            <p:nvPr/>
          </p:nvSpPr>
          <p:spPr>
            <a:xfrm>
              <a:off x="6029015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EA2D25C2-7827-4F76-BF68-B6FF48C9002B}"/>
                </a:ext>
              </a:extLst>
            </p:cNvPr>
            <p:cNvSpPr/>
            <p:nvPr/>
          </p:nvSpPr>
          <p:spPr>
            <a:xfrm>
              <a:off x="5690503" y="3590823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2F26D1B3-2CA6-4EA7-8257-988E29C803A7}"/>
              </a:ext>
            </a:extLst>
          </p:cNvPr>
          <p:cNvSpPr/>
          <p:nvPr/>
        </p:nvSpPr>
        <p:spPr>
          <a:xfrm>
            <a:off x="763702" y="5249793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5" name="Grafik 3" descr="Gehen">
            <a:extLst>
              <a:ext uri="{FF2B5EF4-FFF2-40B4-BE49-F238E27FC236}">
                <a16:creationId xmlns:a16="http://schemas.microsoft.com/office/drawing/2014/main" id="{43B3CF08-19AC-4433-851D-2703D6498138}"/>
              </a:ext>
            </a:extLst>
          </p:cNvPr>
          <p:cNvGrpSpPr/>
          <p:nvPr/>
        </p:nvGrpSpPr>
        <p:grpSpPr>
          <a:xfrm>
            <a:off x="5077828" y="3906311"/>
            <a:ext cx="1510396" cy="1538913"/>
            <a:chOff x="5430505" y="3289878"/>
            <a:chExt cx="1298462" cy="1298462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0FF9EF49-27A7-4555-AB12-8337C23693DC}"/>
                </a:ext>
              </a:extLst>
            </p:cNvPr>
            <p:cNvSpPr/>
            <p:nvPr/>
          </p:nvSpPr>
          <p:spPr>
            <a:xfrm>
              <a:off x="6029015" y="3347362"/>
              <a:ext cx="229936" cy="229936"/>
            </a:xfrm>
            <a:custGeom>
              <a:avLst/>
              <a:gdLst>
                <a:gd name="connsiteX0" fmla="*/ 226555 w 229935"/>
                <a:gd name="connsiteY0" fmla="*/ 118349 h 229935"/>
                <a:gd name="connsiteX1" fmla="*/ 118349 w 229935"/>
                <a:gd name="connsiteY1" fmla="*/ 226555 h 229935"/>
                <a:gd name="connsiteX2" fmla="*/ 10144 w 229935"/>
                <a:gd name="connsiteY2" fmla="*/ 118349 h 229935"/>
                <a:gd name="connsiteX3" fmla="*/ 118349 w 229935"/>
                <a:gd name="connsiteY3" fmla="*/ 10144 h 229935"/>
                <a:gd name="connsiteX4" fmla="*/ 226555 w 229935"/>
                <a:gd name="connsiteY4" fmla="*/ 118349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35" h="229935">
                  <a:moveTo>
                    <a:pt x="226555" y="118349"/>
                  </a:moveTo>
                  <a:cubicBezTo>
                    <a:pt x="226555" y="178109"/>
                    <a:pt x="178109" y="226555"/>
                    <a:pt x="118349" y="226555"/>
                  </a:cubicBezTo>
                  <a:cubicBezTo>
                    <a:pt x="58589" y="226555"/>
                    <a:pt x="10144" y="178109"/>
                    <a:pt x="10144" y="118349"/>
                  </a:cubicBezTo>
                  <a:cubicBezTo>
                    <a:pt x="10144" y="58589"/>
                    <a:pt x="58589" y="10144"/>
                    <a:pt x="118349" y="10144"/>
                  </a:cubicBezTo>
                  <a:cubicBezTo>
                    <a:pt x="178109" y="10144"/>
                    <a:pt x="226555" y="58589"/>
                    <a:pt x="226555" y="1183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62585E0D-BCD8-429F-A067-0C8286D77FB8}"/>
                </a:ext>
              </a:extLst>
            </p:cNvPr>
            <p:cNvSpPr/>
            <p:nvPr/>
          </p:nvSpPr>
          <p:spPr>
            <a:xfrm>
              <a:off x="5690504" y="3590824"/>
              <a:ext cx="770962" cy="933270"/>
            </a:xfrm>
            <a:custGeom>
              <a:avLst/>
              <a:gdLst>
                <a:gd name="connsiteX0" fmla="*/ 731430 w 770961"/>
                <a:gd name="connsiteY0" fmla="*/ 296888 h 933269"/>
                <a:gd name="connsiteX1" fmla="*/ 592116 w 770961"/>
                <a:gd name="connsiteY1" fmla="*/ 250901 h 933269"/>
                <a:gd name="connsiteX2" fmla="*/ 512315 w 770961"/>
                <a:gd name="connsiteY2" fmla="*/ 66952 h 933269"/>
                <a:gd name="connsiteX3" fmla="*/ 417635 w 770961"/>
                <a:gd name="connsiteY3" fmla="*/ 10144 h 933269"/>
                <a:gd name="connsiteX4" fmla="*/ 371648 w 770961"/>
                <a:gd name="connsiteY4" fmla="*/ 20965 h 933269"/>
                <a:gd name="connsiteX5" fmla="*/ 182289 w 770961"/>
                <a:gd name="connsiteY5" fmla="*/ 95356 h 933269"/>
                <a:gd name="connsiteX6" fmla="*/ 152533 w 770961"/>
                <a:gd name="connsiteY6" fmla="*/ 125112 h 933269"/>
                <a:gd name="connsiteX7" fmla="*/ 84905 w 770961"/>
                <a:gd name="connsiteY7" fmla="*/ 287420 h 933269"/>
                <a:gd name="connsiteX8" fmla="*/ 114661 w 770961"/>
                <a:gd name="connsiteY8" fmla="*/ 357753 h 933269"/>
                <a:gd name="connsiteX9" fmla="*/ 134949 w 770961"/>
                <a:gd name="connsiteY9" fmla="*/ 361811 h 933269"/>
                <a:gd name="connsiteX10" fmla="*/ 184994 w 770961"/>
                <a:gd name="connsiteY10" fmla="*/ 327997 h 933269"/>
                <a:gd name="connsiteX11" fmla="*/ 240449 w 770961"/>
                <a:gd name="connsiteY11" fmla="*/ 187330 h 933269"/>
                <a:gd name="connsiteX12" fmla="*/ 297257 w 770961"/>
                <a:gd name="connsiteY12" fmla="*/ 165689 h 933269"/>
                <a:gd name="connsiteX13" fmla="*/ 203930 w 770961"/>
                <a:gd name="connsiteY13" fmla="*/ 621503 h 933269"/>
                <a:gd name="connsiteX14" fmla="*/ 22687 w 770961"/>
                <a:gd name="connsiteY14" fmla="*/ 841971 h 933269"/>
                <a:gd name="connsiteX15" fmla="*/ 29449 w 770961"/>
                <a:gd name="connsiteY15" fmla="*/ 917715 h 933269"/>
                <a:gd name="connsiteX16" fmla="*/ 63264 w 770961"/>
                <a:gd name="connsiteY16" fmla="*/ 929888 h 933269"/>
                <a:gd name="connsiteX17" fmla="*/ 105193 w 770961"/>
                <a:gd name="connsiteY17" fmla="*/ 909600 h 933269"/>
                <a:gd name="connsiteX18" fmla="*/ 294552 w 770961"/>
                <a:gd name="connsiteY18" fmla="*/ 679664 h 933269"/>
                <a:gd name="connsiteX19" fmla="*/ 305373 w 770961"/>
                <a:gd name="connsiteY19" fmla="*/ 656670 h 933269"/>
                <a:gd name="connsiteX20" fmla="*/ 337834 w 770961"/>
                <a:gd name="connsiteY20" fmla="*/ 499773 h 933269"/>
                <a:gd name="connsiteX21" fmla="*/ 483911 w 770961"/>
                <a:gd name="connsiteY21" fmla="*/ 605273 h 933269"/>
                <a:gd name="connsiteX22" fmla="*/ 483911 w 770961"/>
                <a:gd name="connsiteY22" fmla="*/ 875786 h 933269"/>
                <a:gd name="connsiteX23" fmla="*/ 538014 w 770961"/>
                <a:gd name="connsiteY23" fmla="*/ 929888 h 933269"/>
                <a:gd name="connsiteX24" fmla="*/ 592116 w 770961"/>
                <a:gd name="connsiteY24" fmla="*/ 875786 h 933269"/>
                <a:gd name="connsiteX25" fmla="*/ 592116 w 770961"/>
                <a:gd name="connsiteY25" fmla="*/ 578221 h 933269"/>
                <a:gd name="connsiteX26" fmla="*/ 570475 w 770961"/>
                <a:gd name="connsiteY26" fmla="*/ 534939 h 933269"/>
                <a:gd name="connsiteX27" fmla="*/ 439276 w 770961"/>
                <a:gd name="connsiteY27" fmla="*/ 438907 h 933269"/>
                <a:gd name="connsiteX28" fmla="*/ 475796 w 770961"/>
                <a:gd name="connsiteY28" fmla="*/ 256311 h 933269"/>
                <a:gd name="connsiteX29" fmla="*/ 501494 w 770961"/>
                <a:gd name="connsiteY29" fmla="*/ 315824 h 933269"/>
                <a:gd name="connsiteX30" fmla="*/ 533956 w 770961"/>
                <a:gd name="connsiteY30" fmla="*/ 345580 h 933269"/>
                <a:gd name="connsiteX31" fmla="*/ 696264 w 770961"/>
                <a:gd name="connsiteY31" fmla="*/ 399683 h 933269"/>
                <a:gd name="connsiteX32" fmla="*/ 713847 w 770961"/>
                <a:gd name="connsiteY32" fmla="*/ 402388 h 933269"/>
                <a:gd name="connsiteX33" fmla="*/ 765245 w 770961"/>
                <a:gd name="connsiteY33" fmla="*/ 365869 h 933269"/>
                <a:gd name="connsiteX34" fmla="*/ 731430 w 770961"/>
                <a:gd name="connsiteY34" fmla="*/ 296888 h 9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0961" h="933269">
                  <a:moveTo>
                    <a:pt x="731430" y="296888"/>
                  </a:moveTo>
                  <a:lnTo>
                    <a:pt x="592116" y="250901"/>
                  </a:lnTo>
                  <a:cubicBezTo>
                    <a:pt x="592116" y="250901"/>
                    <a:pt x="515020" y="72362"/>
                    <a:pt x="512315" y="66952"/>
                  </a:cubicBezTo>
                  <a:cubicBezTo>
                    <a:pt x="493379" y="33138"/>
                    <a:pt x="458212" y="10144"/>
                    <a:pt x="417635" y="10144"/>
                  </a:cubicBezTo>
                  <a:cubicBezTo>
                    <a:pt x="401405" y="10144"/>
                    <a:pt x="385174" y="14202"/>
                    <a:pt x="371648" y="20965"/>
                  </a:cubicBezTo>
                  <a:lnTo>
                    <a:pt x="182289" y="95356"/>
                  </a:lnTo>
                  <a:cubicBezTo>
                    <a:pt x="168764" y="100766"/>
                    <a:pt x="157943" y="111587"/>
                    <a:pt x="152533" y="125112"/>
                  </a:cubicBezTo>
                  <a:lnTo>
                    <a:pt x="84905" y="287420"/>
                  </a:lnTo>
                  <a:cubicBezTo>
                    <a:pt x="74084" y="314471"/>
                    <a:pt x="86257" y="346933"/>
                    <a:pt x="114661" y="357753"/>
                  </a:cubicBezTo>
                  <a:cubicBezTo>
                    <a:pt x="121424" y="360458"/>
                    <a:pt x="128187" y="361811"/>
                    <a:pt x="134949" y="361811"/>
                  </a:cubicBezTo>
                  <a:cubicBezTo>
                    <a:pt x="156590" y="361811"/>
                    <a:pt x="176879" y="349638"/>
                    <a:pt x="184994" y="327997"/>
                  </a:cubicBezTo>
                  <a:lnTo>
                    <a:pt x="240449" y="187330"/>
                  </a:lnTo>
                  <a:lnTo>
                    <a:pt x="297257" y="165689"/>
                  </a:lnTo>
                  <a:lnTo>
                    <a:pt x="203930" y="621503"/>
                  </a:lnTo>
                  <a:lnTo>
                    <a:pt x="22687" y="841971"/>
                  </a:lnTo>
                  <a:cubicBezTo>
                    <a:pt x="3751" y="864965"/>
                    <a:pt x="6456" y="898779"/>
                    <a:pt x="29449" y="917715"/>
                  </a:cubicBezTo>
                  <a:cubicBezTo>
                    <a:pt x="38917" y="925830"/>
                    <a:pt x="51090" y="929888"/>
                    <a:pt x="63264" y="929888"/>
                  </a:cubicBezTo>
                  <a:cubicBezTo>
                    <a:pt x="79494" y="929888"/>
                    <a:pt x="94373" y="923125"/>
                    <a:pt x="105193" y="909600"/>
                  </a:cubicBezTo>
                  <a:lnTo>
                    <a:pt x="294552" y="679664"/>
                  </a:lnTo>
                  <a:cubicBezTo>
                    <a:pt x="299962" y="672901"/>
                    <a:pt x="304020" y="664786"/>
                    <a:pt x="305373" y="656670"/>
                  </a:cubicBezTo>
                  <a:lnTo>
                    <a:pt x="337834" y="499773"/>
                  </a:lnTo>
                  <a:lnTo>
                    <a:pt x="483911" y="605273"/>
                  </a:lnTo>
                  <a:lnTo>
                    <a:pt x="483911" y="875786"/>
                  </a:lnTo>
                  <a:cubicBezTo>
                    <a:pt x="483911" y="905542"/>
                    <a:pt x="508257" y="929888"/>
                    <a:pt x="538014" y="929888"/>
                  </a:cubicBezTo>
                  <a:cubicBezTo>
                    <a:pt x="567770" y="929888"/>
                    <a:pt x="592116" y="905542"/>
                    <a:pt x="592116" y="875786"/>
                  </a:cubicBezTo>
                  <a:lnTo>
                    <a:pt x="592116" y="578221"/>
                  </a:lnTo>
                  <a:cubicBezTo>
                    <a:pt x="592116" y="560638"/>
                    <a:pt x="584001" y="544407"/>
                    <a:pt x="570475" y="534939"/>
                  </a:cubicBezTo>
                  <a:lnTo>
                    <a:pt x="439276" y="438907"/>
                  </a:lnTo>
                  <a:lnTo>
                    <a:pt x="475796" y="256311"/>
                  </a:lnTo>
                  <a:lnTo>
                    <a:pt x="501494" y="315824"/>
                  </a:lnTo>
                  <a:cubicBezTo>
                    <a:pt x="508257" y="329349"/>
                    <a:pt x="519078" y="340170"/>
                    <a:pt x="533956" y="345580"/>
                  </a:cubicBezTo>
                  <a:lnTo>
                    <a:pt x="696264" y="399683"/>
                  </a:lnTo>
                  <a:cubicBezTo>
                    <a:pt x="701674" y="401035"/>
                    <a:pt x="707084" y="402388"/>
                    <a:pt x="713847" y="402388"/>
                  </a:cubicBezTo>
                  <a:cubicBezTo>
                    <a:pt x="736841" y="402388"/>
                    <a:pt x="757129" y="387510"/>
                    <a:pt x="765245" y="365869"/>
                  </a:cubicBezTo>
                  <a:cubicBezTo>
                    <a:pt x="774713" y="337465"/>
                    <a:pt x="759834" y="306356"/>
                    <a:pt x="731430" y="2968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</p:grp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F0D2F6D8-F22D-4C4D-B55D-B6C6F031CF4B}"/>
              </a:ext>
            </a:extLst>
          </p:cNvPr>
          <p:cNvSpPr/>
          <p:nvPr/>
        </p:nvSpPr>
        <p:spPr>
          <a:xfrm>
            <a:off x="694682" y="491757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41" name="Grafik 121" descr="Gehen">
            <a:extLst>
              <a:ext uri="{FF2B5EF4-FFF2-40B4-BE49-F238E27FC236}">
                <a16:creationId xmlns:a16="http://schemas.microsoft.com/office/drawing/2014/main" id="{2B8C33D1-D77D-4ACA-A132-24EE1064104F}"/>
              </a:ext>
            </a:extLst>
          </p:cNvPr>
          <p:cNvGrpSpPr/>
          <p:nvPr/>
        </p:nvGrpSpPr>
        <p:grpSpPr>
          <a:xfrm>
            <a:off x="5292080" y="4619109"/>
            <a:ext cx="896797" cy="1402179"/>
            <a:chOff x="4425721" y="4494167"/>
            <a:chExt cx="832089" cy="1288127"/>
          </a:xfrm>
        </p:grpSpPr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8970C1BE-342E-4321-8208-314A3E8C0D4E}"/>
                </a:ext>
              </a:extLst>
            </p:cNvPr>
            <p:cNvSpPr/>
            <p:nvPr/>
          </p:nvSpPr>
          <p:spPr>
            <a:xfrm>
              <a:off x="4786209" y="4494167"/>
              <a:ext cx="252428" cy="252428"/>
            </a:xfrm>
            <a:custGeom>
              <a:avLst/>
              <a:gdLst>
                <a:gd name="connsiteX0" fmla="*/ 248716 w 252428"/>
                <a:gd name="connsiteY0" fmla="*/ 129926 h 252428"/>
                <a:gd name="connsiteX1" fmla="*/ 129926 w 252428"/>
                <a:gd name="connsiteY1" fmla="*/ 248716 h 252428"/>
                <a:gd name="connsiteX2" fmla="*/ 11137 w 252428"/>
                <a:gd name="connsiteY2" fmla="*/ 129926 h 252428"/>
                <a:gd name="connsiteX3" fmla="*/ 129926 w 252428"/>
                <a:gd name="connsiteY3" fmla="*/ 11137 h 252428"/>
                <a:gd name="connsiteX4" fmla="*/ 248716 w 252428"/>
                <a:gd name="connsiteY4" fmla="*/ 129926 h 25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28" h="252428">
                  <a:moveTo>
                    <a:pt x="248716" y="129926"/>
                  </a:moveTo>
                  <a:cubicBezTo>
                    <a:pt x="248716" y="195532"/>
                    <a:pt x="195532" y="248716"/>
                    <a:pt x="129926" y="248716"/>
                  </a:cubicBezTo>
                  <a:cubicBezTo>
                    <a:pt x="64320" y="248716"/>
                    <a:pt x="11137" y="195532"/>
                    <a:pt x="11137" y="129926"/>
                  </a:cubicBezTo>
                  <a:cubicBezTo>
                    <a:pt x="11137" y="64320"/>
                    <a:pt x="64320" y="11137"/>
                    <a:pt x="129926" y="11137"/>
                  </a:cubicBezTo>
                  <a:cubicBezTo>
                    <a:pt x="195532" y="11137"/>
                    <a:pt x="248716" y="64320"/>
                    <a:pt x="248716" y="1299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5C7DEA50-B313-4BB4-9E2C-436408591A91}"/>
                </a:ext>
              </a:extLst>
            </p:cNvPr>
            <p:cNvSpPr/>
            <p:nvPr/>
          </p:nvSpPr>
          <p:spPr>
            <a:xfrm>
              <a:off x="4425721" y="4772581"/>
              <a:ext cx="832089" cy="1009713"/>
            </a:xfrm>
            <a:custGeom>
              <a:avLst/>
              <a:gdLst>
                <a:gd name="connsiteX0" fmla="*/ 802978 w 846376"/>
                <a:gd name="connsiteY0" fmla="*/ 325929 h 1024560"/>
                <a:gd name="connsiteX1" fmla="*/ 650036 w 846376"/>
                <a:gd name="connsiteY1" fmla="*/ 275444 h 1024560"/>
                <a:gd name="connsiteX2" fmla="*/ 562429 w 846376"/>
                <a:gd name="connsiteY2" fmla="*/ 73501 h 1024560"/>
                <a:gd name="connsiteX3" fmla="*/ 458488 w 846376"/>
                <a:gd name="connsiteY3" fmla="*/ 11137 h 1024560"/>
                <a:gd name="connsiteX4" fmla="*/ 408002 w 846376"/>
                <a:gd name="connsiteY4" fmla="*/ 23015 h 1024560"/>
                <a:gd name="connsiteX5" fmla="*/ 200121 w 846376"/>
                <a:gd name="connsiteY5" fmla="*/ 104683 h 1024560"/>
                <a:gd name="connsiteX6" fmla="*/ 167453 w 846376"/>
                <a:gd name="connsiteY6" fmla="*/ 137351 h 1024560"/>
                <a:gd name="connsiteX7" fmla="*/ 93210 w 846376"/>
                <a:gd name="connsiteY7" fmla="*/ 315535 h 1024560"/>
                <a:gd name="connsiteX8" fmla="*/ 125877 w 846376"/>
                <a:gd name="connsiteY8" fmla="*/ 392748 h 1024560"/>
                <a:gd name="connsiteX9" fmla="*/ 148150 w 846376"/>
                <a:gd name="connsiteY9" fmla="*/ 397203 h 1024560"/>
                <a:gd name="connsiteX10" fmla="*/ 203090 w 846376"/>
                <a:gd name="connsiteY10" fmla="*/ 360081 h 1024560"/>
                <a:gd name="connsiteX11" fmla="*/ 263970 w 846376"/>
                <a:gd name="connsiteY11" fmla="*/ 205655 h 1024560"/>
                <a:gd name="connsiteX12" fmla="*/ 326335 w 846376"/>
                <a:gd name="connsiteY12" fmla="*/ 181897 h 1024560"/>
                <a:gd name="connsiteX13" fmla="*/ 223878 w 846376"/>
                <a:gd name="connsiteY13" fmla="*/ 682298 h 1024560"/>
                <a:gd name="connsiteX14" fmla="*/ 24906 w 846376"/>
                <a:gd name="connsiteY14" fmla="*/ 924332 h 1024560"/>
                <a:gd name="connsiteX15" fmla="*/ 32330 w 846376"/>
                <a:gd name="connsiteY15" fmla="*/ 1007485 h 1024560"/>
                <a:gd name="connsiteX16" fmla="*/ 69452 w 846376"/>
                <a:gd name="connsiteY16" fmla="*/ 1020849 h 1024560"/>
                <a:gd name="connsiteX17" fmla="*/ 115483 w 846376"/>
                <a:gd name="connsiteY17" fmla="*/ 998576 h 1024560"/>
                <a:gd name="connsiteX18" fmla="*/ 323365 w 846376"/>
                <a:gd name="connsiteY18" fmla="*/ 746148 h 1024560"/>
                <a:gd name="connsiteX19" fmla="*/ 335244 w 846376"/>
                <a:gd name="connsiteY19" fmla="*/ 720905 h 1024560"/>
                <a:gd name="connsiteX20" fmla="*/ 370881 w 846376"/>
                <a:gd name="connsiteY20" fmla="*/ 548660 h 1024560"/>
                <a:gd name="connsiteX21" fmla="*/ 531247 w 846376"/>
                <a:gd name="connsiteY21" fmla="*/ 664480 h 1024560"/>
                <a:gd name="connsiteX22" fmla="*/ 531247 w 846376"/>
                <a:gd name="connsiteY22" fmla="*/ 961454 h 1024560"/>
                <a:gd name="connsiteX23" fmla="*/ 590642 w 846376"/>
                <a:gd name="connsiteY23" fmla="*/ 1020849 h 1024560"/>
                <a:gd name="connsiteX24" fmla="*/ 650036 w 846376"/>
                <a:gd name="connsiteY24" fmla="*/ 961454 h 1024560"/>
                <a:gd name="connsiteX25" fmla="*/ 650036 w 846376"/>
                <a:gd name="connsiteY25" fmla="*/ 634782 h 1024560"/>
                <a:gd name="connsiteX26" fmla="*/ 626278 w 846376"/>
                <a:gd name="connsiteY26" fmla="*/ 587266 h 1024560"/>
                <a:gd name="connsiteX27" fmla="*/ 482246 w 846376"/>
                <a:gd name="connsiteY27" fmla="*/ 481841 h 1024560"/>
                <a:gd name="connsiteX28" fmla="*/ 522338 w 846376"/>
                <a:gd name="connsiteY28" fmla="*/ 281383 h 1024560"/>
                <a:gd name="connsiteX29" fmla="*/ 550550 w 846376"/>
                <a:gd name="connsiteY29" fmla="*/ 346717 h 1024560"/>
                <a:gd name="connsiteX30" fmla="*/ 586187 w 846376"/>
                <a:gd name="connsiteY30" fmla="*/ 379385 h 1024560"/>
                <a:gd name="connsiteX31" fmla="*/ 764371 w 846376"/>
                <a:gd name="connsiteY31" fmla="*/ 438779 h 1024560"/>
                <a:gd name="connsiteX32" fmla="*/ 783675 w 846376"/>
                <a:gd name="connsiteY32" fmla="*/ 441749 h 1024560"/>
                <a:gd name="connsiteX33" fmla="*/ 840100 w 846376"/>
                <a:gd name="connsiteY33" fmla="*/ 401658 h 1024560"/>
                <a:gd name="connsiteX34" fmla="*/ 802978 w 846376"/>
                <a:gd name="connsiteY34" fmla="*/ 325929 h 1024560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48672 w 832089"/>
                <a:gd name="connsiteY13" fmla="*/ 473313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205809 w 832089"/>
                <a:gd name="connsiteY13" fmla="*/ 547131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359745 w 832089"/>
                <a:gd name="connsiteY21" fmla="*/ 537523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  <a:gd name="connsiteX0" fmla="*/ 791842 w 832089"/>
                <a:gd name="connsiteY0" fmla="*/ 314792 h 1009712"/>
                <a:gd name="connsiteX1" fmla="*/ 638900 w 832089"/>
                <a:gd name="connsiteY1" fmla="*/ 264307 h 1009712"/>
                <a:gd name="connsiteX2" fmla="*/ 551293 w 832089"/>
                <a:gd name="connsiteY2" fmla="*/ 62364 h 1009712"/>
                <a:gd name="connsiteX3" fmla="*/ 447352 w 832089"/>
                <a:gd name="connsiteY3" fmla="*/ 0 h 1009712"/>
                <a:gd name="connsiteX4" fmla="*/ 396866 w 832089"/>
                <a:gd name="connsiteY4" fmla="*/ 11878 h 1009712"/>
                <a:gd name="connsiteX5" fmla="*/ 188985 w 832089"/>
                <a:gd name="connsiteY5" fmla="*/ 93546 h 1009712"/>
                <a:gd name="connsiteX6" fmla="*/ 156317 w 832089"/>
                <a:gd name="connsiteY6" fmla="*/ 126214 h 1009712"/>
                <a:gd name="connsiteX7" fmla="*/ 82074 w 832089"/>
                <a:gd name="connsiteY7" fmla="*/ 304398 h 1009712"/>
                <a:gd name="connsiteX8" fmla="*/ 114741 w 832089"/>
                <a:gd name="connsiteY8" fmla="*/ 381611 h 1009712"/>
                <a:gd name="connsiteX9" fmla="*/ 137014 w 832089"/>
                <a:gd name="connsiteY9" fmla="*/ 386066 h 1009712"/>
                <a:gd name="connsiteX10" fmla="*/ 191954 w 832089"/>
                <a:gd name="connsiteY10" fmla="*/ 348944 h 1009712"/>
                <a:gd name="connsiteX11" fmla="*/ 252834 w 832089"/>
                <a:gd name="connsiteY11" fmla="*/ 194518 h 1009712"/>
                <a:gd name="connsiteX12" fmla="*/ 315199 w 832089"/>
                <a:gd name="connsiteY12" fmla="*/ 170760 h 1009712"/>
                <a:gd name="connsiteX13" fmla="*/ 115322 w 832089"/>
                <a:gd name="connsiteY13" fmla="*/ 668574 h 1009712"/>
                <a:gd name="connsiteX14" fmla="*/ 212742 w 832089"/>
                <a:gd name="connsiteY14" fmla="*/ 671161 h 1009712"/>
                <a:gd name="connsiteX15" fmla="*/ 13770 w 832089"/>
                <a:gd name="connsiteY15" fmla="*/ 913195 h 1009712"/>
                <a:gd name="connsiteX16" fmla="*/ 21194 w 832089"/>
                <a:gd name="connsiteY16" fmla="*/ 996348 h 1009712"/>
                <a:gd name="connsiteX17" fmla="*/ 58316 w 832089"/>
                <a:gd name="connsiteY17" fmla="*/ 1009712 h 1009712"/>
                <a:gd name="connsiteX18" fmla="*/ 104347 w 832089"/>
                <a:gd name="connsiteY18" fmla="*/ 987439 h 1009712"/>
                <a:gd name="connsiteX19" fmla="*/ 312229 w 832089"/>
                <a:gd name="connsiteY19" fmla="*/ 735011 h 1009712"/>
                <a:gd name="connsiteX20" fmla="*/ 324108 w 832089"/>
                <a:gd name="connsiteY20" fmla="*/ 709768 h 1009712"/>
                <a:gd name="connsiteX21" fmla="*/ 416895 w 832089"/>
                <a:gd name="connsiteY21" fmla="*/ 706592 h 1009712"/>
                <a:gd name="connsiteX22" fmla="*/ 520111 w 832089"/>
                <a:gd name="connsiteY22" fmla="*/ 653343 h 1009712"/>
                <a:gd name="connsiteX23" fmla="*/ 520111 w 832089"/>
                <a:gd name="connsiteY23" fmla="*/ 950317 h 1009712"/>
                <a:gd name="connsiteX24" fmla="*/ 579506 w 832089"/>
                <a:gd name="connsiteY24" fmla="*/ 1009712 h 1009712"/>
                <a:gd name="connsiteX25" fmla="*/ 638900 w 832089"/>
                <a:gd name="connsiteY25" fmla="*/ 950317 h 1009712"/>
                <a:gd name="connsiteX26" fmla="*/ 638900 w 832089"/>
                <a:gd name="connsiteY26" fmla="*/ 623645 h 1009712"/>
                <a:gd name="connsiteX27" fmla="*/ 615142 w 832089"/>
                <a:gd name="connsiteY27" fmla="*/ 576129 h 1009712"/>
                <a:gd name="connsiteX28" fmla="*/ 471110 w 832089"/>
                <a:gd name="connsiteY28" fmla="*/ 470704 h 1009712"/>
                <a:gd name="connsiteX29" fmla="*/ 511202 w 832089"/>
                <a:gd name="connsiteY29" fmla="*/ 270246 h 1009712"/>
                <a:gd name="connsiteX30" fmla="*/ 539414 w 832089"/>
                <a:gd name="connsiteY30" fmla="*/ 335580 h 1009712"/>
                <a:gd name="connsiteX31" fmla="*/ 575051 w 832089"/>
                <a:gd name="connsiteY31" fmla="*/ 368248 h 1009712"/>
                <a:gd name="connsiteX32" fmla="*/ 753235 w 832089"/>
                <a:gd name="connsiteY32" fmla="*/ 427642 h 1009712"/>
                <a:gd name="connsiteX33" fmla="*/ 772539 w 832089"/>
                <a:gd name="connsiteY33" fmla="*/ 430612 h 1009712"/>
                <a:gd name="connsiteX34" fmla="*/ 828964 w 832089"/>
                <a:gd name="connsiteY34" fmla="*/ 390521 h 1009712"/>
                <a:gd name="connsiteX35" fmla="*/ 791842 w 832089"/>
                <a:gd name="connsiteY35" fmla="*/ 314792 h 100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32089" h="1009712">
                  <a:moveTo>
                    <a:pt x="791842" y="314792"/>
                  </a:moveTo>
                  <a:lnTo>
                    <a:pt x="638900" y="264307"/>
                  </a:lnTo>
                  <a:cubicBezTo>
                    <a:pt x="638900" y="264307"/>
                    <a:pt x="554263" y="68304"/>
                    <a:pt x="551293" y="62364"/>
                  </a:cubicBezTo>
                  <a:cubicBezTo>
                    <a:pt x="530505" y="25242"/>
                    <a:pt x="491898" y="0"/>
                    <a:pt x="447352" y="0"/>
                  </a:cubicBezTo>
                  <a:cubicBezTo>
                    <a:pt x="429534" y="0"/>
                    <a:pt x="411715" y="4454"/>
                    <a:pt x="396866" y="11878"/>
                  </a:cubicBezTo>
                  <a:lnTo>
                    <a:pt x="188985" y="93546"/>
                  </a:lnTo>
                  <a:cubicBezTo>
                    <a:pt x="174136" y="99486"/>
                    <a:pt x="162257" y="111365"/>
                    <a:pt x="156317" y="126214"/>
                  </a:cubicBezTo>
                  <a:lnTo>
                    <a:pt x="82074" y="304398"/>
                  </a:lnTo>
                  <a:cubicBezTo>
                    <a:pt x="70195" y="334095"/>
                    <a:pt x="83559" y="369732"/>
                    <a:pt x="114741" y="381611"/>
                  </a:cubicBezTo>
                  <a:cubicBezTo>
                    <a:pt x="122165" y="384581"/>
                    <a:pt x="129590" y="386066"/>
                    <a:pt x="137014" y="386066"/>
                  </a:cubicBezTo>
                  <a:cubicBezTo>
                    <a:pt x="160772" y="386066"/>
                    <a:pt x="183045" y="372702"/>
                    <a:pt x="191954" y="348944"/>
                  </a:cubicBezTo>
                  <a:lnTo>
                    <a:pt x="252834" y="194518"/>
                  </a:lnTo>
                  <a:lnTo>
                    <a:pt x="315199" y="170760"/>
                  </a:lnTo>
                  <a:lnTo>
                    <a:pt x="115322" y="668574"/>
                  </a:lnTo>
                  <a:lnTo>
                    <a:pt x="212742" y="671161"/>
                  </a:lnTo>
                  <a:lnTo>
                    <a:pt x="13770" y="913195"/>
                  </a:lnTo>
                  <a:cubicBezTo>
                    <a:pt x="-7018" y="938438"/>
                    <a:pt x="-4049" y="975560"/>
                    <a:pt x="21194" y="996348"/>
                  </a:cubicBezTo>
                  <a:cubicBezTo>
                    <a:pt x="31588" y="1005257"/>
                    <a:pt x="44952" y="1009712"/>
                    <a:pt x="58316" y="1009712"/>
                  </a:cubicBezTo>
                  <a:cubicBezTo>
                    <a:pt x="76134" y="1009712"/>
                    <a:pt x="92468" y="1002287"/>
                    <a:pt x="104347" y="987439"/>
                  </a:cubicBezTo>
                  <a:lnTo>
                    <a:pt x="312229" y="735011"/>
                  </a:lnTo>
                  <a:cubicBezTo>
                    <a:pt x="318168" y="727586"/>
                    <a:pt x="322623" y="718677"/>
                    <a:pt x="324108" y="709768"/>
                  </a:cubicBezTo>
                  <a:lnTo>
                    <a:pt x="416895" y="706592"/>
                  </a:lnTo>
                  <a:lnTo>
                    <a:pt x="520111" y="653343"/>
                  </a:lnTo>
                  <a:lnTo>
                    <a:pt x="520111" y="950317"/>
                  </a:lnTo>
                  <a:cubicBezTo>
                    <a:pt x="520111" y="982984"/>
                    <a:pt x="546838" y="1009712"/>
                    <a:pt x="579506" y="1009712"/>
                  </a:cubicBezTo>
                  <a:cubicBezTo>
                    <a:pt x="612173" y="1009712"/>
                    <a:pt x="638900" y="982984"/>
                    <a:pt x="638900" y="950317"/>
                  </a:cubicBezTo>
                  <a:lnTo>
                    <a:pt x="638900" y="623645"/>
                  </a:lnTo>
                  <a:cubicBezTo>
                    <a:pt x="638900" y="604342"/>
                    <a:pt x="629991" y="586524"/>
                    <a:pt x="615142" y="576129"/>
                  </a:cubicBezTo>
                  <a:lnTo>
                    <a:pt x="471110" y="470704"/>
                  </a:lnTo>
                  <a:lnTo>
                    <a:pt x="511202" y="270246"/>
                  </a:lnTo>
                  <a:lnTo>
                    <a:pt x="539414" y="335580"/>
                  </a:lnTo>
                  <a:cubicBezTo>
                    <a:pt x="546838" y="350429"/>
                    <a:pt x="558717" y="362308"/>
                    <a:pt x="575051" y="368248"/>
                  </a:cubicBezTo>
                  <a:lnTo>
                    <a:pt x="753235" y="427642"/>
                  </a:lnTo>
                  <a:cubicBezTo>
                    <a:pt x="759175" y="429127"/>
                    <a:pt x="765114" y="430612"/>
                    <a:pt x="772539" y="430612"/>
                  </a:cubicBezTo>
                  <a:cubicBezTo>
                    <a:pt x="797782" y="430612"/>
                    <a:pt x="820055" y="414279"/>
                    <a:pt x="828964" y="390521"/>
                  </a:cubicBezTo>
                  <a:cubicBezTo>
                    <a:pt x="839358" y="359338"/>
                    <a:pt x="823024" y="325186"/>
                    <a:pt x="791842" y="3147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FF6E89A8-601F-4DDB-AF87-D7C90403016A}"/>
              </a:ext>
            </a:extLst>
          </p:cNvPr>
          <p:cNvGrpSpPr/>
          <p:nvPr/>
        </p:nvGrpSpPr>
        <p:grpSpPr>
          <a:xfrm rot="20562115" flipH="1">
            <a:off x="3861301" y="4300163"/>
            <a:ext cx="1221626" cy="950155"/>
            <a:chOff x="3227509" y="4420310"/>
            <a:chExt cx="1112164" cy="950155"/>
          </a:xfrm>
        </p:grpSpPr>
        <p:sp>
          <p:nvSpPr>
            <p:cNvPr id="60" name="Bogen 59">
              <a:extLst>
                <a:ext uri="{FF2B5EF4-FFF2-40B4-BE49-F238E27FC236}">
                  <a16:creationId xmlns:a16="http://schemas.microsoft.com/office/drawing/2014/main" id="{1D3AAFA5-2279-4A50-9FBB-3F105DEC0AB5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BDC8637E-E771-4B00-8BFC-3FDA67493778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0370DC40-7B9B-4B29-87B1-F35FA481FD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CE7BAC29-B83A-4FF4-9D9C-16AC01697993}"/>
              </a:ext>
            </a:extLst>
          </p:cNvPr>
          <p:cNvGrpSpPr/>
          <p:nvPr/>
        </p:nvGrpSpPr>
        <p:grpSpPr>
          <a:xfrm rot="20562115" flipH="1">
            <a:off x="5042329" y="5190418"/>
            <a:ext cx="1221626" cy="950155"/>
            <a:chOff x="3227509" y="4420310"/>
            <a:chExt cx="1112164" cy="950155"/>
          </a:xfrm>
        </p:grpSpPr>
        <p:sp>
          <p:nvSpPr>
            <p:cNvPr id="64" name="Bogen 63">
              <a:extLst>
                <a:ext uri="{FF2B5EF4-FFF2-40B4-BE49-F238E27FC236}">
                  <a16:creationId xmlns:a16="http://schemas.microsoft.com/office/drawing/2014/main" id="{4FC38CE9-0D9C-42DF-B123-58DB9A839EE2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65" name="Gerader Verbinder 64">
              <a:extLst>
                <a:ext uri="{FF2B5EF4-FFF2-40B4-BE49-F238E27FC236}">
                  <a16:creationId xmlns:a16="http://schemas.microsoft.com/office/drawing/2014/main" id="{2C1AABFC-815F-4DAE-8FD6-210122C1BBD2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41FAE226-964D-4DDB-87AD-1259EF6A46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B5D2D8B3-4FA8-42F6-B86B-BB81895EE9CD}"/>
              </a:ext>
            </a:extLst>
          </p:cNvPr>
          <p:cNvGrpSpPr/>
          <p:nvPr/>
        </p:nvGrpSpPr>
        <p:grpSpPr>
          <a:xfrm rot="20562115" flipH="1">
            <a:off x="4978510" y="3260143"/>
            <a:ext cx="1221626" cy="950155"/>
            <a:chOff x="3227509" y="4420310"/>
            <a:chExt cx="1112164" cy="950155"/>
          </a:xfrm>
        </p:grpSpPr>
        <p:sp>
          <p:nvSpPr>
            <p:cNvPr id="68" name="Bogen 67">
              <a:extLst>
                <a:ext uri="{FF2B5EF4-FFF2-40B4-BE49-F238E27FC236}">
                  <a16:creationId xmlns:a16="http://schemas.microsoft.com/office/drawing/2014/main" id="{726C9A23-7B18-4194-A97C-FC1E1AA2E91D}"/>
                </a:ext>
              </a:extLst>
            </p:cNvPr>
            <p:cNvSpPr/>
            <p:nvPr/>
          </p:nvSpPr>
          <p:spPr>
            <a:xfrm rot="2266217" flipV="1">
              <a:off x="3227509" y="4420310"/>
              <a:ext cx="1112164" cy="765135"/>
            </a:xfrm>
            <a:prstGeom prst="arc">
              <a:avLst>
                <a:gd name="adj1" fmla="val 18345800"/>
                <a:gd name="adj2" fmla="val 740038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C5905F69-90C0-4662-972B-8F38E566CB14}"/>
                </a:ext>
              </a:extLst>
            </p:cNvPr>
            <p:cNvCxnSpPr>
              <a:cxnSpLocks/>
            </p:cNvCxnSpPr>
            <p:nvPr/>
          </p:nvCxnSpPr>
          <p:spPr>
            <a:xfrm>
              <a:off x="3762528" y="5214650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EFB8E8B8-D5A2-4C17-A2A0-655698F066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61" y="516504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CF38912D-9B2A-4A5A-B871-3824BFC0052A}"/>
              </a:ext>
            </a:extLst>
          </p:cNvPr>
          <p:cNvGrpSpPr/>
          <p:nvPr/>
        </p:nvGrpSpPr>
        <p:grpSpPr>
          <a:xfrm rot="477868">
            <a:off x="2712209" y="2409366"/>
            <a:ext cx="1151274" cy="927951"/>
            <a:chOff x="3223411" y="4433466"/>
            <a:chExt cx="1151274" cy="927951"/>
          </a:xfrm>
        </p:grpSpPr>
        <p:sp>
          <p:nvSpPr>
            <p:cNvPr id="80" name="Bogen 79">
              <a:extLst>
                <a:ext uri="{FF2B5EF4-FFF2-40B4-BE49-F238E27FC236}">
                  <a16:creationId xmlns:a16="http://schemas.microsoft.com/office/drawing/2014/main" id="{878815AD-6A50-4025-89CC-3463C5D386ED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3F0DE51D-08A5-40F1-9590-89FC8426AABF}"/>
                </a:ext>
              </a:extLst>
            </p:cNvPr>
            <p:cNvCxnSpPr>
              <a:cxnSpLocks/>
            </p:cNvCxnSpPr>
            <p:nvPr/>
          </p:nvCxnSpPr>
          <p:spPr>
            <a:xfrm>
              <a:off x="3707904" y="5205602"/>
              <a:ext cx="53073" cy="155815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B4BD4984-3D04-47E3-91AE-41159ABD56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6045" y="5151577"/>
              <a:ext cx="150010" cy="66593"/>
            </a:xfrm>
            <a:prstGeom prst="line">
              <a:avLst/>
            </a:prstGeom>
            <a:ln w="28575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Inhaltsplatzhalter 2">
            <a:extLst>
              <a:ext uri="{FF2B5EF4-FFF2-40B4-BE49-F238E27FC236}">
                <a16:creationId xmlns:a16="http://schemas.microsoft.com/office/drawing/2014/main" id="{5E8DD4BC-5A10-40FD-8DA4-EE44C0FD0C66}"/>
              </a:ext>
            </a:extLst>
          </p:cNvPr>
          <p:cNvSpPr txBox="1">
            <a:spLocks/>
          </p:cNvSpPr>
          <p:nvPr/>
        </p:nvSpPr>
        <p:spPr>
          <a:xfrm>
            <a:off x="683568" y="1202649"/>
            <a:ext cx="8003232" cy="710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Dasselbe passiert bei der nächsten Aussage!</a:t>
            </a:r>
            <a:endParaRPr lang="de-AT" sz="3100" b="1" dirty="0">
              <a:solidFill>
                <a:srgbClr val="E2B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30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B0E2DCC1-5DC4-4714-AD39-1175684BCA0E}"/>
              </a:ext>
            </a:extLst>
          </p:cNvPr>
          <p:cNvSpPr/>
          <p:nvPr/>
        </p:nvSpPr>
        <p:spPr>
          <a:xfrm>
            <a:off x="719280" y="2341643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1A4BA8-9F0A-4D8B-9CBD-BED7B07EA8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3568" y="1235037"/>
            <a:ext cx="8229600" cy="765532"/>
          </a:xfrm>
        </p:spPr>
        <p:txBody>
          <a:bodyPr>
            <a:normAutofit fontScale="85000" lnSpcReduction="20000"/>
          </a:bodyPr>
          <a:lstStyle/>
          <a:p>
            <a:r>
              <a:rPr lang="de-AT" dirty="0"/>
              <a:t>… bis schlussendlich alle auf unterschiedlichen Positionen im Raum stehen.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0B0B36-20F9-4FFF-9094-73C614832616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/>
              <a:t>Wie stehst du dazu?</a:t>
            </a:r>
          </a:p>
        </p:txBody>
      </p:sp>
      <p:grpSp>
        <p:nvGrpSpPr>
          <p:cNvPr id="27" name="Grafik 25" descr="Klassenzimmer">
            <a:extLst>
              <a:ext uri="{FF2B5EF4-FFF2-40B4-BE49-F238E27FC236}">
                <a16:creationId xmlns:a16="http://schemas.microsoft.com/office/drawing/2014/main" id="{BBD66790-BABE-47C5-9A49-1DDA04775C83}"/>
              </a:ext>
            </a:extLst>
          </p:cNvPr>
          <p:cNvGrpSpPr/>
          <p:nvPr/>
        </p:nvGrpSpPr>
        <p:grpSpPr>
          <a:xfrm>
            <a:off x="6987322" y="2584284"/>
            <a:ext cx="2049174" cy="2140860"/>
            <a:chOff x="3898042" y="2300710"/>
            <a:chExt cx="1053959" cy="1061884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25D4C6B5-E09B-4143-AB3C-89D2DBC68019}"/>
                </a:ext>
              </a:extLst>
            </p:cNvPr>
            <p:cNvSpPr/>
            <p:nvPr/>
          </p:nvSpPr>
          <p:spPr>
            <a:xfrm>
              <a:off x="4038704" y="2439072"/>
              <a:ext cx="189537" cy="189537"/>
            </a:xfrm>
            <a:custGeom>
              <a:avLst/>
              <a:gdLst>
                <a:gd name="connsiteX0" fmla="*/ 175220 w 189536"/>
                <a:gd name="connsiteY0" fmla="*/ 94802 h 189536"/>
                <a:gd name="connsiteX1" fmla="*/ 94802 w 189536"/>
                <a:gd name="connsiteY1" fmla="*/ 175220 h 189536"/>
                <a:gd name="connsiteX2" fmla="*/ 14384 w 189536"/>
                <a:gd name="connsiteY2" fmla="*/ 94802 h 189536"/>
                <a:gd name="connsiteX3" fmla="*/ 94802 w 189536"/>
                <a:gd name="connsiteY3" fmla="*/ 14384 h 189536"/>
                <a:gd name="connsiteX4" fmla="*/ 175220 w 189536"/>
                <a:gd name="connsiteY4" fmla="*/ 94802 h 18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36" h="189536">
                  <a:moveTo>
                    <a:pt x="175220" y="94802"/>
                  </a:moveTo>
                  <a:cubicBezTo>
                    <a:pt x="175220" y="139216"/>
                    <a:pt x="139216" y="175220"/>
                    <a:pt x="94802" y="175220"/>
                  </a:cubicBezTo>
                  <a:cubicBezTo>
                    <a:pt x="50389" y="175220"/>
                    <a:pt x="14384" y="139216"/>
                    <a:pt x="14384" y="94802"/>
                  </a:cubicBezTo>
                  <a:cubicBezTo>
                    <a:pt x="14384" y="50389"/>
                    <a:pt x="50389" y="14384"/>
                    <a:pt x="94802" y="14384"/>
                  </a:cubicBezTo>
                  <a:cubicBezTo>
                    <a:pt x="139216" y="14384"/>
                    <a:pt x="175220" y="50389"/>
                    <a:pt x="175220" y="94802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2860A78-6273-4527-A0FB-954A4D5588FF}"/>
                </a:ext>
              </a:extLst>
            </p:cNvPr>
            <p:cNvSpPr/>
            <p:nvPr/>
          </p:nvSpPr>
          <p:spPr>
            <a:xfrm>
              <a:off x="3898042" y="2482602"/>
              <a:ext cx="717532" cy="879992"/>
            </a:xfrm>
            <a:custGeom>
              <a:avLst/>
              <a:gdLst>
                <a:gd name="connsiteX0" fmla="*/ 709714 w 717532"/>
                <a:gd name="connsiteY0" fmla="*/ 20269 h 879992"/>
                <a:gd name="connsiteX1" fmla="*/ 681013 w 717532"/>
                <a:gd name="connsiteY1" fmla="*/ 20269 h 879992"/>
                <a:gd name="connsiteX2" fmla="*/ 506097 w 717532"/>
                <a:gd name="connsiteY2" fmla="*/ 195184 h 879992"/>
                <a:gd name="connsiteX3" fmla="*/ 466701 w 717532"/>
                <a:gd name="connsiteY3" fmla="*/ 205202 h 879992"/>
                <a:gd name="connsiteX4" fmla="*/ 413359 w 717532"/>
                <a:gd name="connsiteY4" fmla="*/ 290629 h 879992"/>
                <a:gd name="connsiteX5" fmla="*/ 398197 w 717532"/>
                <a:gd name="connsiteY5" fmla="*/ 226051 h 879992"/>
                <a:gd name="connsiteX6" fmla="*/ 386147 w 717532"/>
                <a:gd name="connsiteY6" fmla="*/ 203849 h 879992"/>
                <a:gd name="connsiteX7" fmla="*/ 301668 w 717532"/>
                <a:gd name="connsiteY7" fmla="*/ 159714 h 879992"/>
                <a:gd name="connsiteX8" fmla="*/ 235466 w 717532"/>
                <a:gd name="connsiteY8" fmla="*/ 151726 h 879992"/>
                <a:gd name="connsiteX9" fmla="*/ 169128 w 717532"/>
                <a:gd name="connsiteY9" fmla="*/ 161744 h 879992"/>
                <a:gd name="connsiteX10" fmla="*/ 84784 w 717532"/>
                <a:gd name="connsiteY10" fmla="*/ 205879 h 879992"/>
                <a:gd name="connsiteX11" fmla="*/ 72735 w 717532"/>
                <a:gd name="connsiteY11" fmla="*/ 228082 h 879992"/>
                <a:gd name="connsiteX12" fmla="*/ 14384 w 717532"/>
                <a:gd name="connsiteY12" fmla="*/ 477188 h 879992"/>
                <a:gd name="connsiteX13" fmla="*/ 55000 w 717532"/>
                <a:gd name="connsiteY13" fmla="*/ 517803 h 879992"/>
                <a:gd name="connsiteX14" fmla="*/ 93178 w 717532"/>
                <a:gd name="connsiteY14" fmla="*/ 487748 h 879992"/>
                <a:gd name="connsiteX15" fmla="*/ 135417 w 717532"/>
                <a:gd name="connsiteY15" fmla="*/ 312968 h 879992"/>
                <a:gd name="connsiteX16" fmla="*/ 135417 w 717532"/>
                <a:gd name="connsiteY16" fmla="*/ 874944 h 879992"/>
                <a:gd name="connsiteX17" fmla="*/ 215429 w 717532"/>
                <a:gd name="connsiteY17" fmla="*/ 874944 h 879992"/>
                <a:gd name="connsiteX18" fmla="*/ 215429 w 717532"/>
                <a:gd name="connsiteY18" fmla="*/ 513335 h 879992"/>
                <a:gd name="connsiteX19" fmla="*/ 256044 w 717532"/>
                <a:gd name="connsiteY19" fmla="*/ 513335 h 879992"/>
                <a:gd name="connsiteX20" fmla="*/ 256044 w 717532"/>
                <a:gd name="connsiteY20" fmla="*/ 874944 h 879992"/>
                <a:gd name="connsiteX21" fmla="*/ 335920 w 717532"/>
                <a:gd name="connsiteY21" fmla="*/ 874944 h 879992"/>
                <a:gd name="connsiteX22" fmla="*/ 335920 w 717532"/>
                <a:gd name="connsiteY22" fmla="*/ 310395 h 879992"/>
                <a:gd name="connsiteX23" fmla="*/ 350812 w 717532"/>
                <a:gd name="connsiteY23" fmla="*/ 374026 h 879992"/>
                <a:gd name="connsiteX24" fmla="*/ 358800 w 717532"/>
                <a:gd name="connsiteY24" fmla="*/ 384179 h 879992"/>
                <a:gd name="connsiteX25" fmla="*/ 412953 w 717532"/>
                <a:gd name="connsiteY25" fmla="*/ 403268 h 879992"/>
                <a:gd name="connsiteX26" fmla="*/ 445445 w 717532"/>
                <a:gd name="connsiteY26" fmla="*/ 388512 h 879992"/>
                <a:gd name="connsiteX27" fmla="*/ 528029 w 717532"/>
                <a:gd name="connsiteY27" fmla="*/ 253128 h 879992"/>
                <a:gd name="connsiteX28" fmla="*/ 533580 w 717532"/>
                <a:gd name="connsiteY28" fmla="*/ 225104 h 879992"/>
                <a:gd name="connsiteX29" fmla="*/ 709578 w 717532"/>
                <a:gd name="connsiteY29" fmla="*/ 49105 h 879992"/>
                <a:gd name="connsiteX30" fmla="*/ 709714 w 717532"/>
                <a:gd name="connsiteY30" fmla="*/ 20269 h 87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532" h="879992">
                  <a:moveTo>
                    <a:pt x="709714" y="20269"/>
                  </a:moveTo>
                  <a:cubicBezTo>
                    <a:pt x="701755" y="12423"/>
                    <a:pt x="688972" y="12423"/>
                    <a:pt x="681013" y="20269"/>
                  </a:cubicBezTo>
                  <a:lnTo>
                    <a:pt x="506097" y="195184"/>
                  </a:lnTo>
                  <a:cubicBezTo>
                    <a:pt x="492119" y="191239"/>
                    <a:pt x="477097" y="195058"/>
                    <a:pt x="466701" y="205202"/>
                  </a:cubicBezTo>
                  <a:cubicBezTo>
                    <a:pt x="463857" y="208045"/>
                    <a:pt x="413359" y="290629"/>
                    <a:pt x="413359" y="290629"/>
                  </a:cubicBezTo>
                  <a:lnTo>
                    <a:pt x="398197" y="226051"/>
                  </a:lnTo>
                  <a:cubicBezTo>
                    <a:pt x="396189" y="217725"/>
                    <a:pt x="392035" y="210069"/>
                    <a:pt x="386147" y="203849"/>
                  </a:cubicBezTo>
                  <a:cubicBezTo>
                    <a:pt x="361195" y="183678"/>
                    <a:pt x="332477" y="168675"/>
                    <a:pt x="301668" y="159714"/>
                  </a:cubicBezTo>
                  <a:cubicBezTo>
                    <a:pt x="279888" y="155055"/>
                    <a:pt x="257729" y="152381"/>
                    <a:pt x="235466" y="151726"/>
                  </a:cubicBezTo>
                  <a:cubicBezTo>
                    <a:pt x="213004" y="152072"/>
                    <a:pt x="190690" y="155442"/>
                    <a:pt x="169128" y="161744"/>
                  </a:cubicBezTo>
                  <a:cubicBezTo>
                    <a:pt x="138040" y="169894"/>
                    <a:pt x="109203" y="184984"/>
                    <a:pt x="84784" y="205879"/>
                  </a:cubicBezTo>
                  <a:cubicBezTo>
                    <a:pt x="78843" y="212062"/>
                    <a:pt x="74681" y="219732"/>
                    <a:pt x="72735" y="228082"/>
                  </a:cubicBezTo>
                  <a:cubicBezTo>
                    <a:pt x="72735" y="228082"/>
                    <a:pt x="14384" y="473126"/>
                    <a:pt x="14384" y="477188"/>
                  </a:cubicBezTo>
                  <a:cubicBezTo>
                    <a:pt x="14384" y="499619"/>
                    <a:pt x="32569" y="517803"/>
                    <a:pt x="55000" y="517803"/>
                  </a:cubicBezTo>
                  <a:cubicBezTo>
                    <a:pt x="72976" y="517341"/>
                    <a:pt x="88508" y="505113"/>
                    <a:pt x="93178" y="487748"/>
                  </a:cubicBezTo>
                  <a:lnTo>
                    <a:pt x="135417" y="312968"/>
                  </a:lnTo>
                  <a:lnTo>
                    <a:pt x="135417" y="874944"/>
                  </a:lnTo>
                  <a:lnTo>
                    <a:pt x="215429" y="874944"/>
                  </a:lnTo>
                  <a:lnTo>
                    <a:pt x="215429" y="513335"/>
                  </a:lnTo>
                  <a:lnTo>
                    <a:pt x="256044" y="513335"/>
                  </a:lnTo>
                  <a:lnTo>
                    <a:pt x="256044" y="874944"/>
                  </a:lnTo>
                  <a:lnTo>
                    <a:pt x="335920" y="874944"/>
                  </a:lnTo>
                  <a:lnTo>
                    <a:pt x="335920" y="310395"/>
                  </a:lnTo>
                  <a:lnTo>
                    <a:pt x="350812" y="374026"/>
                  </a:lnTo>
                  <a:cubicBezTo>
                    <a:pt x="351845" y="378424"/>
                    <a:pt x="354768" y="382140"/>
                    <a:pt x="358800" y="384179"/>
                  </a:cubicBezTo>
                  <a:cubicBezTo>
                    <a:pt x="374368" y="396128"/>
                    <a:pt x="393334" y="402813"/>
                    <a:pt x="412953" y="403268"/>
                  </a:cubicBezTo>
                  <a:cubicBezTo>
                    <a:pt x="425728" y="405057"/>
                    <a:pt x="438386" y="399307"/>
                    <a:pt x="445445" y="388512"/>
                  </a:cubicBezTo>
                  <a:lnTo>
                    <a:pt x="528029" y="253128"/>
                  </a:lnTo>
                  <a:cubicBezTo>
                    <a:pt x="533308" y="244805"/>
                    <a:pt x="535289" y="234811"/>
                    <a:pt x="533580" y="225104"/>
                  </a:cubicBezTo>
                  <a:lnTo>
                    <a:pt x="709578" y="49105"/>
                  </a:lnTo>
                  <a:cubicBezTo>
                    <a:pt x="717550" y="41168"/>
                    <a:pt x="717611" y="28281"/>
                    <a:pt x="709714" y="20269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7227EA27-4214-4C43-947A-059170CC7A71}"/>
                </a:ext>
              </a:extLst>
            </p:cNvPr>
            <p:cNvSpPr/>
            <p:nvPr/>
          </p:nvSpPr>
          <p:spPr>
            <a:xfrm>
              <a:off x="4153239" y="2300710"/>
              <a:ext cx="798762" cy="582149"/>
            </a:xfrm>
            <a:custGeom>
              <a:avLst/>
              <a:gdLst>
                <a:gd name="connsiteX0" fmla="*/ 731917 w 798762"/>
                <a:gd name="connsiteY0" fmla="*/ 14384 h 582148"/>
                <a:gd name="connsiteX1" fmla="*/ 68538 w 798762"/>
                <a:gd name="connsiteY1" fmla="*/ 14384 h 582148"/>
                <a:gd name="connsiteX2" fmla="*/ 14384 w 798762"/>
                <a:gd name="connsiteY2" fmla="*/ 68538 h 582148"/>
                <a:gd name="connsiteX3" fmla="*/ 14384 w 798762"/>
                <a:gd name="connsiteY3" fmla="*/ 117276 h 582148"/>
                <a:gd name="connsiteX4" fmla="*/ 68538 w 798762"/>
                <a:gd name="connsiteY4" fmla="*/ 149768 h 582148"/>
                <a:gd name="connsiteX5" fmla="*/ 68538 w 798762"/>
                <a:gd name="connsiteY5" fmla="*/ 68538 h 582148"/>
                <a:gd name="connsiteX6" fmla="*/ 731917 w 798762"/>
                <a:gd name="connsiteY6" fmla="*/ 68538 h 582148"/>
                <a:gd name="connsiteX7" fmla="*/ 731917 w 798762"/>
                <a:gd name="connsiteY7" fmla="*/ 515303 h 582148"/>
                <a:gd name="connsiteX8" fmla="*/ 269853 w 798762"/>
                <a:gd name="connsiteY8" fmla="*/ 515303 h 582148"/>
                <a:gd name="connsiteX9" fmla="*/ 236819 w 798762"/>
                <a:gd name="connsiteY9" fmla="*/ 569457 h 582148"/>
                <a:gd name="connsiteX10" fmla="*/ 731917 w 798762"/>
                <a:gd name="connsiteY10" fmla="*/ 569457 h 582148"/>
                <a:gd name="connsiteX11" fmla="*/ 786070 w 798762"/>
                <a:gd name="connsiteY11" fmla="*/ 515303 h 582148"/>
                <a:gd name="connsiteX12" fmla="*/ 786070 w 798762"/>
                <a:gd name="connsiteY12" fmla="*/ 68538 h 582148"/>
                <a:gd name="connsiteX13" fmla="*/ 731917 w 798762"/>
                <a:gd name="connsiteY13" fmla="*/ 14384 h 58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8762" h="582148">
                  <a:moveTo>
                    <a:pt x="731917" y="14384"/>
                  </a:moveTo>
                  <a:lnTo>
                    <a:pt x="68538" y="14384"/>
                  </a:lnTo>
                  <a:cubicBezTo>
                    <a:pt x="38630" y="14384"/>
                    <a:pt x="14384" y="38630"/>
                    <a:pt x="14384" y="68538"/>
                  </a:cubicBezTo>
                  <a:lnTo>
                    <a:pt x="14384" y="117276"/>
                  </a:lnTo>
                  <a:cubicBezTo>
                    <a:pt x="35085" y="122911"/>
                    <a:pt x="53824" y="134156"/>
                    <a:pt x="68538" y="149768"/>
                  </a:cubicBezTo>
                  <a:lnTo>
                    <a:pt x="68538" y="68538"/>
                  </a:lnTo>
                  <a:lnTo>
                    <a:pt x="731917" y="68538"/>
                  </a:lnTo>
                  <a:lnTo>
                    <a:pt x="731917" y="515303"/>
                  </a:lnTo>
                  <a:lnTo>
                    <a:pt x="269853" y="515303"/>
                  </a:lnTo>
                  <a:lnTo>
                    <a:pt x="236819" y="569457"/>
                  </a:lnTo>
                  <a:lnTo>
                    <a:pt x="731917" y="569457"/>
                  </a:lnTo>
                  <a:cubicBezTo>
                    <a:pt x="761824" y="569457"/>
                    <a:pt x="786070" y="545211"/>
                    <a:pt x="786070" y="515303"/>
                  </a:cubicBezTo>
                  <a:lnTo>
                    <a:pt x="786070" y="68538"/>
                  </a:lnTo>
                  <a:cubicBezTo>
                    <a:pt x="786070" y="38630"/>
                    <a:pt x="761824" y="14384"/>
                    <a:pt x="731917" y="14384"/>
                  </a:cubicBezTo>
                  <a:close/>
                </a:path>
              </a:pathLst>
            </a:custGeom>
            <a:solidFill>
              <a:srgbClr val="000000"/>
            </a:solidFill>
            <a:ln w="13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A37FE47-874C-464D-8295-A015FEDBA456}"/>
              </a:ext>
            </a:extLst>
          </p:cNvPr>
          <p:cNvSpPr/>
          <p:nvPr/>
        </p:nvSpPr>
        <p:spPr>
          <a:xfrm>
            <a:off x="824047" y="2671675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7599352-1ED7-4692-9378-424F0404C9E8}"/>
              </a:ext>
            </a:extLst>
          </p:cNvPr>
          <p:cNvGrpSpPr/>
          <p:nvPr/>
        </p:nvGrpSpPr>
        <p:grpSpPr>
          <a:xfrm>
            <a:off x="711458" y="2792216"/>
            <a:ext cx="1336907" cy="887694"/>
            <a:chOff x="1049720" y="2872528"/>
            <a:chExt cx="1336907" cy="887694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4B7F0AC-538E-48CD-AB9F-6A06F95D1FD3}"/>
                </a:ext>
              </a:extLst>
            </p:cNvPr>
            <p:cNvSpPr/>
            <p:nvPr/>
          </p:nvSpPr>
          <p:spPr>
            <a:xfrm>
              <a:off x="1086946" y="3146792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43ED172A-7965-48FF-AD92-B968AA4AAD09}"/>
                </a:ext>
              </a:extLst>
            </p:cNvPr>
            <p:cNvSpPr/>
            <p:nvPr/>
          </p:nvSpPr>
          <p:spPr>
            <a:xfrm>
              <a:off x="1049720" y="2872528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21E5FDA3-4660-4705-91DB-65E7115A0B4E}"/>
              </a:ext>
            </a:extLst>
          </p:cNvPr>
          <p:cNvGrpSpPr/>
          <p:nvPr/>
        </p:nvGrpSpPr>
        <p:grpSpPr>
          <a:xfrm>
            <a:off x="5709482" y="2028990"/>
            <a:ext cx="561778" cy="1477425"/>
            <a:chOff x="3598332" y="4779224"/>
            <a:chExt cx="304800" cy="860974"/>
          </a:xfrm>
        </p:grpSpPr>
        <p:sp>
          <p:nvSpPr>
            <p:cNvPr id="136" name="Freihandform: Form 135">
              <a:extLst>
                <a:ext uri="{FF2B5EF4-FFF2-40B4-BE49-F238E27FC236}">
                  <a16:creationId xmlns:a16="http://schemas.microsoft.com/office/drawing/2014/main" id="{891D9063-94D5-4CFC-96E5-E448633D1791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37" name="Freihandform: Form 136">
              <a:extLst>
                <a:ext uri="{FF2B5EF4-FFF2-40B4-BE49-F238E27FC236}">
                  <a16:creationId xmlns:a16="http://schemas.microsoft.com/office/drawing/2014/main" id="{45071960-8DC2-4694-9F8C-D9791493F8FC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BBD772E-C5EC-40E4-AD9E-A8519A422A7B}"/>
              </a:ext>
            </a:extLst>
          </p:cNvPr>
          <p:cNvGrpSpPr/>
          <p:nvPr/>
        </p:nvGrpSpPr>
        <p:grpSpPr>
          <a:xfrm>
            <a:off x="713500" y="3266136"/>
            <a:ext cx="1336906" cy="887694"/>
            <a:chOff x="1041048" y="4095030"/>
            <a:chExt cx="1336906" cy="887694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F1C79B4-EB7D-4851-B611-CC691394DC76}"/>
                </a:ext>
              </a:extLst>
            </p:cNvPr>
            <p:cNvSpPr/>
            <p:nvPr/>
          </p:nvSpPr>
          <p:spPr>
            <a:xfrm>
              <a:off x="1078273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922E803-7371-4511-B571-3C6153BFEAF3}"/>
                </a:ext>
              </a:extLst>
            </p:cNvPr>
            <p:cNvSpPr/>
            <p:nvPr/>
          </p:nvSpPr>
          <p:spPr>
            <a:xfrm>
              <a:off x="1041048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18FCAB-00FE-4839-B243-091B0D9B03B1}"/>
              </a:ext>
            </a:extLst>
          </p:cNvPr>
          <p:cNvGrpSpPr/>
          <p:nvPr/>
        </p:nvGrpSpPr>
        <p:grpSpPr>
          <a:xfrm>
            <a:off x="703900" y="3693362"/>
            <a:ext cx="1340241" cy="887694"/>
            <a:chOff x="2377954" y="4095030"/>
            <a:chExt cx="1340241" cy="887694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E63F268-FB3A-445C-BAD4-DA756758C364}"/>
                </a:ext>
              </a:extLst>
            </p:cNvPr>
            <p:cNvSpPr/>
            <p:nvPr/>
          </p:nvSpPr>
          <p:spPr>
            <a:xfrm>
              <a:off x="2418514" y="4335309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118D560-EF55-4C8D-B4EE-4FDAB181698B}"/>
                </a:ext>
              </a:extLst>
            </p:cNvPr>
            <p:cNvSpPr/>
            <p:nvPr/>
          </p:nvSpPr>
          <p:spPr>
            <a:xfrm>
              <a:off x="2377954" y="4095030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EFD7EEE1-9C2C-418E-B4DA-76F25A3E397B}"/>
              </a:ext>
            </a:extLst>
          </p:cNvPr>
          <p:cNvGrpSpPr/>
          <p:nvPr/>
        </p:nvGrpSpPr>
        <p:grpSpPr>
          <a:xfrm>
            <a:off x="2848874" y="1938709"/>
            <a:ext cx="518756" cy="1346275"/>
            <a:chOff x="3598332" y="4779224"/>
            <a:chExt cx="304800" cy="860974"/>
          </a:xfrm>
        </p:grpSpPr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A25B6606-DDEB-4699-8181-56E1E61B0363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25079337-1359-4E86-B555-EBA52F6D90BC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E381F00-D78A-4B19-9B5E-1A94848813FA}"/>
              </a:ext>
            </a:extLst>
          </p:cNvPr>
          <p:cNvGrpSpPr/>
          <p:nvPr/>
        </p:nvGrpSpPr>
        <p:grpSpPr>
          <a:xfrm>
            <a:off x="683197" y="4066487"/>
            <a:ext cx="1424036" cy="887694"/>
            <a:chOff x="559213" y="4046004"/>
            <a:chExt cx="1424036" cy="88769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8F7B01B-4403-48C9-8416-95D41DD7B299}"/>
                </a:ext>
              </a:extLst>
            </p:cNvPr>
            <p:cNvSpPr/>
            <p:nvPr/>
          </p:nvSpPr>
          <p:spPr>
            <a:xfrm>
              <a:off x="683568" y="4385144"/>
              <a:ext cx="1299681" cy="526087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4222771-5AC3-4D85-80A6-37FE57363ECC}"/>
                </a:ext>
              </a:extLst>
            </p:cNvPr>
            <p:cNvSpPr/>
            <p:nvPr/>
          </p:nvSpPr>
          <p:spPr>
            <a:xfrm>
              <a:off x="559213" y="4046004"/>
              <a:ext cx="628164" cy="887694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BBA55F3-7176-4A73-9D28-AE3BFE01D161}"/>
              </a:ext>
            </a:extLst>
          </p:cNvPr>
          <p:cNvSpPr/>
          <p:nvPr/>
        </p:nvSpPr>
        <p:spPr>
          <a:xfrm>
            <a:off x="747342" y="4814452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129" name="Grafik 83" descr="Frau">
            <a:extLst>
              <a:ext uri="{FF2B5EF4-FFF2-40B4-BE49-F238E27FC236}">
                <a16:creationId xmlns:a16="http://schemas.microsoft.com/office/drawing/2014/main" id="{8E08FEAE-5BEA-41EB-97C7-DC2EA6679BDF}"/>
              </a:ext>
            </a:extLst>
          </p:cNvPr>
          <p:cNvGrpSpPr/>
          <p:nvPr/>
        </p:nvGrpSpPr>
        <p:grpSpPr>
          <a:xfrm>
            <a:off x="4440985" y="2545050"/>
            <a:ext cx="561541" cy="1400620"/>
            <a:chOff x="6347876" y="3793480"/>
            <a:chExt cx="355806" cy="870289"/>
          </a:xfrm>
        </p:grpSpPr>
        <p:sp>
          <p:nvSpPr>
            <p:cNvPr id="130" name="Freihandform: Form 129">
              <a:extLst>
                <a:ext uri="{FF2B5EF4-FFF2-40B4-BE49-F238E27FC236}">
                  <a16:creationId xmlns:a16="http://schemas.microsoft.com/office/drawing/2014/main" id="{130D40EF-5539-4201-BAF3-5735C904AC18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31" name="Freihandform: Form 130">
              <a:extLst>
                <a:ext uri="{FF2B5EF4-FFF2-40B4-BE49-F238E27FC236}">
                  <a16:creationId xmlns:a16="http://schemas.microsoft.com/office/drawing/2014/main" id="{101A76D0-BEAE-4A5B-AB11-CE76E74D1B39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748B20F6-02FB-4A29-A97D-2D0862B8FB4F}"/>
              </a:ext>
            </a:extLst>
          </p:cNvPr>
          <p:cNvSpPr/>
          <p:nvPr/>
        </p:nvSpPr>
        <p:spPr>
          <a:xfrm>
            <a:off x="683568" y="450912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F3134F20-A454-441B-B0BC-FFA2E3CDB472}"/>
              </a:ext>
            </a:extLst>
          </p:cNvPr>
          <p:cNvGrpSpPr/>
          <p:nvPr/>
        </p:nvGrpSpPr>
        <p:grpSpPr>
          <a:xfrm flipH="1">
            <a:off x="4340588" y="3393349"/>
            <a:ext cx="498482" cy="1346275"/>
            <a:chOff x="3598332" y="4779224"/>
            <a:chExt cx="304800" cy="860974"/>
          </a:xfrm>
        </p:grpSpPr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FE9CA535-C2F7-4772-85D2-996A70780246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5F535425-3F4C-4CBE-810F-C0FEF0C899A9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8AFE5520-B19A-4068-B1D8-BD4DFF3B0801}"/>
              </a:ext>
            </a:extLst>
          </p:cNvPr>
          <p:cNvGrpSpPr/>
          <p:nvPr/>
        </p:nvGrpSpPr>
        <p:grpSpPr>
          <a:xfrm>
            <a:off x="5626021" y="2684420"/>
            <a:ext cx="518755" cy="1571927"/>
            <a:chOff x="3598332" y="4779224"/>
            <a:chExt cx="304800" cy="860974"/>
          </a:xfrm>
        </p:grpSpPr>
        <p:sp>
          <p:nvSpPr>
            <p:cNvPr id="133" name="Freihandform: Form 132">
              <a:extLst>
                <a:ext uri="{FF2B5EF4-FFF2-40B4-BE49-F238E27FC236}">
                  <a16:creationId xmlns:a16="http://schemas.microsoft.com/office/drawing/2014/main" id="{B08D4F44-23EA-4046-887D-56B460982E2B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34" name="Freihandform: Form 133">
              <a:extLst>
                <a:ext uri="{FF2B5EF4-FFF2-40B4-BE49-F238E27FC236}">
                  <a16:creationId xmlns:a16="http://schemas.microsoft.com/office/drawing/2014/main" id="{6C6E6565-C062-43D3-8B81-CF46993F7FAC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23" name="Grafik 83" descr="Frau">
            <a:extLst>
              <a:ext uri="{FF2B5EF4-FFF2-40B4-BE49-F238E27FC236}">
                <a16:creationId xmlns:a16="http://schemas.microsoft.com/office/drawing/2014/main" id="{A41ED67D-AFC0-4F13-95A3-484334A2FD70}"/>
              </a:ext>
            </a:extLst>
          </p:cNvPr>
          <p:cNvGrpSpPr/>
          <p:nvPr/>
        </p:nvGrpSpPr>
        <p:grpSpPr>
          <a:xfrm>
            <a:off x="4535625" y="3693362"/>
            <a:ext cx="561541" cy="1400620"/>
            <a:chOff x="6347876" y="3793480"/>
            <a:chExt cx="355806" cy="870289"/>
          </a:xfrm>
        </p:grpSpPr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AB50EF39-14E1-447A-AB53-7A9C53614610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25" name="Freihandform: Form 124">
              <a:extLst>
                <a:ext uri="{FF2B5EF4-FFF2-40B4-BE49-F238E27FC236}">
                  <a16:creationId xmlns:a16="http://schemas.microsoft.com/office/drawing/2014/main" id="{2DA8E2A2-17B4-4351-93A7-644FF97A97BC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37C514B-32FC-4927-BC0A-4CFB5EC0E71A}"/>
              </a:ext>
            </a:extLst>
          </p:cNvPr>
          <p:cNvGrpSpPr/>
          <p:nvPr/>
        </p:nvGrpSpPr>
        <p:grpSpPr>
          <a:xfrm>
            <a:off x="5769940" y="3985013"/>
            <a:ext cx="501319" cy="1346275"/>
            <a:chOff x="3598332" y="4779224"/>
            <a:chExt cx="304800" cy="860974"/>
          </a:xfrm>
        </p:grpSpPr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8076C99E-3B1B-4A79-9F29-CD258719F421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822EC149-2A2F-4905-8019-06AE0880EB75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18" name="Grafik 83" descr="Frau">
            <a:extLst>
              <a:ext uri="{FF2B5EF4-FFF2-40B4-BE49-F238E27FC236}">
                <a16:creationId xmlns:a16="http://schemas.microsoft.com/office/drawing/2014/main" id="{143D61F9-CC75-4CA3-B96B-5CFE97AE5304}"/>
              </a:ext>
            </a:extLst>
          </p:cNvPr>
          <p:cNvGrpSpPr/>
          <p:nvPr/>
        </p:nvGrpSpPr>
        <p:grpSpPr>
          <a:xfrm>
            <a:off x="5581935" y="4626123"/>
            <a:ext cx="628164" cy="1395165"/>
            <a:chOff x="6347876" y="3793480"/>
            <a:chExt cx="355806" cy="870289"/>
          </a:xfrm>
        </p:grpSpPr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4661BBC2-4156-4029-BCCA-0569167C9092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E18ACCB0-9730-4F6A-8DB6-FBEBBC8B25DD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2F26D1B3-2CA6-4EA7-8257-988E29C803A7}"/>
              </a:ext>
            </a:extLst>
          </p:cNvPr>
          <p:cNvSpPr/>
          <p:nvPr/>
        </p:nvSpPr>
        <p:spPr>
          <a:xfrm>
            <a:off x="763702" y="5249793"/>
            <a:ext cx="1299681" cy="526087"/>
          </a:xfrm>
          <a:custGeom>
            <a:avLst/>
            <a:gdLst>
              <a:gd name="connsiteX0" fmla="*/ 797726 w 1484835"/>
              <a:gd name="connsiteY0" fmla="*/ 214398 h 1087111"/>
              <a:gd name="connsiteX1" fmla="*/ 1354539 w 1484835"/>
              <a:gd name="connsiteY1" fmla="*/ 214398 h 1087111"/>
              <a:gd name="connsiteX2" fmla="*/ 1434084 w 1484835"/>
              <a:gd name="connsiteY2" fmla="*/ 134853 h 1087111"/>
              <a:gd name="connsiteX3" fmla="*/ 1354539 w 1484835"/>
              <a:gd name="connsiteY3" fmla="*/ 55308 h 1087111"/>
              <a:gd name="connsiteX4" fmla="*/ 134853 w 1484835"/>
              <a:gd name="connsiteY4" fmla="*/ 55308 h 1087111"/>
              <a:gd name="connsiteX5" fmla="*/ 55308 w 1484835"/>
              <a:gd name="connsiteY5" fmla="*/ 134853 h 1087111"/>
              <a:gd name="connsiteX6" fmla="*/ 134853 w 1484835"/>
              <a:gd name="connsiteY6" fmla="*/ 214398 h 1087111"/>
              <a:gd name="connsiteX7" fmla="*/ 638637 w 1484835"/>
              <a:gd name="connsiteY7" fmla="*/ 214398 h 1087111"/>
              <a:gd name="connsiteX8" fmla="*/ 638637 w 1484835"/>
              <a:gd name="connsiteY8" fmla="*/ 877271 h 1087111"/>
              <a:gd name="connsiteX9" fmla="*/ 479547 w 1484835"/>
              <a:gd name="connsiteY9" fmla="*/ 877271 h 1087111"/>
              <a:gd name="connsiteX10" fmla="*/ 479547 w 1484835"/>
              <a:gd name="connsiteY10" fmla="*/ 1036360 h 1087111"/>
              <a:gd name="connsiteX11" fmla="*/ 956816 w 1484835"/>
              <a:gd name="connsiteY11" fmla="*/ 1036360 h 1087111"/>
              <a:gd name="connsiteX12" fmla="*/ 956816 w 1484835"/>
              <a:gd name="connsiteY12" fmla="*/ 877271 h 1087111"/>
              <a:gd name="connsiteX13" fmla="*/ 797726 w 1484835"/>
              <a:gd name="connsiteY13" fmla="*/ 877271 h 1087111"/>
              <a:gd name="connsiteX14" fmla="*/ 797726 w 1484835"/>
              <a:gd name="connsiteY14" fmla="*/ 214398 h 1087111"/>
              <a:gd name="connsiteX0" fmla="*/ 1074592 w 1710950"/>
              <a:gd name="connsiteY0" fmla="*/ 159090 h 981052"/>
              <a:gd name="connsiteX1" fmla="*/ 1631405 w 1710950"/>
              <a:gd name="connsiteY1" fmla="*/ 159090 h 981052"/>
              <a:gd name="connsiteX2" fmla="*/ 1710950 w 1710950"/>
              <a:gd name="connsiteY2" fmla="*/ 79545 h 981052"/>
              <a:gd name="connsiteX3" fmla="*/ 1631405 w 1710950"/>
              <a:gd name="connsiteY3" fmla="*/ 0 h 981052"/>
              <a:gd name="connsiteX4" fmla="*/ 4525 w 1710950"/>
              <a:gd name="connsiteY4" fmla="*/ 2382 h 981052"/>
              <a:gd name="connsiteX5" fmla="*/ 332174 w 1710950"/>
              <a:gd name="connsiteY5" fmla="*/ 79545 h 981052"/>
              <a:gd name="connsiteX6" fmla="*/ 411719 w 1710950"/>
              <a:gd name="connsiteY6" fmla="*/ 159090 h 981052"/>
              <a:gd name="connsiteX7" fmla="*/ 915503 w 1710950"/>
              <a:gd name="connsiteY7" fmla="*/ 159090 h 981052"/>
              <a:gd name="connsiteX8" fmla="*/ 915503 w 1710950"/>
              <a:gd name="connsiteY8" fmla="*/ 821963 h 981052"/>
              <a:gd name="connsiteX9" fmla="*/ 756413 w 1710950"/>
              <a:gd name="connsiteY9" fmla="*/ 821963 h 981052"/>
              <a:gd name="connsiteX10" fmla="*/ 756413 w 1710950"/>
              <a:gd name="connsiteY10" fmla="*/ 981052 h 981052"/>
              <a:gd name="connsiteX11" fmla="*/ 1233682 w 1710950"/>
              <a:gd name="connsiteY11" fmla="*/ 981052 h 981052"/>
              <a:gd name="connsiteX12" fmla="*/ 1233682 w 1710950"/>
              <a:gd name="connsiteY12" fmla="*/ 821963 h 981052"/>
              <a:gd name="connsiteX13" fmla="*/ 1074592 w 1710950"/>
              <a:gd name="connsiteY13" fmla="*/ 821963 h 981052"/>
              <a:gd name="connsiteX14" fmla="*/ 1074592 w 1710950"/>
              <a:gd name="connsiteY14" fmla="*/ 159090 h 981052"/>
              <a:gd name="connsiteX0" fmla="*/ 1073849 w 1710207"/>
              <a:gd name="connsiteY0" fmla="*/ 159090 h 981052"/>
              <a:gd name="connsiteX1" fmla="*/ 1630662 w 1710207"/>
              <a:gd name="connsiteY1" fmla="*/ 159090 h 981052"/>
              <a:gd name="connsiteX2" fmla="*/ 1710207 w 1710207"/>
              <a:gd name="connsiteY2" fmla="*/ 79545 h 981052"/>
              <a:gd name="connsiteX3" fmla="*/ 1630662 w 1710207"/>
              <a:gd name="connsiteY3" fmla="*/ 0 h 981052"/>
              <a:gd name="connsiteX4" fmla="*/ 3782 w 1710207"/>
              <a:gd name="connsiteY4" fmla="*/ 2382 h 981052"/>
              <a:gd name="connsiteX5" fmla="*/ 331431 w 1710207"/>
              <a:gd name="connsiteY5" fmla="*/ 79545 h 981052"/>
              <a:gd name="connsiteX6" fmla="*/ 3782 w 1710207"/>
              <a:gd name="connsiteY6" fmla="*/ 168615 h 981052"/>
              <a:gd name="connsiteX7" fmla="*/ 914760 w 1710207"/>
              <a:gd name="connsiteY7" fmla="*/ 159090 h 981052"/>
              <a:gd name="connsiteX8" fmla="*/ 914760 w 1710207"/>
              <a:gd name="connsiteY8" fmla="*/ 821963 h 981052"/>
              <a:gd name="connsiteX9" fmla="*/ 755670 w 1710207"/>
              <a:gd name="connsiteY9" fmla="*/ 821963 h 981052"/>
              <a:gd name="connsiteX10" fmla="*/ 755670 w 1710207"/>
              <a:gd name="connsiteY10" fmla="*/ 981052 h 981052"/>
              <a:gd name="connsiteX11" fmla="*/ 1232939 w 1710207"/>
              <a:gd name="connsiteY11" fmla="*/ 981052 h 981052"/>
              <a:gd name="connsiteX12" fmla="*/ 1232939 w 1710207"/>
              <a:gd name="connsiteY12" fmla="*/ 821963 h 981052"/>
              <a:gd name="connsiteX13" fmla="*/ 1073849 w 1710207"/>
              <a:gd name="connsiteY13" fmla="*/ 821963 h 981052"/>
              <a:gd name="connsiteX14" fmla="*/ 1073849 w 1710207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68615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89070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4782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1783588"/>
              <a:gd name="connsiteY0" fmla="*/ 159090 h 981052"/>
              <a:gd name="connsiteX1" fmla="*/ 1704043 w 1783588"/>
              <a:gd name="connsiteY1" fmla="*/ 159090 h 981052"/>
              <a:gd name="connsiteX2" fmla="*/ 1783588 w 1783588"/>
              <a:gd name="connsiteY2" fmla="*/ 79545 h 981052"/>
              <a:gd name="connsiteX3" fmla="*/ 1704043 w 1783588"/>
              <a:gd name="connsiteY3" fmla="*/ 0 h 981052"/>
              <a:gd name="connsiteX4" fmla="*/ 77163 w 1783588"/>
              <a:gd name="connsiteY4" fmla="*/ 2382 h 981052"/>
              <a:gd name="connsiteX5" fmla="*/ 0 w 1783588"/>
              <a:gd name="connsiteY5" fmla="*/ 79544 h 981052"/>
              <a:gd name="connsiteX6" fmla="*/ 77163 w 1783588"/>
              <a:gd name="connsiteY6" fmla="*/ 159090 h 981052"/>
              <a:gd name="connsiteX7" fmla="*/ 988141 w 1783588"/>
              <a:gd name="connsiteY7" fmla="*/ 159090 h 981052"/>
              <a:gd name="connsiteX8" fmla="*/ 988141 w 1783588"/>
              <a:gd name="connsiteY8" fmla="*/ 821963 h 981052"/>
              <a:gd name="connsiteX9" fmla="*/ 829051 w 1783588"/>
              <a:gd name="connsiteY9" fmla="*/ 821963 h 981052"/>
              <a:gd name="connsiteX10" fmla="*/ 829051 w 1783588"/>
              <a:gd name="connsiteY10" fmla="*/ 981052 h 981052"/>
              <a:gd name="connsiteX11" fmla="*/ 1306320 w 1783588"/>
              <a:gd name="connsiteY11" fmla="*/ 981052 h 981052"/>
              <a:gd name="connsiteX12" fmla="*/ 1306320 w 1783588"/>
              <a:gd name="connsiteY12" fmla="*/ 821963 h 981052"/>
              <a:gd name="connsiteX13" fmla="*/ 1147230 w 1783588"/>
              <a:gd name="connsiteY13" fmla="*/ 821963 h 981052"/>
              <a:gd name="connsiteX14" fmla="*/ 1147230 w 1783588"/>
              <a:gd name="connsiteY14" fmla="*/ 159090 h 981052"/>
              <a:gd name="connsiteX0" fmla="*/ 1147230 w 2033593"/>
              <a:gd name="connsiteY0" fmla="*/ 156708 h 978670"/>
              <a:gd name="connsiteX1" fmla="*/ 1704043 w 2033593"/>
              <a:gd name="connsiteY1" fmla="*/ 156708 h 978670"/>
              <a:gd name="connsiteX2" fmla="*/ 1783588 w 2033593"/>
              <a:gd name="connsiteY2" fmla="*/ 77163 h 978670"/>
              <a:gd name="connsiteX3" fmla="*/ 2027893 w 2033593"/>
              <a:gd name="connsiteY3" fmla="*/ 0 h 978670"/>
              <a:gd name="connsiteX4" fmla="*/ 77163 w 2033593"/>
              <a:gd name="connsiteY4" fmla="*/ 0 h 978670"/>
              <a:gd name="connsiteX5" fmla="*/ 0 w 2033593"/>
              <a:gd name="connsiteY5" fmla="*/ 77162 h 978670"/>
              <a:gd name="connsiteX6" fmla="*/ 77163 w 2033593"/>
              <a:gd name="connsiteY6" fmla="*/ 156708 h 978670"/>
              <a:gd name="connsiteX7" fmla="*/ 988141 w 2033593"/>
              <a:gd name="connsiteY7" fmla="*/ 156708 h 978670"/>
              <a:gd name="connsiteX8" fmla="*/ 988141 w 2033593"/>
              <a:gd name="connsiteY8" fmla="*/ 819581 h 978670"/>
              <a:gd name="connsiteX9" fmla="*/ 829051 w 2033593"/>
              <a:gd name="connsiteY9" fmla="*/ 819581 h 978670"/>
              <a:gd name="connsiteX10" fmla="*/ 829051 w 2033593"/>
              <a:gd name="connsiteY10" fmla="*/ 978670 h 978670"/>
              <a:gd name="connsiteX11" fmla="*/ 1306320 w 2033593"/>
              <a:gd name="connsiteY11" fmla="*/ 978670 h 978670"/>
              <a:gd name="connsiteX12" fmla="*/ 1306320 w 2033593"/>
              <a:gd name="connsiteY12" fmla="*/ 819581 h 978670"/>
              <a:gd name="connsiteX13" fmla="*/ 1147230 w 2033593"/>
              <a:gd name="connsiteY13" fmla="*/ 819581 h 978670"/>
              <a:gd name="connsiteX14" fmla="*/ 1147230 w 2033593"/>
              <a:gd name="connsiteY14" fmla="*/ 156708 h 978670"/>
              <a:gd name="connsiteX0" fmla="*/ 1147230 w 2032785"/>
              <a:gd name="connsiteY0" fmla="*/ 156708 h 978670"/>
              <a:gd name="connsiteX1" fmla="*/ 1977886 w 2032785"/>
              <a:gd name="connsiteY1" fmla="*/ 156708 h 978670"/>
              <a:gd name="connsiteX2" fmla="*/ 1783588 w 2032785"/>
              <a:gd name="connsiteY2" fmla="*/ 77163 h 978670"/>
              <a:gd name="connsiteX3" fmla="*/ 2027893 w 2032785"/>
              <a:gd name="connsiteY3" fmla="*/ 0 h 978670"/>
              <a:gd name="connsiteX4" fmla="*/ 77163 w 2032785"/>
              <a:gd name="connsiteY4" fmla="*/ 0 h 978670"/>
              <a:gd name="connsiteX5" fmla="*/ 0 w 2032785"/>
              <a:gd name="connsiteY5" fmla="*/ 77162 h 978670"/>
              <a:gd name="connsiteX6" fmla="*/ 77163 w 2032785"/>
              <a:gd name="connsiteY6" fmla="*/ 156708 h 978670"/>
              <a:gd name="connsiteX7" fmla="*/ 988141 w 2032785"/>
              <a:gd name="connsiteY7" fmla="*/ 156708 h 978670"/>
              <a:gd name="connsiteX8" fmla="*/ 988141 w 2032785"/>
              <a:gd name="connsiteY8" fmla="*/ 819581 h 978670"/>
              <a:gd name="connsiteX9" fmla="*/ 829051 w 2032785"/>
              <a:gd name="connsiteY9" fmla="*/ 819581 h 978670"/>
              <a:gd name="connsiteX10" fmla="*/ 829051 w 2032785"/>
              <a:gd name="connsiteY10" fmla="*/ 978670 h 978670"/>
              <a:gd name="connsiteX11" fmla="*/ 1306320 w 2032785"/>
              <a:gd name="connsiteY11" fmla="*/ 978670 h 978670"/>
              <a:gd name="connsiteX12" fmla="*/ 1306320 w 2032785"/>
              <a:gd name="connsiteY12" fmla="*/ 819581 h 978670"/>
              <a:gd name="connsiteX13" fmla="*/ 1147230 w 2032785"/>
              <a:gd name="connsiteY13" fmla="*/ 819581 h 978670"/>
              <a:gd name="connsiteX14" fmla="*/ 1147230 w 2032785"/>
              <a:gd name="connsiteY14" fmla="*/ 156708 h 978670"/>
              <a:gd name="connsiteX0" fmla="*/ 1147230 w 2085537"/>
              <a:gd name="connsiteY0" fmla="*/ 156708 h 978670"/>
              <a:gd name="connsiteX1" fmla="*/ 1977886 w 2085537"/>
              <a:gd name="connsiteY1" fmla="*/ 156708 h 978670"/>
              <a:gd name="connsiteX2" fmla="*/ 2083626 w 2085537"/>
              <a:gd name="connsiteY2" fmla="*/ 79545 h 978670"/>
              <a:gd name="connsiteX3" fmla="*/ 2027893 w 2085537"/>
              <a:gd name="connsiteY3" fmla="*/ 0 h 978670"/>
              <a:gd name="connsiteX4" fmla="*/ 77163 w 2085537"/>
              <a:gd name="connsiteY4" fmla="*/ 0 h 978670"/>
              <a:gd name="connsiteX5" fmla="*/ 0 w 2085537"/>
              <a:gd name="connsiteY5" fmla="*/ 77162 h 978670"/>
              <a:gd name="connsiteX6" fmla="*/ 77163 w 2085537"/>
              <a:gd name="connsiteY6" fmla="*/ 156708 h 978670"/>
              <a:gd name="connsiteX7" fmla="*/ 988141 w 2085537"/>
              <a:gd name="connsiteY7" fmla="*/ 156708 h 978670"/>
              <a:gd name="connsiteX8" fmla="*/ 988141 w 2085537"/>
              <a:gd name="connsiteY8" fmla="*/ 819581 h 978670"/>
              <a:gd name="connsiteX9" fmla="*/ 829051 w 2085537"/>
              <a:gd name="connsiteY9" fmla="*/ 819581 h 978670"/>
              <a:gd name="connsiteX10" fmla="*/ 829051 w 2085537"/>
              <a:gd name="connsiteY10" fmla="*/ 978670 h 978670"/>
              <a:gd name="connsiteX11" fmla="*/ 1306320 w 2085537"/>
              <a:gd name="connsiteY11" fmla="*/ 978670 h 978670"/>
              <a:gd name="connsiteX12" fmla="*/ 1306320 w 2085537"/>
              <a:gd name="connsiteY12" fmla="*/ 819581 h 978670"/>
              <a:gd name="connsiteX13" fmla="*/ 1147230 w 2085537"/>
              <a:gd name="connsiteY13" fmla="*/ 819581 h 978670"/>
              <a:gd name="connsiteX14" fmla="*/ 1147230 w 2085537"/>
              <a:gd name="connsiteY14" fmla="*/ 156708 h 978670"/>
              <a:gd name="connsiteX0" fmla="*/ 1147230 w 2083636"/>
              <a:gd name="connsiteY0" fmla="*/ 156708 h 978670"/>
              <a:gd name="connsiteX1" fmla="*/ 2025511 w 2083636"/>
              <a:gd name="connsiteY1" fmla="*/ 147183 h 978670"/>
              <a:gd name="connsiteX2" fmla="*/ 2083626 w 2083636"/>
              <a:gd name="connsiteY2" fmla="*/ 79545 h 978670"/>
              <a:gd name="connsiteX3" fmla="*/ 2027893 w 2083636"/>
              <a:gd name="connsiteY3" fmla="*/ 0 h 978670"/>
              <a:gd name="connsiteX4" fmla="*/ 77163 w 2083636"/>
              <a:gd name="connsiteY4" fmla="*/ 0 h 978670"/>
              <a:gd name="connsiteX5" fmla="*/ 0 w 2083636"/>
              <a:gd name="connsiteY5" fmla="*/ 77162 h 978670"/>
              <a:gd name="connsiteX6" fmla="*/ 77163 w 2083636"/>
              <a:gd name="connsiteY6" fmla="*/ 156708 h 978670"/>
              <a:gd name="connsiteX7" fmla="*/ 988141 w 2083636"/>
              <a:gd name="connsiteY7" fmla="*/ 156708 h 978670"/>
              <a:gd name="connsiteX8" fmla="*/ 988141 w 2083636"/>
              <a:gd name="connsiteY8" fmla="*/ 819581 h 978670"/>
              <a:gd name="connsiteX9" fmla="*/ 829051 w 2083636"/>
              <a:gd name="connsiteY9" fmla="*/ 819581 h 978670"/>
              <a:gd name="connsiteX10" fmla="*/ 829051 w 2083636"/>
              <a:gd name="connsiteY10" fmla="*/ 978670 h 978670"/>
              <a:gd name="connsiteX11" fmla="*/ 1306320 w 2083636"/>
              <a:gd name="connsiteY11" fmla="*/ 978670 h 978670"/>
              <a:gd name="connsiteX12" fmla="*/ 1306320 w 2083636"/>
              <a:gd name="connsiteY12" fmla="*/ 819581 h 978670"/>
              <a:gd name="connsiteX13" fmla="*/ 1147230 w 2083636"/>
              <a:gd name="connsiteY13" fmla="*/ 819581 h 978670"/>
              <a:gd name="connsiteX14" fmla="*/ 1147230 w 2083636"/>
              <a:gd name="connsiteY14" fmla="*/ 156708 h 978670"/>
              <a:gd name="connsiteX0" fmla="*/ 1147230 w 2093156"/>
              <a:gd name="connsiteY0" fmla="*/ 156708 h 978670"/>
              <a:gd name="connsiteX1" fmla="*/ 2025511 w 2093156"/>
              <a:gd name="connsiteY1" fmla="*/ 147183 h 978670"/>
              <a:gd name="connsiteX2" fmla="*/ 2093151 w 2093156"/>
              <a:gd name="connsiteY2" fmla="*/ 77164 h 978670"/>
              <a:gd name="connsiteX3" fmla="*/ 2027893 w 2093156"/>
              <a:gd name="connsiteY3" fmla="*/ 0 h 978670"/>
              <a:gd name="connsiteX4" fmla="*/ 77163 w 2093156"/>
              <a:gd name="connsiteY4" fmla="*/ 0 h 978670"/>
              <a:gd name="connsiteX5" fmla="*/ 0 w 2093156"/>
              <a:gd name="connsiteY5" fmla="*/ 77162 h 978670"/>
              <a:gd name="connsiteX6" fmla="*/ 77163 w 2093156"/>
              <a:gd name="connsiteY6" fmla="*/ 156708 h 978670"/>
              <a:gd name="connsiteX7" fmla="*/ 988141 w 2093156"/>
              <a:gd name="connsiteY7" fmla="*/ 156708 h 978670"/>
              <a:gd name="connsiteX8" fmla="*/ 988141 w 2093156"/>
              <a:gd name="connsiteY8" fmla="*/ 819581 h 978670"/>
              <a:gd name="connsiteX9" fmla="*/ 829051 w 2093156"/>
              <a:gd name="connsiteY9" fmla="*/ 819581 h 978670"/>
              <a:gd name="connsiteX10" fmla="*/ 829051 w 2093156"/>
              <a:gd name="connsiteY10" fmla="*/ 978670 h 978670"/>
              <a:gd name="connsiteX11" fmla="*/ 1306320 w 2093156"/>
              <a:gd name="connsiteY11" fmla="*/ 978670 h 978670"/>
              <a:gd name="connsiteX12" fmla="*/ 1306320 w 2093156"/>
              <a:gd name="connsiteY12" fmla="*/ 819581 h 978670"/>
              <a:gd name="connsiteX13" fmla="*/ 1147230 w 2093156"/>
              <a:gd name="connsiteY13" fmla="*/ 819581 h 978670"/>
              <a:gd name="connsiteX14" fmla="*/ 1147230 w 2093156"/>
              <a:gd name="connsiteY14" fmla="*/ 156708 h 97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156" h="978670">
                <a:moveTo>
                  <a:pt x="1147230" y="156708"/>
                </a:moveTo>
                <a:lnTo>
                  <a:pt x="2025511" y="147183"/>
                </a:lnTo>
                <a:cubicBezTo>
                  <a:pt x="2070587" y="147183"/>
                  <a:pt x="2092754" y="101694"/>
                  <a:pt x="2093151" y="77164"/>
                </a:cubicBezTo>
                <a:cubicBezTo>
                  <a:pt x="2093548" y="52634"/>
                  <a:pt x="2072969" y="0"/>
                  <a:pt x="2027893" y="0"/>
                </a:cubicBezTo>
                <a:lnTo>
                  <a:pt x="77163" y="0"/>
                </a:lnTo>
                <a:cubicBezTo>
                  <a:pt x="32088" y="0"/>
                  <a:pt x="0" y="51044"/>
                  <a:pt x="0" y="77162"/>
                </a:cubicBezTo>
                <a:cubicBezTo>
                  <a:pt x="0" y="103280"/>
                  <a:pt x="32088" y="156708"/>
                  <a:pt x="77163" y="156708"/>
                </a:cubicBezTo>
                <a:lnTo>
                  <a:pt x="988141" y="156708"/>
                </a:lnTo>
                <a:lnTo>
                  <a:pt x="988141" y="819581"/>
                </a:lnTo>
                <a:lnTo>
                  <a:pt x="829051" y="819581"/>
                </a:lnTo>
                <a:lnTo>
                  <a:pt x="829051" y="978670"/>
                </a:lnTo>
                <a:lnTo>
                  <a:pt x="1306320" y="978670"/>
                </a:lnTo>
                <a:lnTo>
                  <a:pt x="1306320" y="819581"/>
                </a:lnTo>
                <a:lnTo>
                  <a:pt x="1147230" y="819581"/>
                </a:lnTo>
                <a:lnTo>
                  <a:pt x="1147230" y="156708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F0D2F6D8-F22D-4C4D-B55D-B6C6F031CF4B}"/>
              </a:ext>
            </a:extLst>
          </p:cNvPr>
          <p:cNvSpPr/>
          <p:nvPr/>
        </p:nvSpPr>
        <p:spPr>
          <a:xfrm>
            <a:off x="694682" y="4917570"/>
            <a:ext cx="628164" cy="887694"/>
          </a:xfrm>
          <a:custGeom>
            <a:avLst/>
            <a:gdLst>
              <a:gd name="connsiteX0" fmla="*/ 773863 w 901507"/>
              <a:gd name="connsiteY0" fmla="*/ 850756 h 1511350"/>
              <a:gd name="connsiteX1" fmla="*/ 285988 w 901507"/>
              <a:gd name="connsiteY1" fmla="*/ 850756 h 1511350"/>
              <a:gd name="connsiteX2" fmla="*/ 214398 w 901507"/>
              <a:gd name="connsiteY2" fmla="*/ 126899 h 1511350"/>
              <a:gd name="connsiteX3" fmla="*/ 214398 w 901507"/>
              <a:gd name="connsiteY3" fmla="*/ 126899 h 1511350"/>
              <a:gd name="connsiteX4" fmla="*/ 134853 w 901507"/>
              <a:gd name="connsiteY4" fmla="*/ 55308 h 1511350"/>
              <a:gd name="connsiteX5" fmla="*/ 55308 w 901507"/>
              <a:gd name="connsiteY5" fmla="*/ 134853 h 1511350"/>
              <a:gd name="connsiteX6" fmla="*/ 55308 w 901507"/>
              <a:gd name="connsiteY6" fmla="*/ 142808 h 1511350"/>
              <a:gd name="connsiteX7" fmla="*/ 55308 w 901507"/>
              <a:gd name="connsiteY7" fmla="*/ 142808 h 1511350"/>
              <a:gd name="connsiteX8" fmla="*/ 134853 w 901507"/>
              <a:gd name="connsiteY8" fmla="*/ 927649 h 1511350"/>
              <a:gd name="connsiteX9" fmla="*/ 57960 w 901507"/>
              <a:gd name="connsiteY9" fmla="*/ 1460599 h 1511350"/>
              <a:gd name="connsiteX10" fmla="*/ 219701 w 901507"/>
              <a:gd name="connsiteY10" fmla="*/ 1460599 h 1511350"/>
              <a:gd name="connsiteX11" fmla="*/ 246216 w 901507"/>
              <a:gd name="connsiteY11" fmla="*/ 1274995 h 1511350"/>
              <a:gd name="connsiteX12" fmla="*/ 612122 w 901507"/>
              <a:gd name="connsiteY12" fmla="*/ 1274995 h 1511350"/>
              <a:gd name="connsiteX13" fmla="*/ 612122 w 901507"/>
              <a:gd name="connsiteY13" fmla="*/ 1460599 h 1511350"/>
              <a:gd name="connsiteX14" fmla="*/ 771211 w 901507"/>
              <a:gd name="connsiteY14" fmla="*/ 1460599 h 1511350"/>
              <a:gd name="connsiteX15" fmla="*/ 771211 w 901507"/>
              <a:gd name="connsiteY15" fmla="*/ 1009845 h 1511350"/>
              <a:gd name="connsiteX16" fmla="*/ 773863 w 901507"/>
              <a:gd name="connsiteY16" fmla="*/ 1009845 h 1511350"/>
              <a:gd name="connsiteX17" fmla="*/ 853407 w 901507"/>
              <a:gd name="connsiteY17" fmla="*/ 930301 h 1511350"/>
              <a:gd name="connsiteX18" fmla="*/ 773863 w 901507"/>
              <a:gd name="connsiteY18" fmla="*/ 850756 h 1511350"/>
              <a:gd name="connsiteX19" fmla="*/ 612122 w 901507"/>
              <a:gd name="connsiteY19" fmla="*/ 1168935 h 1511350"/>
              <a:gd name="connsiteX20" fmla="*/ 259473 w 901507"/>
              <a:gd name="connsiteY20" fmla="*/ 1168935 h 1511350"/>
              <a:gd name="connsiteX21" fmla="*/ 283337 w 901507"/>
              <a:gd name="connsiteY21" fmla="*/ 1009845 h 1511350"/>
              <a:gd name="connsiteX22" fmla="*/ 612122 w 901507"/>
              <a:gd name="connsiteY22" fmla="*/ 1009845 h 1511350"/>
              <a:gd name="connsiteX23" fmla="*/ 612122 w 901507"/>
              <a:gd name="connsiteY23" fmla="*/ 1168935 h 15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1507" h="1511350">
                <a:moveTo>
                  <a:pt x="773863" y="850756"/>
                </a:moveTo>
                <a:lnTo>
                  <a:pt x="285988" y="850756"/>
                </a:lnTo>
                <a:lnTo>
                  <a:pt x="214398" y="126899"/>
                </a:lnTo>
                <a:lnTo>
                  <a:pt x="214398" y="126899"/>
                </a:lnTo>
                <a:cubicBezTo>
                  <a:pt x="209095" y="87126"/>
                  <a:pt x="177277" y="55308"/>
                  <a:pt x="134853" y="55308"/>
                </a:cubicBezTo>
                <a:cubicBezTo>
                  <a:pt x="89778" y="55308"/>
                  <a:pt x="55308" y="89778"/>
                  <a:pt x="55308" y="134853"/>
                </a:cubicBezTo>
                <a:cubicBezTo>
                  <a:pt x="55308" y="137505"/>
                  <a:pt x="55308" y="140156"/>
                  <a:pt x="55308" y="142808"/>
                </a:cubicBezTo>
                <a:lnTo>
                  <a:pt x="55308" y="142808"/>
                </a:lnTo>
                <a:lnTo>
                  <a:pt x="134853" y="927649"/>
                </a:lnTo>
                <a:lnTo>
                  <a:pt x="57960" y="1460599"/>
                </a:lnTo>
                <a:lnTo>
                  <a:pt x="219701" y="1460599"/>
                </a:lnTo>
                <a:lnTo>
                  <a:pt x="246216" y="1274995"/>
                </a:lnTo>
                <a:lnTo>
                  <a:pt x="612122" y="1274995"/>
                </a:lnTo>
                <a:lnTo>
                  <a:pt x="612122" y="1460599"/>
                </a:lnTo>
                <a:lnTo>
                  <a:pt x="771211" y="1460599"/>
                </a:lnTo>
                <a:lnTo>
                  <a:pt x="771211" y="1009845"/>
                </a:lnTo>
                <a:lnTo>
                  <a:pt x="773863" y="1009845"/>
                </a:lnTo>
                <a:cubicBezTo>
                  <a:pt x="818938" y="1009845"/>
                  <a:pt x="853407" y="975376"/>
                  <a:pt x="853407" y="930301"/>
                </a:cubicBezTo>
                <a:cubicBezTo>
                  <a:pt x="853407" y="885225"/>
                  <a:pt x="816287" y="850756"/>
                  <a:pt x="773863" y="850756"/>
                </a:cubicBezTo>
                <a:close/>
                <a:moveTo>
                  <a:pt x="612122" y="1168935"/>
                </a:moveTo>
                <a:lnTo>
                  <a:pt x="259473" y="1168935"/>
                </a:lnTo>
                <a:lnTo>
                  <a:pt x="283337" y="1009845"/>
                </a:lnTo>
                <a:lnTo>
                  <a:pt x="612122" y="1009845"/>
                </a:lnTo>
                <a:lnTo>
                  <a:pt x="612122" y="1168935"/>
                </a:lnTo>
                <a:close/>
              </a:path>
            </a:pathLst>
          </a:custGeom>
          <a:solidFill>
            <a:srgbClr val="000000"/>
          </a:solidFill>
          <a:ln w="26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43A8554-F771-4CB9-85F5-EF3F97D65955}"/>
              </a:ext>
            </a:extLst>
          </p:cNvPr>
          <p:cNvGrpSpPr/>
          <p:nvPr/>
        </p:nvGrpSpPr>
        <p:grpSpPr>
          <a:xfrm>
            <a:off x="5707202" y="2028990"/>
            <a:ext cx="561778" cy="1477425"/>
            <a:chOff x="3598332" y="4779224"/>
            <a:chExt cx="304800" cy="860974"/>
          </a:xfrm>
        </p:grpSpPr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821E8117-8F13-4B25-B2A1-3F11FE168324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03C68078-C1A5-4A10-B8CF-CA061C0E7C02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59" name="Grafik 83" descr="Frau">
            <a:extLst>
              <a:ext uri="{FF2B5EF4-FFF2-40B4-BE49-F238E27FC236}">
                <a16:creationId xmlns:a16="http://schemas.microsoft.com/office/drawing/2014/main" id="{86579DFB-06DE-40A3-9F5A-B9FDAD38DCFF}"/>
              </a:ext>
            </a:extLst>
          </p:cNvPr>
          <p:cNvGrpSpPr/>
          <p:nvPr/>
        </p:nvGrpSpPr>
        <p:grpSpPr>
          <a:xfrm>
            <a:off x="4438705" y="2545050"/>
            <a:ext cx="561541" cy="1400620"/>
            <a:chOff x="6347876" y="3793480"/>
            <a:chExt cx="355806" cy="870289"/>
          </a:xfrm>
        </p:grpSpPr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FEDCA8B7-B73A-4138-8B24-01EBF8460397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E28FA057-AF57-4104-BEC4-9544F041911F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876F7DF0-1DDD-4D12-8268-DF98421485CB}"/>
              </a:ext>
            </a:extLst>
          </p:cNvPr>
          <p:cNvGrpSpPr/>
          <p:nvPr/>
        </p:nvGrpSpPr>
        <p:grpSpPr>
          <a:xfrm flipH="1">
            <a:off x="4338308" y="3393349"/>
            <a:ext cx="498482" cy="1346275"/>
            <a:chOff x="3598332" y="4779224"/>
            <a:chExt cx="304800" cy="860974"/>
          </a:xfrm>
        </p:grpSpPr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BA185021-7B36-4695-8BC5-D32E0BAC3215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B21DE7B1-F9F2-491E-A57A-4A1C41410C29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F03B8454-CEB0-4662-8C5E-9D037593ED55}"/>
              </a:ext>
            </a:extLst>
          </p:cNvPr>
          <p:cNvGrpSpPr/>
          <p:nvPr/>
        </p:nvGrpSpPr>
        <p:grpSpPr>
          <a:xfrm>
            <a:off x="5623741" y="2684420"/>
            <a:ext cx="518755" cy="1571927"/>
            <a:chOff x="3598332" y="4779224"/>
            <a:chExt cx="304800" cy="860974"/>
          </a:xfrm>
        </p:grpSpPr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38F0918E-23E1-4108-958A-C723B7F9DC92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1598D75D-9A65-486B-A014-6281393AF28B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68" name="Grafik 83" descr="Frau">
            <a:extLst>
              <a:ext uri="{FF2B5EF4-FFF2-40B4-BE49-F238E27FC236}">
                <a16:creationId xmlns:a16="http://schemas.microsoft.com/office/drawing/2014/main" id="{48D52E97-A424-4C42-839D-BD0C86B01042}"/>
              </a:ext>
            </a:extLst>
          </p:cNvPr>
          <p:cNvGrpSpPr/>
          <p:nvPr/>
        </p:nvGrpSpPr>
        <p:grpSpPr>
          <a:xfrm>
            <a:off x="4533345" y="3693362"/>
            <a:ext cx="561541" cy="1400620"/>
            <a:chOff x="6347876" y="3793480"/>
            <a:chExt cx="355806" cy="870289"/>
          </a:xfrm>
        </p:grpSpPr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99C93A84-CDBF-4646-9AD6-961F025FA77C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2239F8A1-DBE1-44BF-A3EB-B522BE4542E8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A9244618-29C2-4F9F-8248-F513047FEE78}"/>
              </a:ext>
            </a:extLst>
          </p:cNvPr>
          <p:cNvGrpSpPr/>
          <p:nvPr/>
        </p:nvGrpSpPr>
        <p:grpSpPr>
          <a:xfrm>
            <a:off x="5767660" y="3985013"/>
            <a:ext cx="501319" cy="1346275"/>
            <a:chOff x="3598332" y="4779224"/>
            <a:chExt cx="304800" cy="860974"/>
          </a:xfrm>
        </p:grpSpPr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8DD37DD0-0922-4ADC-BD25-97AA6EE69FB0}"/>
                </a:ext>
              </a:extLst>
            </p:cNvPr>
            <p:cNvSpPr/>
            <p:nvPr/>
          </p:nvSpPr>
          <p:spPr>
            <a:xfrm>
              <a:off x="3614618" y="477922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62134897-B309-45B2-891D-FD2076868561}"/>
                </a:ext>
              </a:extLst>
            </p:cNvPr>
            <p:cNvSpPr/>
            <p:nvPr/>
          </p:nvSpPr>
          <p:spPr>
            <a:xfrm>
              <a:off x="3598332" y="4950189"/>
              <a:ext cx="304800" cy="690009"/>
            </a:xfrm>
            <a:custGeom>
              <a:avLst/>
              <a:gdLst>
                <a:gd name="connsiteX0" fmla="*/ 424339 w 428625"/>
                <a:gd name="connsiteY0" fmla="*/ 304324 h 695325"/>
                <a:gd name="connsiteX1" fmla="*/ 370999 w 428625"/>
                <a:gd name="connsiteY1" fmla="*/ 77629 h 695325"/>
                <a:gd name="connsiteX2" fmla="*/ 359569 w 428625"/>
                <a:gd name="connsiteY2" fmla="*/ 56674 h 695325"/>
                <a:gd name="connsiteX3" fmla="*/ 279559 w 428625"/>
                <a:gd name="connsiteY3" fmla="*/ 14764 h 695325"/>
                <a:gd name="connsiteX4" fmla="*/ 216694 w 428625"/>
                <a:gd name="connsiteY4" fmla="*/ 7144 h 695325"/>
                <a:gd name="connsiteX5" fmla="*/ 153829 w 428625"/>
                <a:gd name="connsiteY5" fmla="*/ 16669 h 695325"/>
                <a:gd name="connsiteX6" fmla="*/ 73819 w 428625"/>
                <a:gd name="connsiteY6" fmla="*/ 58579 h 695325"/>
                <a:gd name="connsiteX7" fmla="*/ 62389 w 428625"/>
                <a:gd name="connsiteY7" fmla="*/ 79534 h 695325"/>
                <a:gd name="connsiteX8" fmla="*/ 9049 w 428625"/>
                <a:gd name="connsiteY8" fmla="*/ 306229 h 695325"/>
                <a:gd name="connsiteX9" fmla="*/ 7144 w 428625"/>
                <a:gd name="connsiteY9" fmla="*/ 315754 h 695325"/>
                <a:gd name="connsiteX10" fmla="*/ 45244 w 428625"/>
                <a:gd name="connsiteY10" fmla="*/ 353854 h 695325"/>
                <a:gd name="connsiteX11" fmla="*/ 81439 w 428625"/>
                <a:gd name="connsiteY11" fmla="*/ 325279 h 695325"/>
                <a:gd name="connsiteX12" fmla="*/ 121444 w 428625"/>
                <a:gd name="connsiteY12" fmla="*/ 159544 h 695325"/>
                <a:gd name="connsiteX13" fmla="*/ 121444 w 428625"/>
                <a:gd name="connsiteY13" fmla="*/ 692944 h 695325"/>
                <a:gd name="connsiteX14" fmla="*/ 197644 w 428625"/>
                <a:gd name="connsiteY14" fmla="*/ 692944 h 695325"/>
                <a:gd name="connsiteX15" fmla="*/ 197644 w 428625"/>
                <a:gd name="connsiteY15" fmla="*/ 350044 h 695325"/>
                <a:gd name="connsiteX16" fmla="*/ 235744 w 428625"/>
                <a:gd name="connsiteY16" fmla="*/ 350044 h 695325"/>
                <a:gd name="connsiteX17" fmla="*/ 235744 w 428625"/>
                <a:gd name="connsiteY17" fmla="*/ 692944 h 695325"/>
                <a:gd name="connsiteX18" fmla="*/ 311944 w 428625"/>
                <a:gd name="connsiteY18" fmla="*/ 692944 h 695325"/>
                <a:gd name="connsiteX19" fmla="*/ 311944 w 428625"/>
                <a:gd name="connsiteY19" fmla="*/ 157639 h 695325"/>
                <a:gd name="connsiteX20" fmla="*/ 351949 w 428625"/>
                <a:gd name="connsiteY20" fmla="*/ 323374 h 695325"/>
                <a:gd name="connsiteX21" fmla="*/ 388144 w 428625"/>
                <a:gd name="connsiteY21" fmla="*/ 351949 h 695325"/>
                <a:gd name="connsiteX22" fmla="*/ 426244 w 428625"/>
                <a:gd name="connsiteY22" fmla="*/ 313849 h 695325"/>
                <a:gd name="connsiteX23" fmla="*/ 424339 w 428625"/>
                <a:gd name="connsiteY23" fmla="*/ 304324 h 695325"/>
                <a:gd name="connsiteX0" fmla="*/ 415501 w 417407"/>
                <a:gd name="connsiteY0" fmla="*/ 297180 h 685800"/>
                <a:gd name="connsiteX1" fmla="*/ 362161 w 417407"/>
                <a:gd name="connsiteY1" fmla="*/ 70485 h 685800"/>
                <a:gd name="connsiteX2" fmla="*/ 350731 w 417407"/>
                <a:gd name="connsiteY2" fmla="*/ 49530 h 685800"/>
                <a:gd name="connsiteX3" fmla="*/ 270721 w 417407"/>
                <a:gd name="connsiteY3" fmla="*/ 7620 h 685800"/>
                <a:gd name="connsiteX4" fmla="*/ 207856 w 417407"/>
                <a:gd name="connsiteY4" fmla="*/ 0 h 685800"/>
                <a:gd name="connsiteX5" fmla="*/ 144991 w 417407"/>
                <a:gd name="connsiteY5" fmla="*/ 9525 h 685800"/>
                <a:gd name="connsiteX6" fmla="*/ 64981 w 417407"/>
                <a:gd name="connsiteY6" fmla="*/ 51435 h 685800"/>
                <a:gd name="connsiteX7" fmla="*/ 53551 w 417407"/>
                <a:gd name="connsiteY7" fmla="*/ 72390 h 685800"/>
                <a:gd name="connsiteX8" fmla="*/ 211 w 417407"/>
                <a:gd name="connsiteY8" fmla="*/ 299085 h 685800"/>
                <a:gd name="connsiteX9" fmla="*/ 36406 w 417407"/>
                <a:gd name="connsiteY9" fmla="*/ 346710 h 685800"/>
                <a:gd name="connsiteX10" fmla="*/ 72601 w 417407"/>
                <a:gd name="connsiteY10" fmla="*/ 318135 h 685800"/>
                <a:gd name="connsiteX11" fmla="*/ 112606 w 417407"/>
                <a:gd name="connsiteY11" fmla="*/ 152400 h 685800"/>
                <a:gd name="connsiteX12" fmla="*/ 112606 w 417407"/>
                <a:gd name="connsiteY12" fmla="*/ 685800 h 685800"/>
                <a:gd name="connsiteX13" fmla="*/ 188806 w 417407"/>
                <a:gd name="connsiteY13" fmla="*/ 685800 h 685800"/>
                <a:gd name="connsiteX14" fmla="*/ 188806 w 417407"/>
                <a:gd name="connsiteY14" fmla="*/ 342900 h 685800"/>
                <a:gd name="connsiteX15" fmla="*/ 226906 w 417407"/>
                <a:gd name="connsiteY15" fmla="*/ 342900 h 685800"/>
                <a:gd name="connsiteX16" fmla="*/ 226906 w 417407"/>
                <a:gd name="connsiteY16" fmla="*/ 685800 h 685800"/>
                <a:gd name="connsiteX17" fmla="*/ 303106 w 417407"/>
                <a:gd name="connsiteY17" fmla="*/ 685800 h 685800"/>
                <a:gd name="connsiteX18" fmla="*/ 303106 w 417407"/>
                <a:gd name="connsiteY18" fmla="*/ 150495 h 685800"/>
                <a:gd name="connsiteX19" fmla="*/ 343111 w 417407"/>
                <a:gd name="connsiteY19" fmla="*/ 316230 h 685800"/>
                <a:gd name="connsiteX20" fmla="*/ 379306 w 417407"/>
                <a:gd name="connsiteY20" fmla="*/ 344805 h 685800"/>
                <a:gd name="connsiteX21" fmla="*/ 417406 w 417407"/>
                <a:gd name="connsiteY21" fmla="*/ 306705 h 685800"/>
                <a:gd name="connsiteX22" fmla="*/ 415501 w 417407"/>
                <a:gd name="connsiteY22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72390 w 417195"/>
                <a:gd name="connsiteY9" fmla="*/ 318135 h 685800"/>
                <a:gd name="connsiteX10" fmla="*/ 112395 w 417195"/>
                <a:gd name="connsiteY10" fmla="*/ 152400 h 685800"/>
                <a:gd name="connsiteX11" fmla="*/ 112395 w 417195"/>
                <a:gd name="connsiteY11" fmla="*/ 685800 h 685800"/>
                <a:gd name="connsiteX12" fmla="*/ 188595 w 417195"/>
                <a:gd name="connsiteY12" fmla="*/ 685800 h 685800"/>
                <a:gd name="connsiteX13" fmla="*/ 188595 w 417195"/>
                <a:gd name="connsiteY13" fmla="*/ 342900 h 685800"/>
                <a:gd name="connsiteX14" fmla="*/ 226695 w 417195"/>
                <a:gd name="connsiteY14" fmla="*/ 342900 h 685800"/>
                <a:gd name="connsiteX15" fmla="*/ 226695 w 417195"/>
                <a:gd name="connsiteY15" fmla="*/ 685800 h 685800"/>
                <a:gd name="connsiteX16" fmla="*/ 302895 w 417195"/>
                <a:gd name="connsiteY16" fmla="*/ 685800 h 685800"/>
                <a:gd name="connsiteX17" fmla="*/ 302895 w 417195"/>
                <a:gd name="connsiteY17" fmla="*/ 150495 h 685800"/>
                <a:gd name="connsiteX18" fmla="*/ 342900 w 417195"/>
                <a:gd name="connsiteY18" fmla="*/ 316230 h 685800"/>
                <a:gd name="connsiteX19" fmla="*/ 379095 w 417195"/>
                <a:gd name="connsiteY19" fmla="*/ 344805 h 685800"/>
                <a:gd name="connsiteX20" fmla="*/ 417195 w 417195"/>
                <a:gd name="connsiteY20" fmla="*/ 306705 h 685800"/>
                <a:gd name="connsiteX21" fmla="*/ 415290 w 417195"/>
                <a:gd name="connsiteY21" fmla="*/ 297180 h 685800"/>
                <a:gd name="connsiteX0" fmla="*/ 415290 w 417195"/>
                <a:gd name="connsiteY0" fmla="*/ 297180 h 685800"/>
                <a:gd name="connsiteX1" fmla="*/ 361950 w 417195"/>
                <a:gd name="connsiteY1" fmla="*/ 70485 h 685800"/>
                <a:gd name="connsiteX2" fmla="*/ 350520 w 417195"/>
                <a:gd name="connsiteY2" fmla="*/ 49530 h 685800"/>
                <a:gd name="connsiteX3" fmla="*/ 270510 w 417195"/>
                <a:gd name="connsiteY3" fmla="*/ 7620 h 685800"/>
                <a:gd name="connsiteX4" fmla="*/ 207645 w 417195"/>
                <a:gd name="connsiteY4" fmla="*/ 0 h 685800"/>
                <a:gd name="connsiteX5" fmla="*/ 144780 w 417195"/>
                <a:gd name="connsiteY5" fmla="*/ 9525 h 685800"/>
                <a:gd name="connsiteX6" fmla="*/ 64770 w 417195"/>
                <a:gd name="connsiteY6" fmla="*/ 51435 h 685800"/>
                <a:gd name="connsiteX7" fmla="*/ 53340 w 417195"/>
                <a:gd name="connsiteY7" fmla="*/ 72390 h 685800"/>
                <a:gd name="connsiteX8" fmla="*/ 0 w 417195"/>
                <a:gd name="connsiteY8" fmla="*/ 299085 h 685800"/>
                <a:gd name="connsiteX9" fmla="*/ 112395 w 417195"/>
                <a:gd name="connsiteY9" fmla="*/ 152400 h 685800"/>
                <a:gd name="connsiteX10" fmla="*/ 112395 w 417195"/>
                <a:gd name="connsiteY10" fmla="*/ 685800 h 685800"/>
                <a:gd name="connsiteX11" fmla="*/ 188595 w 417195"/>
                <a:gd name="connsiteY11" fmla="*/ 685800 h 685800"/>
                <a:gd name="connsiteX12" fmla="*/ 188595 w 417195"/>
                <a:gd name="connsiteY12" fmla="*/ 342900 h 685800"/>
                <a:gd name="connsiteX13" fmla="*/ 226695 w 417195"/>
                <a:gd name="connsiteY13" fmla="*/ 342900 h 685800"/>
                <a:gd name="connsiteX14" fmla="*/ 226695 w 417195"/>
                <a:gd name="connsiteY14" fmla="*/ 685800 h 685800"/>
                <a:gd name="connsiteX15" fmla="*/ 302895 w 417195"/>
                <a:gd name="connsiteY15" fmla="*/ 685800 h 685800"/>
                <a:gd name="connsiteX16" fmla="*/ 302895 w 417195"/>
                <a:gd name="connsiteY16" fmla="*/ 150495 h 685800"/>
                <a:gd name="connsiteX17" fmla="*/ 342900 w 417195"/>
                <a:gd name="connsiteY17" fmla="*/ 316230 h 685800"/>
                <a:gd name="connsiteX18" fmla="*/ 379095 w 417195"/>
                <a:gd name="connsiteY18" fmla="*/ 344805 h 685800"/>
                <a:gd name="connsiteX19" fmla="*/ 417195 w 417195"/>
                <a:gd name="connsiteY19" fmla="*/ 306705 h 685800"/>
                <a:gd name="connsiteX20" fmla="*/ 415290 w 417195"/>
                <a:gd name="connsiteY20" fmla="*/ 297180 h 685800"/>
                <a:gd name="connsiteX0" fmla="*/ 361950 w 363855"/>
                <a:gd name="connsiteY0" fmla="*/ 297180 h 685800"/>
                <a:gd name="connsiteX1" fmla="*/ 308610 w 363855"/>
                <a:gd name="connsiteY1" fmla="*/ 70485 h 685800"/>
                <a:gd name="connsiteX2" fmla="*/ 297180 w 363855"/>
                <a:gd name="connsiteY2" fmla="*/ 49530 h 685800"/>
                <a:gd name="connsiteX3" fmla="*/ 217170 w 363855"/>
                <a:gd name="connsiteY3" fmla="*/ 7620 h 685800"/>
                <a:gd name="connsiteX4" fmla="*/ 154305 w 363855"/>
                <a:gd name="connsiteY4" fmla="*/ 0 h 685800"/>
                <a:gd name="connsiteX5" fmla="*/ 91440 w 363855"/>
                <a:gd name="connsiteY5" fmla="*/ 9525 h 685800"/>
                <a:gd name="connsiteX6" fmla="*/ 11430 w 363855"/>
                <a:gd name="connsiteY6" fmla="*/ 51435 h 685800"/>
                <a:gd name="connsiteX7" fmla="*/ 0 w 363855"/>
                <a:gd name="connsiteY7" fmla="*/ 72390 h 685800"/>
                <a:gd name="connsiteX8" fmla="*/ 59055 w 363855"/>
                <a:gd name="connsiteY8" fmla="*/ 152400 h 685800"/>
                <a:gd name="connsiteX9" fmla="*/ 59055 w 363855"/>
                <a:gd name="connsiteY9" fmla="*/ 685800 h 685800"/>
                <a:gd name="connsiteX10" fmla="*/ 135255 w 363855"/>
                <a:gd name="connsiteY10" fmla="*/ 685800 h 685800"/>
                <a:gd name="connsiteX11" fmla="*/ 135255 w 363855"/>
                <a:gd name="connsiteY11" fmla="*/ 342900 h 685800"/>
                <a:gd name="connsiteX12" fmla="*/ 173355 w 363855"/>
                <a:gd name="connsiteY12" fmla="*/ 342900 h 685800"/>
                <a:gd name="connsiteX13" fmla="*/ 173355 w 363855"/>
                <a:gd name="connsiteY13" fmla="*/ 685800 h 685800"/>
                <a:gd name="connsiteX14" fmla="*/ 249555 w 363855"/>
                <a:gd name="connsiteY14" fmla="*/ 685800 h 685800"/>
                <a:gd name="connsiteX15" fmla="*/ 249555 w 363855"/>
                <a:gd name="connsiteY15" fmla="*/ 150495 h 685800"/>
                <a:gd name="connsiteX16" fmla="*/ 289560 w 363855"/>
                <a:gd name="connsiteY16" fmla="*/ 316230 h 685800"/>
                <a:gd name="connsiteX17" fmla="*/ 325755 w 363855"/>
                <a:gd name="connsiteY17" fmla="*/ 344805 h 685800"/>
                <a:gd name="connsiteX18" fmla="*/ 363855 w 363855"/>
                <a:gd name="connsiteY18" fmla="*/ 306705 h 685800"/>
                <a:gd name="connsiteX19" fmla="*/ 361950 w 363855"/>
                <a:gd name="connsiteY19" fmla="*/ 297180 h 685800"/>
                <a:gd name="connsiteX0" fmla="*/ 350968 w 352873"/>
                <a:gd name="connsiteY0" fmla="*/ 297180 h 685800"/>
                <a:gd name="connsiteX1" fmla="*/ 297628 w 352873"/>
                <a:gd name="connsiteY1" fmla="*/ 70485 h 685800"/>
                <a:gd name="connsiteX2" fmla="*/ 286198 w 352873"/>
                <a:gd name="connsiteY2" fmla="*/ 49530 h 685800"/>
                <a:gd name="connsiteX3" fmla="*/ 206188 w 352873"/>
                <a:gd name="connsiteY3" fmla="*/ 7620 h 685800"/>
                <a:gd name="connsiteX4" fmla="*/ 143323 w 352873"/>
                <a:gd name="connsiteY4" fmla="*/ 0 h 685800"/>
                <a:gd name="connsiteX5" fmla="*/ 80458 w 352873"/>
                <a:gd name="connsiteY5" fmla="*/ 9525 h 685800"/>
                <a:gd name="connsiteX6" fmla="*/ 448 w 352873"/>
                <a:gd name="connsiteY6" fmla="*/ 51435 h 685800"/>
                <a:gd name="connsiteX7" fmla="*/ 48073 w 352873"/>
                <a:gd name="connsiteY7" fmla="*/ 152400 h 685800"/>
                <a:gd name="connsiteX8" fmla="*/ 48073 w 352873"/>
                <a:gd name="connsiteY8" fmla="*/ 685800 h 685800"/>
                <a:gd name="connsiteX9" fmla="*/ 124273 w 352873"/>
                <a:gd name="connsiteY9" fmla="*/ 685800 h 685800"/>
                <a:gd name="connsiteX10" fmla="*/ 124273 w 352873"/>
                <a:gd name="connsiteY10" fmla="*/ 342900 h 685800"/>
                <a:gd name="connsiteX11" fmla="*/ 162373 w 352873"/>
                <a:gd name="connsiteY11" fmla="*/ 342900 h 685800"/>
                <a:gd name="connsiteX12" fmla="*/ 162373 w 352873"/>
                <a:gd name="connsiteY12" fmla="*/ 685800 h 685800"/>
                <a:gd name="connsiteX13" fmla="*/ 238573 w 352873"/>
                <a:gd name="connsiteY13" fmla="*/ 685800 h 685800"/>
                <a:gd name="connsiteX14" fmla="*/ 238573 w 352873"/>
                <a:gd name="connsiteY14" fmla="*/ 150495 h 685800"/>
                <a:gd name="connsiteX15" fmla="*/ 278578 w 352873"/>
                <a:gd name="connsiteY15" fmla="*/ 316230 h 685800"/>
                <a:gd name="connsiteX16" fmla="*/ 314773 w 352873"/>
                <a:gd name="connsiteY16" fmla="*/ 344805 h 685800"/>
                <a:gd name="connsiteX17" fmla="*/ 352873 w 352873"/>
                <a:gd name="connsiteY17" fmla="*/ 306705 h 685800"/>
                <a:gd name="connsiteX18" fmla="*/ 350968 w 352873"/>
                <a:gd name="connsiteY18" fmla="*/ 297180 h 685800"/>
                <a:gd name="connsiteX0" fmla="*/ 312267 w 314172"/>
                <a:gd name="connsiteY0" fmla="*/ 297180 h 685800"/>
                <a:gd name="connsiteX1" fmla="*/ 258927 w 314172"/>
                <a:gd name="connsiteY1" fmla="*/ 70485 h 685800"/>
                <a:gd name="connsiteX2" fmla="*/ 247497 w 314172"/>
                <a:gd name="connsiteY2" fmla="*/ 49530 h 685800"/>
                <a:gd name="connsiteX3" fmla="*/ 167487 w 314172"/>
                <a:gd name="connsiteY3" fmla="*/ 7620 h 685800"/>
                <a:gd name="connsiteX4" fmla="*/ 104622 w 314172"/>
                <a:gd name="connsiteY4" fmla="*/ 0 h 685800"/>
                <a:gd name="connsiteX5" fmla="*/ 41757 w 314172"/>
                <a:gd name="connsiteY5" fmla="*/ 9525 h 685800"/>
                <a:gd name="connsiteX6" fmla="*/ 2368 w 314172"/>
                <a:gd name="connsiteY6" fmla="*/ 34683 h 685800"/>
                <a:gd name="connsiteX7" fmla="*/ 9372 w 314172"/>
                <a:gd name="connsiteY7" fmla="*/ 152400 h 685800"/>
                <a:gd name="connsiteX8" fmla="*/ 9372 w 314172"/>
                <a:gd name="connsiteY8" fmla="*/ 685800 h 685800"/>
                <a:gd name="connsiteX9" fmla="*/ 85572 w 314172"/>
                <a:gd name="connsiteY9" fmla="*/ 685800 h 685800"/>
                <a:gd name="connsiteX10" fmla="*/ 85572 w 314172"/>
                <a:gd name="connsiteY10" fmla="*/ 342900 h 685800"/>
                <a:gd name="connsiteX11" fmla="*/ 123672 w 314172"/>
                <a:gd name="connsiteY11" fmla="*/ 342900 h 685800"/>
                <a:gd name="connsiteX12" fmla="*/ 123672 w 314172"/>
                <a:gd name="connsiteY12" fmla="*/ 685800 h 685800"/>
                <a:gd name="connsiteX13" fmla="*/ 199872 w 314172"/>
                <a:gd name="connsiteY13" fmla="*/ 685800 h 685800"/>
                <a:gd name="connsiteX14" fmla="*/ 199872 w 314172"/>
                <a:gd name="connsiteY14" fmla="*/ 150495 h 685800"/>
                <a:gd name="connsiteX15" fmla="*/ 239877 w 314172"/>
                <a:gd name="connsiteY15" fmla="*/ 316230 h 685800"/>
                <a:gd name="connsiteX16" fmla="*/ 276072 w 314172"/>
                <a:gd name="connsiteY16" fmla="*/ 344805 h 685800"/>
                <a:gd name="connsiteX17" fmla="*/ 314172 w 314172"/>
                <a:gd name="connsiteY17" fmla="*/ 306705 h 685800"/>
                <a:gd name="connsiteX18" fmla="*/ 312267 w 314172"/>
                <a:gd name="connsiteY18" fmla="*/ 297180 h 685800"/>
                <a:gd name="connsiteX0" fmla="*/ 306123 w 308028"/>
                <a:gd name="connsiteY0" fmla="*/ 297180 h 685800"/>
                <a:gd name="connsiteX1" fmla="*/ 252783 w 308028"/>
                <a:gd name="connsiteY1" fmla="*/ 70485 h 685800"/>
                <a:gd name="connsiteX2" fmla="*/ 241353 w 308028"/>
                <a:gd name="connsiteY2" fmla="*/ 49530 h 685800"/>
                <a:gd name="connsiteX3" fmla="*/ 161343 w 308028"/>
                <a:gd name="connsiteY3" fmla="*/ 7620 h 685800"/>
                <a:gd name="connsiteX4" fmla="*/ 98478 w 308028"/>
                <a:gd name="connsiteY4" fmla="*/ 0 h 685800"/>
                <a:gd name="connsiteX5" fmla="*/ 35613 w 308028"/>
                <a:gd name="connsiteY5" fmla="*/ 9525 h 685800"/>
                <a:gd name="connsiteX6" fmla="*/ 9222 w 308028"/>
                <a:gd name="connsiteY6" fmla="*/ 37729 h 685800"/>
                <a:gd name="connsiteX7" fmla="*/ 3228 w 308028"/>
                <a:gd name="connsiteY7" fmla="*/ 152400 h 685800"/>
                <a:gd name="connsiteX8" fmla="*/ 3228 w 308028"/>
                <a:gd name="connsiteY8" fmla="*/ 685800 h 685800"/>
                <a:gd name="connsiteX9" fmla="*/ 79428 w 308028"/>
                <a:gd name="connsiteY9" fmla="*/ 685800 h 685800"/>
                <a:gd name="connsiteX10" fmla="*/ 79428 w 308028"/>
                <a:gd name="connsiteY10" fmla="*/ 342900 h 685800"/>
                <a:gd name="connsiteX11" fmla="*/ 117528 w 308028"/>
                <a:gd name="connsiteY11" fmla="*/ 342900 h 685800"/>
                <a:gd name="connsiteX12" fmla="*/ 117528 w 308028"/>
                <a:gd name="connsiteY12" fmla="*/ 685800 h 685800"/>
                <a:gd name="connsiteX13" fmla="*/ 193728 w 308028"/>
                <a:gd name="connsiteY13" fmla="*/ 685800 h 685800"/>
                <a:gd name="connsiteX14" fmla="*/ 193728 w 308028"/>
                <a:gd name="connsiteY14" fmla="*/ 150495 h 685800"/>
                <a:gd name="connsiteX15" fmla="*/ 233733 w 308028"/>
                <a:gd name="connsiteY15" fmla="*/ 316230 h 685800"/>
                <a:gd name="connsiteX16" fmla="*/ 269928 w 308028"/>
                <a:gd name="connsiteY16" fmla="*/ 344805 h 685800"/>
                <a:gd name="connsiteX17" fmla="*/ 308028 w 308028"/>
                <a:gd name="connsiteY17" fmla="*/ 306705 h 685800"/>
                <a:gd name="connsiteX18" fmla="*/ 306123 w 308028"/>
                <a:gd name="connsiteY18" fmla="*/ 297180 h 685800"/>
                <a:gd name="connsiteX0" fmla="*/ 304741 w 306646"/>
                <a:gd name="connsiteY0" fmla="*/ 297180 h 685800"/>
                <a:gd name="connsiteX1" fmla="*/ 251401 w 306646"/>
                <a:gd name="connsiteY1" fmla="*/ 70485 h 685800"/>
                <a:gd name="connsiteX2" fmla="*/ 239971 w 306646"/>
                <a:gd name="connsiteY2" fmla="*/ 49530 h 685800"/>
                <a:gd name="connsiteX3" fmla="*/ 159961 w 306646"/>
                <a:gd name="connsiteY3" fmla="*/ 7620 h 685800"/>
                <a:gd name="connsiteX4" fmla="*/ 97096 w 306646"/>
                <a:gd name="connsiteY4" fmla="*/ 0 h 685800"/>
                <a:gd name="connsiteX5" fmla="*/ 34231 w 306646"/>
                <a:gd name="connsiteY5" fmla="*/ 9525 h 685800"/>
                <a:gd name="connsiteX6" fmla="*/ 19214 w 306646"/>
                <a:gd name="connsiteY6" fmla="*/ 28591 h 685800"/>
                <a:gd name="connsiteX7" fmla="*/ 1846 w 306646"/>
                <a:gd name="connsiteY7" fmla="*/ 152400 h 685800"/>
                <a:gd name="connsiteX8" fmla="*/ 1846 w 306646"/>
                <a:gd name="connsiteY8" fmla="*/ 685800 h 685800"/>
                <a:gd name="connsiteX9" fmla="*/ 78046 w 306646"/>
                <a:gd name="connsiteY9" fmla="*/ 685800 h 685800"/>
                <a:gd name="connsiteX10" fmla="*/ 78046 w 306646"/>
                <a:gd name="connsiteY10" fmla="*/ 342900 h 685800"/>
                <a:gd name="connsiteX11" fmla="*/ 116146 w 306646"/>
                <a:gd name="connsiteY11" fmla="*/ 342900 h 685800"/>
                <a:gd name="connsiteX12" fmla="*/ 116146 w 306646"/>
                <a:gd name="connsiteY12" fmla="*/ 685800 h 685800"/>
                <a:gd name="connsiteX13" fmla="*/ 192346 w 306646"/>
                <a:gd name="connsiteY13" fmla="*/ 685800 h 685800"/>
                <a:gd name="connsiteX14" fmla="*/ 192346 w 306646"/>
                <a:gd name="connsiteY14" fmla="*/ 150495 h 685800"/>
                <a:gd name="connsiteX15" fmla="*/ 232351 w 306646"/>
                <a:gd name="connsiteY15" fmla="*/ 316230 h 685800"/>
                <a:gd name="connsiteX16" fmla="*/ 268546 w 306646"/>
                <a:gd name="connsiteY16" fmla="*/ 344805 h 685800"/>
                <a:gd name="connsiteX17" fmla="*/ 306646 w 306646"/>
                <a:gd name="connsiteY17" fmla="*/ 306705 h 685800"/>
                <a:gd name="connsiteX18" fmla="*/ 304741 w 306646"/>
                <a:gd name="connsiteY18" fmla="*/ 297180 h 685800"/>
                <a:gd name="connsiteX0" fmla="*/ 304741 w 306646"/>
                <a:gd name="connsiteY0" fmla="*/ 297197 h 685817"/>
                <a:gd name="connsiteX1" fmla="*/ 251401 w 306646"/>
                <a:gd name="connsiteY1" fmla="*/ 70502 h 685817"/>
                <a:gd name="connsiteX2" fmla="*/ 239971 w 306646"/>
                <a:gd name="connsiteY2" fmla="*/ 49547 h 685817"/>
                <a:gd name="connsiteX3" fmla="*/ 159961 w 306646"/>
                <a:gd name="connsiteY3" fmla="*/ 7637 h 685817"/>
                <a:gd name="connsiteX4" fmla="*/ 97096 w 306646"/>
                <a:gd name="connsiteY4" fmla="*/ 17 h 685817"/>
                <a:gd name="connsiteX5" fmla="*/ 34231 w 306646"/>
                <a:gd name="connsiteY5" fmla="*/ 9542 h 685817"/>
                <a:gd name="connsiteX6" fmla="*/ 19214 w 306646"/>
                <a:gd name="connsiteY6" fmla="*/ 28608 h 685817"/>
                <a:gd name="connsiteX7" fmla="*/ 1846 w 306646"/>
                <a:gd name="connsiteY7" fmla="*/ 152417 h 685817"/>
                <a:gd name="connsiteX8" fmla="*/ 1846 w 306646"/>
                <a:gd name="connsiteY8" fmla="*/ 685817 h 685817"/>
                <a:gd name="connsiteX9" fmla="*/ 78046 w 306646"/>
                <a:gd name="connsiteY9" fmla="*/ 685817 h 685817"/>
                <a:gd name="connsiteX10" fmla="*/ 78046 w 306646"/>
                <a:gd name="connsiteY10" fmla="*/ 342917 h 685817"/>
                <a:gd name="connsiteX11" fmla="*/ 116146 w 306646"/>
                <a:gd name="connsiteY11" fmla="*/ 342917 h 685817"/>
                <a:gd name="connsiteX12" fmla="*/ 116146 w 306646"/>
                <a:gd name="connsiteY12" fmla="*/ 685817 h 685817"/>
                <a:gd name="connsiteX13" fmla="*/ 192346 w 306646"/>
                <a:gd name="connsiteY13" fmla="*/ 685817 h 685817"/>
                <a:gd name="connsiteX14" fmla="*/ 192346 w 306646"/>
                <a:gd name="connsiteY14" fmla="*/ 150512 h 685817"/>
                <a:gd name="connsiteX15" fmla="*/ 232351 w 306646"/>
                <a:gd name="connsiteY15" fmla="*/ 316247 h 685817"/>
                <a:gd name="connsiteX16" fmla="*/ 268546 w 306646"/>
                <a:gd name="connsiteY16" fmla="*/ 344822 h 685817"/>
                <a:gd name="connsiteX17" fmla="*/ 306646 w 306646"/>
                <a:gd name="connsiteY17" fmla="*/ 306722 h 685817"/>
                <a:gd name="connsiteX18" fmla="*/ 304741 w 306646"/>
                <a:gd name="connsiteY18" fmla="*/ 297197 h 685817"/>
                <a:gd name="connsiteX0" fmla="*/ 304741 w 306646"/>
                <a:gd name="connsiteY0" fmla="*/ 298101 h 686721"/>
                <a:gd name="connsiteX1" fmla="*/ 251401 w 306646"/>
                <a:gd name="connsiteY1" fmla="*/ 71406 h 686721"/>
                <a:gd name="connsiteX2" fmla="*/ 239971 w 306646"/>
                <a:gd name="connsiteY2" fmla="*/ 50451 h 686721"/>
                <a:gd name="connsiteX3" fmla="*/ 159961 w 306646"/>
                <a:gd name="connsiteY3" fmla="*/ 8541 h 686721"/>
                <a:gd name="connsiteX4" fmla="*/ 97096 w 306646"/>
                <a:gd name="connsiteY4" fmla="*/ 921 h 686721"/>
                <a:gd name="connsiteX5" fmla="*/ 19214 w 306646"/>
                <a:gd name="connsiteY5" fmla="*/ 29512 h 686721"/>
                <a:gd name="connsiteX6" fmla="*/ 1846 w 306646"/>
                <a:gd name="connsiteY6" fmla="*/ 153321 h 686721"/>
                <a:gd name="connsiteX7" fmla="*/ 1846 w 306646"/>
                <a:gd name="connsiteY7" fmla="*/ 686721 h 686721"/>
                <a:gd name="connsiteX8" fmla="*/ 78046 w 306646"/>
                <a:gd name="connsiteY8" fmla="*/ 686721 h 686721"/>
                <a:gd name="connsiteX9" fmla="*/ 78046 w 306646"/>
                <a:gd name="connsiteY9" fmla="*/ 343821 h 686721"/>
                <a:gd name="connsiteX10" fmla="*/ 116146 w 306646"/>
                <a:gd name="connsiteY10" fmla="*/ 343821 h 686721"/>
                <a:gd name="connsiteX11" fmla="*/ 116146 w 306646"/>
                <a:gd name="connsiteY11" fmla="*/ 686721 h 686721"/>
                <a:gd name="connsiteX12" fmla="*/ 192346 w 306646"/>
                <a:gd name="connsiteY12" fmla="*/ 686721 h 686721"/>
                <a:gd name="connsiteX13" fmla="*/ 192346 w 306646"/>
                <a:gd name="connsiteY13" fmla="*/ 151416 h 686721"/>
                <a:gd name="connsiteX14" fmla="*/ 232351 w 306646"/>
                <a:gd name="connsiteY14" fmla="*/ 317151 h 686721"/>
                <a:gd name="connsiteX15" fmla="*/ 268546 w 306646"/>
                <a:gd name="connsiteY15" fmla="*/ 345726 h 686721"/>
                <a:gd name="connsiteX16" fmla="*/ 306646 w 306646"/>
                <a:gd name="connsiteY16" fmla="*/ 307626 h 686721"/>
                <a:gd name="connsiteX17" fmla="*/ 304741 w 306646"/>
                <a:gd name="connsiteY17" fmla="*/ 298101 h 686721"/>
                <a:gd name="connsiteX0" fmla="*/ 304178 w 306083"/>
                <a:gd name="connsiteY0" fmla="*/ 298291 h 686911"/>
                <a:gd name="connsiteX1" fmla="*/ 250838 w 306083"/>
                <a:gd name="connsiteY1" fmla="*/ 71596 h 686911"/>
                <a:gd name="connsiteX2" fmla="*/ 239408 w 306083"/>
                <a:gd name="connsiteY2" fmla="*/ 50641 h 686911"/>
                <a:gd name="connsiteX3" fmla="*/ 159398 w 306083"/>
                <a:gd name="connsiteY3" fmla="*/ 8731 h 686911"/>
                <a:gd name="connsiteX4" fmla="*/ 96533 w 306083"/>
                <a:gd name="connsiteY4" fmla="*/ 1111 h 686911"/>
                <a:gd name="connsiteX5" fmla="*/ 30025 w 306083"/>
                <a:gd name="connsiteY5" fmla="*/ 32747 h 686911"/>
                <a:gd name="connsiteX6" fmla="*/ 1283 w 306083"/>
                <a:gd name="connsiteY6" fmla="*/ 153511 h 686911"/>
                <a:gd name="connsiteX7" fmla="*/ 1283 w 306083"/>
                <a:gd name="connsiteY7" fmla="*/ 686911 h 686911"/>
                <a:gd name="connsiteX8" fmla="*/ 77483 w 306083"/>
                <a:gd name="connsiteY8" fmla="*/ 686911 h 686911"/>
                <a:gd name="connsiteX9" fmla="*/ 77483 w 306083"/>
                <a:gd name="connsiteY9" fmla="*/ 344011 h 686911"/>
                <a:gd name="connsiteX10" fmla="*/ 115583 w 306083"/>
                <a:gd name="connsiteY10" fmla="*/ 344011 h 686911"/>
                <a:gd name="connsiteX11" fmla="*/ 115583 w 306083"/>
                <a:gd name="connsiteY11" fmla="*/ 686911 h 686911"/>
                <a:gd name="connsiteX12" fmla="*/ 191783 w 306083"/>
                <a:gd name="connsiteY12" fmla="*/ 686911 h 686911"/>
                <a:gd name="connsiteX13" fmla="*/ 191783 w 306083"/>
                <a:gd name="connsiteY13" fmla="*/ 151606 h 686911"/>
                <a:gd name="connsiteX14" fmla="*/ 231788 w 306083"/>
                <a:gd name="connsiteY14" fmla="*/ 317341 h 686911"/>
                <a:gd name="connsiteX15" fmla="*/ 267983 w 306083"/>
                <a:gd name="connsiteY15" fmla="*/ 345916 h 686911"/>
                <a:gd name="connsiteX16" fmla="*/ 306083 w 306083"/>
                <a:gd name="connsiteY16" fmla="*/ 307816 h 686911"/>
                <a:gd name="connsiteX17" fmla="*/ 304178 w 306083"/>
                <a:gd name="connsiteY17" fmla="*/ 298291 h 686911"/>
                <a:gd name="connsiteX0" fmla="*/ 304075 w 305980"/>
                <a:gd name="connsiteY0" fmla="*/ 298387 h 687007"/>
                <a:gd name="connsiteX1" fmla="*/ 250735 w 305980"/>
                <a:gd name="connsiteY1" fmla="*/ 71692 h 687007"/>
                <a:gd name="connsiteX2" fmla="*/ 239305 w 305980"/>
                <a:gd name="connsiteY2" fmla="*/ 50737 h 687007"/>
                <a:gd name="connsiteX3" fmla="*/ 159295 w 305980"/>
                <a:gd name="connsiteY3" fmla="*/ 8827 h 687007"/>
                <a:gd name="connsiteX4" fmla="*/ 96430 w 305980"/>
                <a:gd name="connsiteY4" fmla="*/ 1207 h 687007"/>
                <a:gd name="connsiteX5" fmla="*/ 33172 w 305980"/>
                <a:gd name="connsiteY5" fmla="*/ 34366 h 687007"/>
                <a:gd name="connsiteX6" fmla="*/ 1180 w 305980"/>
                <a:gd name="connsiteY6" fmla="*/ 153607 h 687007"/>
                <a:gd name="connsiteX7" fmla="*/ 1180 w 305980"/>
                <a:gd name="connsiteY7" fmla="*/ 687007 h 687007"/>
                <a:gd name="connsiteX8" fmla="*/ 77380 w 305980"/>
                <a:gd name="connsiteY8" fmla="*/ 687007 h 687007"/>
                <a:gd name="connsiteX9" fmla="*/ 77380 w 305980"/>
                <a:gd name="connsiteY9" fmla="*/ 344107 h 687007"/>
                <a:gd name="connsiteX10" fmla="*/ 115480 w 305980"/>
                <a:gd name="connsiteY10" fmla="*/ 344107 h 687007"/>
                <a:gd name="connsiteX11" fmla="*/ 115480 w 305980"/>
                <a:gd name="connsiteY11" fmla="*/ 687007 h 687007"/>
                <a:gd name="connsiteX12" fmla="*/ 191680 w 305980"/>
                <a:gd name="connsiteY12" fmla="*/ 687007 h 687007"/>
                <a:gd name="connsiteX13" fmla="*/ 191680 w 305980"/>
                <a:gd name="connsiteY13" fmla="*/ 151702 h 687007"/>
                <a:gd name="connsiteX14" fmla="*/ 231685 w 305980"/>
                <a:gd name="connsiteY14" fmla="*/ 317437 h 687007"/>
                <a:gd name="connsiteX15" fmla="*/ 267880 w 305980"/>
                <a:gd name="connsiteY15" fmla="*/ 346012 h 687007"/>
                <a:gd name="connsiteX16" fmla="*/ 305980 w 305980"/>
                <a:gd name="connsiteY16" fmla="*/ 307912 h 687007"/>
                <a:gd name="connsiteX17" fmla="*/ 304075 w 305980"/>
                <a:gd name="connsiteY17" fmla="*/ 298387 h 687007"/>
                <a:gd name="connsiteX0" fmla="*/ 304353 w 306258"/>
                <a:gd name="connsiteY0" fmla="*/ 298387 h 687007"/>
                <a:gd name="connsiteX1" fmla="*/ 251013 w 306258"/>
                <a:gd name="connsiteY1" fmla="*/ 71692 h 687007"/>
                <a:gd name="connsiteX2" fmla="*/ 239583 w 306258"/>
                <a:gd name="connsiteY2" fmla="*/ 50737 h 687007"/>
                <a:gd name="connsiteX3" fmla="*/ 159573 w 306258"/>
                <a:gd name="connsiteY3" fmla="*/ 8827 h 687007"/>
                <a:gd name="connsiteX4" fmla="*/ 96708 w 306258"/>
                <a:gd name="connsiteY4" fmla="*/ 1207 h 687007"/>
                <a:gd name="connsiteX5" fmla="*/ 33450 w 306258"/>
                <a:gd name="connsiteY5" fmla="*/ 34366 h 687007"/>
                <a:gd name="connsiteX6" fmla="*/ 1458 w 306258"/>
                <a:gd name="connsiteY6" fmla="*/ 153607 h 687007"/>
                <a:gd name="connsiteX7" fmla="*/ 1458 w 306258"/>
                <a:gd name="connsiteY7" fmla="*/ 687007 h 687007"/>
                <a:gd name="connsiteX8" fmla="*/ 77658 w 306258"/>
                <a:gd name="connsiteY8" fmla="*/ 687007 h 687007"/>
                <a:gd name="connsiteX9" fmla="*/ 77658 w 306258"/>
                <a:gd name="connsiteY9" fmla="*/ 344107 h 687007"/>
                <a:gd name="connsiteX10" fmla="*/ 115758 w 306258"/>
                <a:gd name="connsiteY10" fmla="*/ 344107 h 687007"/>
                <a:gd name="connsiteX11" fmla="*/ 115758 w 306258"/>
                <a:gd name="connsiteY11" fmla="*/ 687007 h 687007"/>
                <a:gd name="connsiteX12" fmla="*/ 191958 w 306258"/>
                <a:gd name="connsiteY12" fmla="*/ 687007 h 687007"/>
                <a:gd name="connsiteX13" fmla="*/ 191958 w 306258"/>
                <a:gd name="connsiteY13" fmla="*/ 151702 h 687007"/>
                <a:gd name="connsiteX14" fmla="*/ 231963 w 306258"/>
                <a:gd name="connsiteY14" fmla="*/ 317437 h 687007"/>
                <a:gd name="connsiteX15" fmla="*/ 268158 w 306258"/>
                <a:gd name="connsiteY15" fmla="*/ 346012 h 687007"/>
                <a:gd name="connsiteX16" fmla="*/ 306258 w 306258"/>
                <a:gd name="connsiteY16" fmla="*/ 307912 h 687007"/>
                <a:gd name="connsiteX17" fmla="*/ 304353 w 306258"/>
                <a:gd name="connsiteY17" fmla="*/ 298387 h 687007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40051 w 306726"/>
                <a:gd name="connsiteY2" fmla="*/ 50934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51481 w 306726"/>
                <a:gd name="connsiteY1" fmla="*/ 71889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92426 w 306726"/>
                <a:gd name="connsiteY13" fmla="*/ 15189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76178 w 306726"/>
                <a:gd name="connsiteY13" fmla="*/ 159513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8584 h 687204"/>
                <a:gd name="connsiteX1" fmla="*/ 240107 w 306726"/>
                <a:gd name="connsiteY1" fmla="*/ 119097 h 687204"/>
                <a:gd name="connsiteX2" fmla="*/ 218929 w 306726"/>
                <a:gd name="connsiteY2" fmla="*/ 63117 h 687204"/>
                <a:gd name="connsiteX3" fmla="*/ 160041 w 306726"/>
                <a:gd name="connsiteY3" fmla="*/ 9024 h 687204"/>
                <a:gd name="connsiteX4" fmla="*/ 97176 w 306726"/>
                <a:gd name="connsiteY4" fmla="*/ 1404 h 687204"/>
                <a:gd name="connsiteX5" fmla="*/ 25794 w 306726"/>
                <a:gd name="connsiteY5" fmla="*/ 37608 h 687204"/>
                <a:gd name="connsiteX6" fmla="*/ 1926 w 306726"/>
                <a:gd name="connsiteY6" fmla="*/ 153804 h 687204"/>
                <a:gd name="connsiteX7" fmla="*/ 1926 w 306726"/>
                <a:gd name="connsiteY7" fmla="*/ 687204 h 687204"/>
                <a:gd name="connsiteX8" fmla="*/ 78126 w 306726"/>
                <a:gd name="connsiteY8" fmla="*/ 687204 h 687204"/>
                <a:gd name="connsiteX9" fmla="*/ 78126 w 306726"/>
                <a:gd name="connsiteY9" fmla="*/ 344304 h 687204"/>
                <a:gd name="connsiteX10" fmla="*/ 116226 w 306726"/>
                <a:gd name="connsiteY10" fmla="*/ 344304 h 687204"/>
                <a:gd name="connsiteX11" fmla="*/ 116226 w 306726"/>
                <a:gd name="connsiteY11" fmla="*/ 687204 h 687204"/>
                <a:gd name="connsiteX12" fmla="*/ 192426 w 306726"/>
                <a:gd name="connsiteY12" fmla="*/ 687204 h 687204"/>
                <a:gd name="connsiteX13" fmla="*/ 181053 w 306726"/>
                <a:gd name="connsiteY13" fmla="*/ 162559 h 687204"/>
                <a:gd name="connsiteX14" fmla="*/ 232431 w 306726"/>
                <a:gd name="connsiteY14" fmla="*/ 317634 h 687204"/>
                <a:gd name="connsiteX15" fmla="*/ 268626 w 306726"/>
                <a:gd name="connsiteY15" fmla="*/ 346209 h 687204"/>
                <a:gd name="connsiteX16" fmla="*/ 306726 w 306726"/>
                <a:gd name="connsiteY16" fmla="*/ 308109 h 687204"/>
                <a:gd name="connsiteX17" fmla="*/ 304821 w 306726"/>
                <a:gd name="connsiteY17" fmla="*/ 298584 h 687204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8929 w 306726"/>
                <a:gd name="connsiteY2" fmla="*/ 62240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40107 w 306726"/>
                <a:gd name="connsiteY1" fmla="*/ 118220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15679 w 306726"/>
                <a:gd name="connsiteY2" fmla="*/ 74423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707 h 686327"/>
                <a:gd name="connsiteX1" fmla="*/ 228734 w 306726"/>
                <a:gd name="connsiteY1" fmla="*/ 131925 h 686327"/>
                <a:gd name="connsiteX2" fmla="*/ 209180 w 306726"/>
                <a:gd name="connsiteY2" fmla="*/ 78991 h 686327"/>
                <a:gd name="connsiteX3" fmla="*/ 153541 w 306726"/>
                <a:gd name="connsiteY3" fmla="*/ 15762 h 686327"/>
                <a:gd name="connsiteX4" fmla="*/ 97176 w 306726"/>
                <a:gd name="connsiteY4" fmla="*/ 527 h 686327"/>
                <a:gd name="connsiteX5" fmla="*/ 25794 w 306726"/>
                <a:gd name="connsiteY5" fmla="*/ 36731 h 686327"/>
                <a:gd name="connsiteX6" fmla="*/ 1926 w 306726"/>
                <a:gd name="connsiteY6" fmla="*/ 152927 h 686327"/>
                <a:gd name="connsiteX7" fmla="*/ 1926 w 306726"/>
                <a:gd name="connsiteY7" fmla="*/ 686327 h 686327"/>
                <a:gd name="connsiteX8" fmla="*/ 78126 w 306726"/>
                <a:gd name="connsiteY8" fmla="*/ 686327 h 686327"/>
                <a:gd name="connsiteX9" fmla="*/ 78126 w 306726"/>
                <a:gd name="connsiteY9" fmla="*/ 343427 h 686327"/>
                <a:gd name="connsiteX10" fmla="*/ 116226 w 306726"/>
                <a:gd name="connsiteY10" fmla="*/ 343427 h 686327"/>
                <a:gd name="connsiteX11" fmla="*/ 116226 w 306726"/>
                <a:gd name="connsiteY11" fmla="*/ 686327 h 686327"/>
                <a:gd name="connsiteX12" fmla="*/ 192426 w 306726"/>
                <a:gd name="connsiteY12" fmla="*/ 686327 h 686327"/>
                <a:gd name="connsiteX13" fmla="*/ 181053 w 306726"/>
                <a:gd name="connsiteY13" fmla="*/ 161682 h 686327"/>
                <a:gd name="connsiteX14" fmla="*/ 232431 w 306726"/>
                <a:gd name="connsiteY14" fmla="*/ 316757 h 686327"/>
                <a:gd name="connsiteX15" fmla="*/ 268626 w 306726"/>
                <a:gd name="connsiteY15" fmla="*/ 345332 h 686327"/>
                <a:gd name="connsiteX16" fmla="*/ 306726 w 306726"/>
                <a:gd name="connsiteY16" fmla="*/ 307232 h 686327"/>
                <a:gd name="connsiteX17" fmla="*/ 304821 w 306726"/>
                <a:gd name="connsiteY17" fmla="*/ 297707 h 686327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825 h 686445"/>
                <a:gd name="connsiteX1" fmla="*/ 228734 w 306726"/>
                <a:gd name="connsiteY1" fmla="*/ 132043 h 686445"/>
                <a:gd name="connsiteX2" fmla="*/ 209180 w 306726"/>
                <a:gd name="connsiteY2" fmla="*/ 79109 h 686445"/>
                <a:gd name="connsiteX3" fmla="*/ 151916 w 306726"/>
                <a:gd name="connsiteY3" fmla="*/ 14357 h 686445"/>
                <a:gd name="connsiteX4" fmla="*/ 97176 w 306726"/>
                <a:gd name="connsiteY4" fmla="*/ 645 h 686445"/>
                <a:gd name="connsiteX5" fmla="*/ 25794 w 306726"/>
                <a:gd name="connsiteY5" fmla="*/ 36849 h 686445"/>
                <a:gd name="connsiteX6" fmla="*/ 1926 w 306726"/>
                <a:gd name="connsiteY6" fmla="*/ 153045 h 686445"/>
                <a:gd name="connsiteX7" fmla="*/ 1926 w 306726"/>
                <a:gd name="connsiteY7" fmla="*/ 686445 h 686445"/>
                <a:gd name="connsiteX8" fmla="*/ 78126 w 306726"/>
                <a:gd name="connsiteY8" fmla="*/ 686445 h 686445"/>
                <a:gd name="connsiteX9" fmla="*/ 78126 w 306726"/>
                <a:gd name="connsiteY9" fmla="*/ 343545 h 686445"/>
                <a:gd name="connsiteX10" fmla="*/ 116226 w 306726"/>
                <a:gd name="connsiteY10" fmla="*/ 343545 h 686445"/>
                <a:gd name="connsiteX11" fmla="*/ 116226 w 306726"/>
                <a:gd name="connsiteY11" fmla="*/ 686445 h 686445"/>
                <a:gd name="connsiteX12" fmla="*/ 192426 w 306726"/>
                <a:gd name="connsiteY12" fmla="*/ 686445 h 686445"/>
                <a:gd name="connsiteX13" fmla="*/ 181053 w 306726"/>
                <a:gd name="connsiteY13" fmla="*/ 161800 h 686445"/>
                <a:gd name="connsiteX14" fmla="*/ 232431 w 306726"/>
                <a:gd name="connsiteY14" fmla="*/ 316875 h 686445"/>
                <a:gd name="connsiteX15" fmla="*/ 268626 w 306726"/>
                <a:gd name="connsiteY15" fmla="*/ 345450 h 686445"/>
                <a:gd name="connsiteX16" fmla="*/ 306726 w 306726"/>
                <a:gd name="connsiteY16" fmla="*/ 307350 h 686445"/>
                <a:gd name="connsiteX17" fmla="*/ 304821 w 306726"/>
                <a:gd name="connsiteY17" fmla="*/ 297825 h 686445"/>
                <a:gd name="connsiteX0" fmla="*/ 304821 w 306726"/>
                <a:gd name="connsiteY0" fmla="*/ 297940 h 686560"/>
                <a:gd name="connsiteX1" fmla="*/ 228734 w 306726"/>
                <a:gd name="connsiteY1" fmla="*/ 132158 h 686560"/>
                <a:gd name="connsiteX2" fmla="*/ 209180 w 306726"/>
                <a:gd name="connsiteY2" fmla="*/ 79224 h 686560"/>
                <a:gd name="connsiteX3" fmla="*/ 151916 w 306726"/>
                <a:gd name="connsiteY3" fmla="*/ 14472 h 686560"/>
                <a:gd name="connsiteX4" fmla="*/ 97176 w 306726"/>
                <a:gd name="connsiteY4" fmla="*/ 760 h 686560"/>
                <a:gd name="connsiteX5" fmla="*/ 25794 w 306726"/>
                <a:gd name="connsiteY5" fmla="*/ 36964 h 686560"/>
                <a:gd name="connsiteX6" fmla="*/ 1926 w 306726"/>
                <a:gd name="connsiteY6" fmla="*/ 153160 h 686560"/>
                <a:gd name="connsiteX7" fmla="*/ 1926 w 306726"/>
                <a:gd name="connsiteY7" fmla="*/ 686560 h 686560"/>
                <a:gd name="connsiteX8" fmla="*/ 78126 w 306726"/>
                <a:gd name="connsiteY8" fmla="*/ 686560 h 686560"/>
                <a:gd name="connsiteX9" fmla="*/ 78126 w 306726"/>
                <a:gd name="connsiteY9" fmla="*/ 343660 h 686560"/>
                <a:gd name="connsiteX10" fmla="*/ 116226 w 306726"/>
                <a:gd name="connsiteY10" fmla="*/ 343660 h 686560"/>
                <a:gd name="connsiteX11" fmla="*/ 116226 w 306726"/>
                <a:gd name="connsiteY11" fmla="*/ 686560 h 686560"/>
                <a:gd name="connsiteX12" fmla="*/ 192426 w 306726"/>
                <a:gd name="connsiteY12" fmla="*/ 686560 h 686560"/>
                <a:gd name="connsiteX13" fmla="*/ 181053 w 306726"/>
                <a:gd name="connsiteY13" fmla="*/ 161915 h 686560"/>
                <a:gd name="connsiteX14" fmla="*/ 232431 w 306726"/>
                <a:gd name="connsiteY14" fmla="*/ 316990 h 686560"/>
                <a:gd name="connsiteX15" fmla="*/ 268626 w 306726"/>
                <a:gd name="connsiteY15" fmla="*/ 345565 h 686560"/>
                <a:gd name="connsiteX16" fmla="*/ 306726 w 306726"/>
                <a:gd name="connsiteY16" fmla="*/ 307465 h 686560"/>
                <a:gd name="connsiteX17" fmla="*/ 304821 w 306726"/>
                <a:gd name="connsiteY17" fmla="*/ 297940 h 686560"/>
                <a:gd name="connsiteX0" fmla="*/ 304707 w 306612"/>
                <a:gd name="connsiteY0" fmla="*/ 297940 h 686560"/>
                <a:gd name="connsiteX1" fmla="*/ 228620 w 306612"/>
                <a:gd name="connsiteY1" fmla="*/ 132158 h 686560"/>
                <a:gd name="connsiteX2" fmla="*/ 209066 w 306612"/>
                <a:gd name="connsiteY2" fmla="*/ 79224 h 686560"/>
                <a:gd name="connsiteX3" fmla="*/ 151802 w 306612"/>
                <a:gd name="connsiteY3" fmla="*/ 14472 h 686560"/>
                <a:gd name="connsiteX4" fmla="*/ 97062 w 306612"/>
                <a:gd name="connsiteY4" fmla="*/ 760 h 686560"/>
                <a:gd name="connsiteX5" fmla="*/ 27305 w 306612"/>
                <a:gd name="connsiteY5" fmla="*/ 36964 h 686560"/>
                <a:gd name="connsiteX6" fmla="*/ 1812 w 306612"/>
                <a:gd name="connsiteY6" fmla="*/ 153160 h 686560"/>
                <a:gd name="connsiteX7" fmla="*/ 1812 w 306612"/>
                <a:gd name="connsiteY7" fmla="*/ 686560 h 686560"/>
                <a:gd name="connsiteX8" fmla="*/ 78012 w 306612"/>
                <a:gd name="connsiteY8" fmla="*/ 686560 h 686560"/>
                <a:gd name="connsiteX9" fmla="*/ 78012 w 306612"/>
                <a:gd name="connsiteY9" fmla="*/ 343660 h 686560"/>
                <a:gd name="connsiteX10" fmla="*/ 116112 w 306612"/>
                <a:gd name="connsiteY10" fmla="*/ 343660 h 686560"/>
                <a:gd name="connsiteX11" fmla="*/ 116112 w 306612"/>
                <a:gd name="connsiteY11" fmla="*/ 686560 h 686560"/>
                <a:gd name="connsiteX12" fmla="*/ 192312 w 306612"/>
                <a:gd name="connsiteY12" fmla="*/ 686560 h 686560"/>
                <a:gd name="connsiteX13" fmla="*/ 180939 w 306612"/>
                <a:gd name="connsiteY13" fmla="*/ 161915 h 686560"/>
                <a:gd name="connsiteX14" fmla="*/ 232317 w 306612"/>
                <a:gd name="connsiteY14" fmla="*/ 316990 h 686560"/>
                <a:gd name="connsiteX15" fmla="*/ 268512 w 306612"/>
                <a:gd name="connsiteY15" fmla="*/ 345565 h 686560"/>
                <a:gd name="connsiteX16" fmla="*/ 306612 w 306612"/>
                <a:gd name="connsiteY16" fmla="*/ 307465 h 686560"/>
                <a:gd name="connsiteX17" fmla="*/ 304707 w 306612"/>
                <a:gd name="connsiteY17" fmla="*/ 297940 h 686560"/>
                <a:gd name="connsiteX0" fmla="*/ 302895 w 304800"/>
                <a:gd name="connsiteY0" fmla="*/ 305732 h 694352"/>
                <a:gd name="connsiteX1" fmla="*/ 226808 w 304800"/>
                <a:gd name="connsiteY1" fmla="*/ 139950 h 694352"/>
                <a:gd name="connsiteX2" fmla="*/ 207254 w 304800"/>
                <a:gd name="connsiteY2" fmla="*/ 87016 h 694352"/>
                <a:gd name="connsiteX3" fmla="*/ 149990 w 304800"/>
                <a:gd name="connsiteY3" fmla="*/ 22264 h 694352"/>
                <a:gd name="connsiteX4" fmla="*/ 95250 w 304800"/>
                <a:gd name="connsiteY4" fmla="*/ 8552 h 694352"/>
                <a:gd name="connsiteX5" fmla="*/ 0 w 304800"/>
                <a:gd name="connsiteY5" fmla="*/ 160952 h 694352"/>
                <a:gd name="connsiteX6" fmla="*/ 0 w 304800"/>
                <a:gd name="connsiteY6" fmla="*/ 694352 h 694352"/>
                <a:gd name="connsiteX7" fmla="*/ 76200 w 304800"/>
                <a:gd name="connsiteY7" fmla="*/ 694352 h 694352"/>
                <a:gd name="connsiteX8" fmla="*/ 76200 w 304800"/>
                <a:gd name="connsiteY8" fmla="*/ 351452 h 694352"/>
                <a:gd name="connsiteX9" fmla="*/ 114300 w 304800"/>
                <a:gd name="connsiteY9" fmla="*/ 351452 h 694352"/>
                <a:gd name="connsiteX10" fmla="*/ 114300 w 304800"/>
                <a:gd name="connsiteY10" fmla="*/ 694352 h 694352"/>
                <a:gd name="connsiteX11" fmla="*/ 190500 w 304800"/>
                <a:gd name="connsiteY11" fmla="*/ 694352 h 694352"/>
                <a:gd name="connsiteX12" fmla="*/ 179127 w 304800"/>
                <a:gd name="connsiteY12" fmla="*/ 169707 h 694352"/>
                <a:gd name="connsiteX13" fmla="*/ 230505 w 304800"/>
                <a:gd name="connsiteY13" fmla="*/ 324782 h 694352"/>
                <a:gd name="connsiteX14" fmla="*/ 266700 w 304800"/>
                <a:gd name="connsiteY14" fmla="*/ 353357 h 694352"/>
                <a:gd name="connsiteX15" fmla="*/ 304800 w 304800"/>
                <a:gd name="connsiteY15" fmla="*/ 315257 h 694352"/>
                <a:gd name="connsiteX16" fmla="*/ 302895 w 304800"/>
                <a:gd name="connsiteY16" fmla="*/ 305732 h 694352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2916 h 691536"/>
                <a:gd name="connsiteX1" fmla="*/ 226808 w 304800"/>
                <a:gd name="connsiteY1" fmla="*/ 137134 h 691536"/>
                <a:gd name="connsiteX2" fmla="*/ 207254 w 304800"/>
                <a:gd name="connsiteY2" fmla="*/ 84200 h 691536"/>
                <a:gd name="connsiteX3" fmla="*/ 149990 w 304800"/>
                <a:gd name="connsiteY3" fmla="*/ 19448 h 691536"/>
                <a:gd name="connsiteX4" fmla="*/ 95250 w 304800"/>
                <a:gd name="connsiteY4" fmla="*/ 5736 h 691536"/>
                <a:gd name="connsiteX5" fmla="*/ 3249 w 304800"/>
                <a:gd name="connsiteY5" fmla="*/ 118541 h 691536"/>
                <a:gd name="connsiteX6" fmla="*/ 0 w 304800"/>
                <a:gd name="connsiteY6" fmla="*/ 691536 h 691536"/>
                <a:gd name="connsiteX7" fmla="*/ 76200 w 304800"/>
                <a:gd name="connsiteY7" fmla="*/ 691536 h 691536"/>
                <a:gd name="connsiteX8" fmla="*/ 76200 w 304800"/>
                <a:gd name="connsiteY8" fmla="*/ 348636 h 691536"/>
                <a:gd name="connsiteX9" fmla="*/ 114300 w 304800"/>
                <a:gd name="connsiteY9" fmla="*/ 348636 h 691536"/>
                <a:gd name="connsiteX10" fmla="*/ 114300 w 304800"/>
                <a:gd name="connsiteY10" fmla="*/ 691536 h 691536"/>
                <a:gd name="connsiteX11" fmla="*/ 190500 w 304800"/>
                <a:gd name="connsiteY11" fmla="*/ 691536 h 691536"/>
                <a:gd name="connsiteX12" fmla="*/ 179127 w 304800"/>
                <a:gd name="connsiteY12" fmla="*/ 166891 h 691536"/>
                <a:gd name="connsiteX13" fmla="*/ 230505 w 304800"/>
                <a:gd name="connsiteY13" fmla="*/ 321966 h 691536"/>
                <a:gd name="connsiteX14" fmla="*/ 266700 w 304800"/>
                <a:gd name="connsiteY14" fmla="*/ 350541 h 691536"/>
                <a:gd name="connsiteX15" fmla="*/ 304800 w 304800"/>
                <a:gd name="connsiteY15" fmla="*/ 312441 h 691536"/>
                <a:gd name="connsiteX16" fmla="*/ 302895 w 304800"/>
                <a:gd name="connsiteY16" fmla="*/ 302916 h 691536"/>
                <a:gd name="connsiteX0" fmla="*/ 302895 w 304800"/>
                <a:gd name="connsiteY0" fmla="*/ 303976 h 692596"/>
                <a:gd name="connsiteX1" fmla="*/ 226808 w 304800"/>
                <a:gd name="connsiteY1" fmla="*/ 138194 h 692596"/>
                <a:gd name="connsiteX2" fmla="*/ 207254 w 304800"/>
                <a:gd name="connsiteY2" fmla="*/ 85260 h 692596"/>
                <a:gd name="connsiteX3" fmla="*/ 149990 w 304800"/>
                <a:gd name="connsiteY3" fmla="*/ 20508 h 692596"/>
                <a:gd name="connsiteX4" fmla="*/ 95250 w 304800"/>
                <a:gd name="connsiteY4" fmla="*/ 6796 h 692596"/>
                <a:gd name="connsiteX5" fmla="*/ 3249 w 304800"/>
                <a:gd name="connsiteY5" fmla="*/ 119601 h 692596"/>
                <a:gd name="connsiteX6" fmla="*/ 0 w 304800"/>
                <a:gd name="connsiteY6" fmla="*/ 692596 h 692596"/>
                <a:gd name="connsiteX7" fmla="*/ 76200 w 304800"/>
                <a:gd name="connsiteY7" fmla="*/ 692596 h 692596"/>
                <a:gd name="connsiteX8" fmla="*/ 76200 w 304800"/>
                <a:gd name="connsiteY8" fmla="*/ 349696 h 692596"/>
                <a:gd name="connsiteX9" fmla="*/ 114300 w 304800"/>
                <a:gd name="connsiteY9" fmla="*/ 349696 h 692596"/>
                <a:gd name="connsiteX10" fmla="*/ 114300 w 304800"/>
                <a:gd name="connsiteY10" fmla="*/ 692596 h 692596"/>
                <a:gd name="connsiteX11" fmla="*/ 190500 w 304800"/>
                <a:gd name="connsiteY11" fmla="*/ 692596 h 692596"/>
                <a:gd name="connsiteX12" fmla="*/ 179127 w 304800"/>
                <a:gd name="connsiteY12" fmla="*/ 167951 h 692596"/>
                <a:gd name="connsiteX13" fmla="*/ 230505 w 304800"/>
                <a:gd name="connsiteY13" fmla="*/ 323026 h 692596"/>
                <a:gd name="connsiteX14" fmla="*/ 266700 w 304800"/>
                <a:gd name="connsiteY14" fmla="*/ 351601 h 692596"/>
                <a:gd name="connsiteX15" fmla="*/ 304800 w 304800"/>
                <a:gd name="connsiteY15" fmla="*/ 313501 h 692596"/>
                <a:gd name="connsiteX16" fmla="*/ 302895 w 304800"/>
                <a:gd name="connsiteY16" fmla="*/ 303976 h 692596"/>
                <a:gd name="connsiteX0" fmla="*/ 302895 w 304800"/>
                <a:gd name="connsiteY0" fmla="*/ 301975 h 690595"/>
                <a:gd name="connsiteX1" fmla="*/ 226808 w 304800"/>
                <a:gd name="connsiteY1" fmla="*/ 136193 h 690595"/>
                <a:gd name="connsiteX2" fmla="*/ 207254 w 304800"/>
                <a:gd name="connsiteY2" fmla="*/ 83259 h 690595"/>
                <a:gd name="connsiteX3" fmla="*/ 149990 w 304800"/>
                <a:gd name="connsiteY3" fmla="*/ 18507 h 690595"/>
                <a:gd name="connsiteX4" fmla="*/ 95250 w 304800"/>
                <a:gd name="connsiteY4" fmla="*/ 4795 h 690595"/>
                <a:gd name="connsiteX5" fmla="*/ 3249 w 304800"/>
                <a:gd name="connsiteY5" fmla="*/ 117600 h 690595"/>
                <a:gd name="connsiteX6" fmla="*/ 0 w 304800"/>
                <a:gd name="connsiteY6" fmla="*/ 690595 h 690595"/>
                <a:gd name="connsiteX7" fmla="*/ 76200 w 304800"/>
                <a:gd name="connsiteY7" fmla="*/ 690595 h 690595"/>
                <a:gd name="connsiteX8" fmla="*/ 76200 w 304800"/>
                <a:gd name="connsiteY8" fmla="*/ 347695 h 690595"/>
                <a:gd name="connsiteX9" fmla="*/ 114300 w 304800"/>
                <a:gd name="connsiteY9" fmla="*/ 347695 h 690595"/>
                <a:gd name="connsiteX10" fmla="*/ 114300 w 304800"/>
                <a:gd name="connsiteY10" fmla="*/ 690595 h 690595"/>
                <a:gd name="connsiteX11" fmla="*/ 190500 w 304800"/>
                <a:gd name="connsiteY11" fmla="*/ 690595 h 690595"/>
                <a:gd name="connsiteX12" fmla="*/ 179127 w 304800"/>
                <a:gd name="connsiteY12" fmla="*/ 165950 h 690595"/>
                <a:gd name="connsiteX13" fmla="*/ 230505 w 304800"/>
                <a:gd name="connsiteY13" fmla="*/ 321025 h 690595"/>
                <a:gd name="connsiteX14" fmla="*/ 266700 w 304800"/>
                <a:gd name="connsiteY14" fmla="*/ 349600 h 690595"/>
                <a:gd name="connsiteX15" fmla="*/ 304800 w 304800"/>
                <a:gd name="connsiteY15" fmla="*/ 311500 h 690595"/>
                <a:gd name="connsiteX16" fmla="*/ 302895 w 304800"/>
                <a:gd name="connsiteY16" fmla="*/ 301975 h 690595"/>
                <a:gd name="connsiteX0" fmla="*/ 302895 w 304800"/>
                <a:gd name="connsiteY0" fmla="*/ 303173 h 691793"/>
                <a:gd name="connsiteX1" fmla="*/ 226808 w 304800"/>
                <a:gd name="connsiteY1" fmla="*/ 137391 h 691793"/>
                <a:gd name="connsiteX2" fmla="*/ 207254 w 304800"/>
                <a:gd name="connsiteY2" fmla="*/ 84457 h 691793"/>
                <a:gd name="connsiteX3" fmla="*/ 169488 w 304800"/>
                <a:gd name="connsiteY3" fmla="*/ 22751 h 691793"/>
                <a:gd name="connsiteX4" fmla="*/ 95250 w 304800"/>
                <a:gd name="connsiteY4" fmla="*/ 5993 h 691793"/>
                <a:gd name="connsiteX5" fmla="*/ 3249 w 304800"/>
                <a:gd name="connsiteY5" fmla="*/ 118798 h 691793"/>
                <a:gd name="connsiteX6" fmla="*/ 0 w 304800"/>
                <a:gd name="connsiteY6" fmla="*/ 691793 h 691793"/>
                <a:gd name="connsiteX7" fmla="*/ 76200 w 304800"/>
                <a:gd name="connsiteY7" fmla="*/ 691793 h 691793"/>
                <a:gd name="connsiteX8" fmla="*/ 76200 w 304800"/>
                <a:gd name="connsiteY8" fmla="*/ 348893 h 691793"/>
                <a:gd name="connsiteX9" fmla="*/ 114300 w 304800"/>
                <a:gd name="connsiteY9" fmla="*/ 348893 h 691793"/>
                <a:gd name="connsiteX10" fmla="*/ 114300 w 304800"/>
                <a:gd name="connsiteY10" fmla="*/ 691793 h 691793"/>
                <a:gd name="connsiteX11" fmla="*/ 190500 w 304800"/>
                <a:gd name="connsiteY11" fmla="*/ 691793 h 691793"/>
                <a:gd name="connsiteX12" fmla="*/ 179127 w 304800"/>
                <a:gd name="connsiteY12" fmla="*/ 167148 h 691793"/>
                <a:gd name="connsiteX13" fmla="*/ 230505 w 304800"/>
                <a:gd name="connsiteY13" fmla="*/ 322223 h 691793"/>
                <a:gd name="connsiteX14" fmla="*/ 266700 w 304800"/>
                <a:gd name="connsiteY14" fmla="*/ 350798 h 691793"/>
                <a:gd name="connsiteX15" fmla="*/ 304800 w 304800"/>
                <a:gd name="connsiteY15" fmla="*/ 312698 h 691793"/>
                <a:gd name="connsiteX16" fmla="*/ 302895 w 304800"/>
                <a:gd name="connsiteY16" fmla="*/ 303173 h 691793"/>
                <a:gd name="connsiteX0" fmla="*/ 302895 w 304800"/>
                <a:gd name="connsiteY0" fmla="*/ 301057 h 689677"/>
                <a:gd name="connsiteX1" fmla="*/ 226808 w 304800"/>
                <a:gd name="connsiteY1" fmla="*/ 135275 h 689677"/>
                <a:gd name="connsiteX2" fmla="*/ 207254 w 304800"/>
                <a:gd name="connsiteY2" fmla="*/ 82341 h 689677"/>
                <a:gd name="connsiteX3" fmla="*/ 169488 w 304800"/>
                <a:gd name="connsiteY3" fmla="*/ 31295 h 689677"/>
                <a:gd name="connsiteX4" fmla="*/ 95250 w 304800"/>
                <a:gd name="connsiteY4" fmla="*/ 3877 h 689677"/>
                <a:gd name="connsiteX5" fmla="*/ 3249 w 304800"/>
                <a:gd name="connsiteY5" fmla="*/ 116682 h 689677"/>
                <a:gd name="connsiteX6" fmla="*/ 0 w 304800"/>
                <a:gd name="connsiteY6" fmla="*/ 689677 h 689677"/>
                <a:gd name="connsiteX7" fmla="*/ 76200 w 304800"/>
                <a:gd name="connsiteY7" fmla="*/ 689677 h 689677"/>
                <a:gd name="connsiteX8" fmla="*/ 76200 w 304800"/>
                <a:gd name="connsiteY8" fmla="*/ 346777 h 689677"/>
                <a:gd name="connsiteX9" fmla="*/ 114300 w 304800"/>
                <a:gd name="connsiteY9" fmla="*/ 346777 h 689677"/>
                <a:gd name="connsiteX10" fmla="*/ 114300 w 304800"/>
                <a:gd name="connsiteY10" fmla="*/ 689677 h 689677"/>
                <a:gd name="connsiteX11" fmla="*/ 190500 w 304800"/>
                <a:gd name="connsiteY11" fmla="*/ 689677 h 689677"/>
                <a:gd name="connsiteX12" fmla="*/ 179127 w 304800"/>
                <a:gd name="connsiteY12" fmla="*/ 165032 h 689677"/>
                <a:gd name="connsiteX13" fmla="*/ 230505 w 304800"/>
                <a:gd name="connsiteY13" fmla="*/ 320107 h 689677"/>
                <a:gd name="connsiteX14" fmla="*/ 266700 w 304800"/>
                <a:gd name="connsiteY14" fmla="*/ 348682 h 689677"/>
                <a:gd name="connsiteX15" fmla="*/ 304800 w 304800"/>
                <a:gd name="connsiteY15" fmla="*/ 310582 h 689677"/>
                <a:gd name="connsiteX16" fmla="*/ 302895 w 304800"/>
                <a:gd name="connsiteY16" fmla="*/ 301057 h 689677"/>
                <a:gd name="connsiteX0" fmla="*/ 302895 w 304800"/>
                <a:gd name="connsiteY0" fmla="*/ 306710 h 695330"/>
                <a:gd name="connsiteX1" fmla="*/ 226808 w 304800"/>
                <a:gd name="connsiteY1" fmla="*/ 140928 h 695330"/>
                <a:gd name="connsiteX2" fmla="*/ 207254 w 304800"/>
                <a:gd name="connsiteY2" fmla="*/ 87994 h 695330"/>
                <a:gd name="connsiteX3" fmla="*/ 169488 w 304800"/>
                <a:gd name="connsiteY3" fmla="*/ 36948 h 695330"/>
                <a:gd name="connsiteX4" fmla="*/ 93625 w 304800"/>
                <a:gd name="connsiteY4" fmla="*/ 3438 h 695330"/>
                <a:gd name="connsiteX5" fmla="*/ 3249 w 304800"/>
                <a:gd name="connsiteY5" fmla="*/ 122335 h 695330"/>
                <a:gd name="connsiteX6" fmla="*/ 0 w 304800"/>
                <a:gd name="connsiteY6" fmla="*/ 695330 h 695330"/>
                <a:gd name="connsiteX7" fmla="*/ 76200 w 304800"/>
                <a:gd name="connsiteY7" fmla="*/ 695330 h 695330"/>
                <a:gd name="connsiteX8" fmla="*/ 76200 w 304800"/>
                <a:gd name="connsiteY8" fmla="*/ 352430 h 695330"/>
                <a:gd name="connsiteX9" fmla="*/ 114300 w 304800"/>
                <a:gd name="connsiteY9" fmla="*/ 352430 h 695330"/>
                <a:gd name="connsiteX10" fmla="*/ 114300 w 304800"/>
                <a:gd name="connsiteY10" fmla="*/ 695330 h 695330"/>
                <a:gd name="connsiteX11" fmla="*/ 190500 w 304800"/>
                <a:gd name="connsiteY11" fmla="*/ 695330 h 695330"/>
                <a:gd name="connsiteX12" fmla="*/ 179127 w 304800"/>
                <a:gd name="connsiteY12" fmla="*/ 170685 h 695330"/>
                <a:gd name="connsiteX13" fmla="*/ 230505 w 304800"/>
                <a:gd name="connsiteY13" fmla="*/ 325760 h 695330"/>
                <a:gd name="connsiteX14" fmla="*/ 266700 w 304800"/>
                <a:gd name="connsiteY14" fmla="*/ 354335 h 695330"/>
                <a:gd name="connsiteX15" fmla="*/ 304800 w 304800"/>
                <a:gd name="connsiteY15" fmla="*/ 316235 h 695330"/>
                <a:gd name="connsiteX16" fmla="*/ 302895 w 304800"/>
                <a:gd name="connsiteY16" fmla="*/ 306710 h 695330"/>
                <a:gd name="connsiteX0" fmla="*/ 302895 w 304800"/>
                <a:gd name="connsiteY0" fmla="*/ 304330 h 692950"/>
                <a:gd name="connsiteX1" fmla="*/ 226808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14300 w 304800"/>
                <a:gd name="connsiteY9" fmla="*/ 350050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9127 w 304800"/>
                <a:gd name="connsiteY12" fmla="*/ 168305 h 692950"/>
                <a:gd name="connsiteX13" fmla="*/ 230505 w 304800"/>
                <a:gd name="connsiteY13" fmla="*/ 323380 h 692950"/>
                <a:gd name="connsiteX14" fmla="*/ 266700 w 304800"/>
                <a:gd name="connsiteY14" fmla="*/ 351955 h 692950"/>
                <a:gd name="connsiteX15" fmla="*/ 304800 w 304800"/>
                <a:gd name="connsiteY15" fmla="*/ 313855 h 692950"/>
                <a:gd name="connsiteX16" fmla="*/ 302895 w 304800"/>
                <a:gd name="connsiteY16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7912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4330 h 692950"/>
                <a:gd name="connsiteX1" fmla="*/ 233307 w 304800"/>
                <a:gd name="connsiteY1" fmla="*/ 138548 h 692950"/>
                <a:gd name="connsiteX2" fmla="*/ 207254 w 304800"/>
                <a:gd name="connsiteY2" fmla="*/ 85614 h 692950"/>
                <a:gd name="connsiteX3" fmla="*/ 169488 w 304800"/>
                <a:gd name="connsiteY3" fmla="*/ 34568 h 692950"/>
                <a:gd name="connsiteX4" fmla="*/ 93625 w 304800"/>
                <a:gd name="connsiteY4" fmla="*/ 1058 h 692950"/>
                <a:gd name="connsiteX5" fmla="*/ 3249 w 304800"/>
                <a:gd name="connsiteY5" fmla="*/ 119955 h 692950"/>
                <a:gd name="connsiteX6" fmla="*/ 0 w 304800"/>
                <a:gd name="connsiteY6" fmla="*/ 692950 h 692950"/>
                <a:gd name="connsiteX7" fmla="*/ 76200 w 304800"/>
                <a:gd name="connsiteY7" fmla="*/ 692950 h 692950"/>
                <a:gd name="connsiteX8" fmla="*/ 76200 w 304800"/>
                <a:gd name="connsiteY8" fmla="*/ 350050 h 692950"/>
                <a:gd name="connsiteX9" fmla="*/ 107800 w 304800"/>
                <a:gd name="connsiteY9" fmla="*/ 351573 h 692950"/>
                <a:gd name="connsiteX10" fmla="*/ 114300 w 304800"/>
                <a:gd name="connsiteY10" fmla="*/ 692950 h 692950"/>
                <a:gd name="connsiteX11" fmla="*/ 190500 w 304800"/>
                <a:gd name="connsiteY11" fmla="*/ 692950 h 692950"/>
                <a:gd name="connsiteX12" fmla="*/ 178245 w 304800"/>
                <a:gd name="connsiteY12" fmla="*/ 342759 h 692950"/>
                <a:gd name="connsiteX13" fmla="*/ 169377 w 304800"/>
                <a:gd name="connsiteY13" fmla="*/ 168305 h 692950"/>
                <a:gd name="connsiteX14" fmla="*/ 230505 w 304800"/>
                <a:gd name="connsiteY14" fmla="*/ 323380 h 692950"/>
                <a:gd name="connsiteX15" fmla="*/ 266700 w 304800"/>
                <a:gd name="connsiteY15" fmla="*/ 351955 h 692950"/>
                <a:gd name="connsiteX16" fmla="*/ 304800 w 304800"/>
                <a:gd name="connsiteY16" fmla="*/ 313855 h 692950"/>
                <a:gd name="connsiteX17" fmla="*/ 302895 w 304800"/>
                <a:gd name="connsiteY17" fmla="*/ 304330 h 692950"/>
                <a:gd name="connsiteX0" fmla="*/ 302895 w 304800"/>
                <a:gd name="connsiteY0" fmla="*/ 305820 h 694440"/>
                <a:gd name="connsiteX1" fmla="*/ 233307 w 304800"/>
                <a:gd name="connsiteY1" fmla="*/ 140038 h 694440"/>
                <a:gd name="connsiteX2" fmla="*/ 207254 w 304800"/>
                <a:gd name="connsiteY2" fmla="*/ 87104 h 694440"/>
                <a:gd name="connsiteX3" fmla="*/ 164614 w 304800"/>
                <a:gd name="connsiteY3" fmla="*/ 43672 h 694440"/>
                <a:gd name="connsiteX4" fmla="*/ 93625 w 304800"/>
                <a:gd name="connsiteY4" fmla="*/ 2548 h 694440"/>
                <a:gd name="connsiteX5" fmla="*/ 3249 w 304800"/>
                <a:gd name="connsiteY5" fmla="*/ 121445 h 694440"/>
                <a:gd name="connsiteX6" fmla="*/ 0 w 304800"/>
                <a:gd name="connsiteY6" fmla="*/ 694440 h 694440"/>
                <a:gd name="connsiteX7" fmla="*/ 76200 w 304800"/>
                <a:gd name="connsiteY7" fmla="*/ 694440 h 694440"/>
                <a:gd name="connsiteX8" fmla="*/ 76200 w 304800"/>
                <a:gd name="connsiteY8" fmla="*/ 351540 h 694440"/>
                <a:gd name="connsiteX9" fmla="*/ 107800 w 304800"/>
                <a:gd name="connsiteY9" fmla="*/ 353063 h 694440"/>
                <a:gd name="connsiteX10" fmla="*/ 114300 w 304800"/>
                <a:gd name="connsiteY10" fmla="*/ 694440 h 694440"/>
                <a:gd name="connsiteX11" fmla="*/ 190500 w 304800"/>
                <a:gd name="connsiteY11" fmla="*/ 694440 h 694440"/>
                <a:gd name="connsiteX12" fmla="*/ 178245 w 304800"/>
                <a:gd name="connsiteY12" fmla="*/ 344249 h 694440"/>
                <a:gd name="connsiteX13" fmla="*/ 169377 w 304800"/>
                <a:gd name="connsiteY13" fmla="*/ 169795 h 694440"/>
                <a:gd name="connsiteX14" fmla="*/ 230505 w 304800"/>
                <a:gd name="connsiteY14" fmla="*/ 324870 h 694440"/>
                <a:gd name="connsiteX15" fmla="*/ 266700 w 304800"/>
                <a:gd name="connsiteY15" fmla="*/ 353445 h 694440"/>
                <a:gd name="connsiteX16" fmla="*/ 304800 w 304800"/>
                <a:gd name="connsiteY16" fmla="*/ 315345 h 694440"/>
                <a:gd name="connsiteX17" fmla="*/ 302895 w 304800"/>
                <a:gd name="connsiteY17" fmla="*/ 305820 h 694440"/>
                <a:gd name="connsiteX0" fmla="*/ 302895 w 304800"/>
                <a:gd name="connsiteY0" fmla="*/ 305908 h 694528"/>
                <a:gd name="connsiteX1" fmla="*/ 233307 w 304800"/>
                <a:gd name="connsiteY1" fmla="*/ 140126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5908 h 694528"/>
                <a:gd name="connsiteX1" fmla="*/ 231682 w 304800"/>
                <a:gd name="connsiteY1" fmla="*/ 159923 h 694528"/>
                <a:gd name="connsiteX2" fmla="*/ 202379 w 304800"/>
                <a:gd name="connsiteY2" fmla="*/ 97852 h 694528"/>
                <a:gd name="connsiteX3" fmla="*/ 164614 w 304800"/>
                <a:gd name="connsiteY3" fmla="*/ 43760 h 694528"/>
                <a:gd name="connsiteX4" fmla="*/ 93625 w 304800"/>
                <a:gd name="connsiteY4" fmla="*/ 2636 h 694528"/>
                <a:gd name="connsiteX5" fmla="*/ 3249 w 304800"/>
                <a:gd name="connsiteY5" fmla="*/ 121533 h 694528"/>
                <a:gd name="connsiteX6" fmla="*/ 0 w 304800"/>
                <a:gd name="connsiteY6" fmla="*/ 694528 h 694528"/>
                <a:gd name="connsiteX7" fmla="*/ 76200 w 304800"/>
                <a:gd name="connsiteY7" fmla="*/ 694528 h 694528"/>
                <a:gd name="connsiteX8" fmla="*/ 76200 w 304800"/>
                <a:gd name="connsiteY8" fmla="*/ 351628 h 694528"/>
                <a:gd name="connsiteX9" fmla="*/ 107800 w 304800"/>
                <a:gd name="connsiteY9" fmla="*/ 353151 h 694528"/>
                <a:gd name="connsiteX10" fmla="*/ 114300 w 304800"/>
                <a:gd name="connsiteY10" fmla="*/ 694528 h 694528"/>
                <a:gd name="connsiteX11" fmla="*/ 190500 w 304800"/>
                <a:gd name="connsiteY11" fmla="*/ 694528 h 694528"/>
                <a:gd name="connsiteX12" fmla="*/ 178245 w 304800"/>
                <a:gd name="connsiteY12" fmla="*/ 344337 h 694528"/>
                <a:gd name="connsiteX13" fmla="*/ 169377 w 304800"/>
                <a:gd name="connsiteY13" fmla="*/ 169883 h 694528"/>
                <a:gd name="connsiteX14" fmla="*/ 230505 w 304800"/>
                <a:gd name="connsiteY14" fmla="*/ 324958 h 694528"/>
                <a:gd name="connsiteX15" fmla="*/ 266700 w 304800"/>
                <a:gd name="connsiteY15" fmla="*/ 353533 h 694528"/>
                <a:gd name="connsiteX16" fmla="*/ 304800 w 304800"/>
                <a:gd name="connsiteY16" fmla="*/ 315433 h 694528"/>
                <a:gd name="connsiteX17" fmla="*/ 302895 w 304800"/>
                <a:gd name="connsiteY17" fmla="*/ 305908 h 694528"/>
                <a:gd name="connsiteX0" fmla="*/ 302895 w 304800"/>
                <a:gd name="connsiteY0" fmla="*/ 301565 h 690185"/>
                <a:gd name="connsiteX1" fmla="*/ 231682 w 304800"/>
                <a:gd name="connsiteY1" fmla="*/ 155580 h 690185"/>
                <a:gd name="connsiteX2" fmla="*/ 202379 w 304800"/>
                <a:gd name="connsiteY2" fmla="*/ 93509 h 690185"/>
                <a:gd name="connsiteX3" fmla="*/ 164614 w 304800"/>
                <a:gd name="connsiteY3" fmla="*/ 39417 h 690185"/>
                <a:gd name="connsiteX4" fmla="*/ 79001 w 304800"/>
                <a:gd name="connsiteY4" fmla="*/ 2862 h 690185"/>
                <a:gd name="connsiteX5" fmla="*/ 3249 w 304800"/>
                <a:gd name="connsiteY5" fmla="*/ 117190 h 690185"/>
                <a:gd name="connsiteX6" fmla="*/ 0 w 304800"/>
                <a:gd name="connsiteY6" fmla="*/ 690185 h 690185"/>
                <a:gd name="connsiteX7" fmla="*/ 76200 w 304800"/>
                <a:gd name="connsiteY7" fmla="*/ 690185 h 690185"/>
                <a:gd name="connsiteX8" fmla="*/ 76200 w 304800"/>
                <a:gd name="connsiteY8" fmla="*/ 347285 h 690185"/>
                <a:gd name="connsiteX9" fmla="*/ 107800 w 304800"/>
                <a:gd name="connsiteY9" fmla="*/ 348808 h 690185"/>
                <a:gd name="connsiteX10" fmla="*/ 114300 w 304800"/>
                <a:gd name="connsiteY10" fmla="*/ 690185 h 690185"/>
                <a:gd name="connsiteX11" fmla="*/ 190500 w 304800"/>
                <a:gd name="connsiteY11" fmla="*/ 690185 h 690185"/>
                <a:gd name="connsiteX12" fmla="*/ 178245 w 304800"/>
                <a:gd name="connsiteY12" fmla="*/ 339994 h 690185"/>
                <a:gd name="connsiteX13" fmla="*/ 169377 w 304800"/>
                <a:gd name="connsiteY13" fmla="*/ 165540 h 690185"/>
                <a:gd name="connsiteX14" fmla="*/ 230505 w 304800"/>
                <a:gd name="connsiteY14" fmla="*/ 320615 h 690185"/>
                <a:gd name="connsiteX15" fmla="*/ 266700 w 304800"/>
                <a:gd name="connsiteY15" fmla="*/ 349190 h 690185"/>
                <a:gd name="connsiteX16" fmla="*/ 304800 w 304800"/>
                <a:gd name="connsiteY16" fmla="*/ 311090 h 690185"/>
                <a:gd name="connsiteX17" fmla="*/ 302895 w 304800"/>
                <a:gd name="connsiteY17" fmla="*/ 301565 h 690185"/>
                <a:gd name="connsiteX0" fmla="*/ 302895 w 304800"/>
                <a:gd name="connsiteY0" fmla="*/ 301073 h 689693"/>
                <a:gd name="connsiteX1" fmla="*/ 231682 w 304800"/>
                <a:gd name="connsiteY1" fmla="*/ 155088 h 689693"/>
                <a:gd name="connsiteX2" fmla="*/ 202379 w 304800"/>
                <a:gd name="connsiteY2" fmla="*/ 93017 h 689693"/>
                <a:gd name="connsiteX3" fmla="*/ 164614 w 304800"/>
                <a:gd name="connsiteY3" fmla="*/ 38925 h 689693"/>
                <a:gd name="connsiteX4" fmla="*/ 79001 w 304800"/>
                <a:gd name="connsiteY4" fmla="*/ 2370 h 689693"/>
                <a:gd name="connsiteX5" fmla="*/ 3249 w 304800"/>
                <a:gd name="connsiteY5" fmla="*/ 116698 h 689693"/>
                <a:gd name="connsiteX6" fmla="*/ 0 w 304800"/>
                <a:gd name="connsiteY6" fmla="*/ 689693 h 689693"/>
                <a:gd name="connsiteX7" fmla="*/ 76200 w 304800"/>
                <a:gd name="connsiteY7" fmla="*/ 689693 h 689693"/>
                <a:gd name="connsiteX8" fmla="*/ 76200 w 304800"/>
                <a:gd name="connsiteY8" fmla="*/ 346793 h 689693"/>
                <a:gd name="connsiteX9" fmla="*/ 107800 w 304800"/>
                <a:gd name="connsiteY9" fmla="*/ 348316 h 689693"/>
                <a:gd name="connsiteX10" fmla="*/ 114300 w 304800"/>
                <a:gd name="connsiteY10" fmla="*/ 689693 h 689693"/>
                <a:gd name="connsiteX11" fmla="*/ 190500 w 304800"/>
                <a:gd name="connsiteY11" fmla="*/ 689693 h 689693"/>
                <a:gd name="connsiteX12" fmla="*/ 178245 w 304800"/>
                <a:gd name="connsiteY12" fmla="*/ 339502 h 689693"/>
                <a:gd name="connsiteX13" fmla="*/ 169377 w 304800"/>
                <a:gd name="connsiteY13" fmla="*/ 165048 h 689693"/>
                <a:gd name="connsiteX14" fmla="*/ 230505 w 304800"/>
                <a:gd name="connsiteY14" fmla="*/ 320123 h 689693"/>
                <a:gd name="connsiteX15" fmla="*/ 266700 w 304800"/>
                <a:gd name="connsiteY15" fmla="*/ 348698 h 689693"/>
                <a:gd name="connsiteX16" fmla="*/ 304800 w 304800"/>
                <a:gd name="connsiteY16" fmla="*/ 310598 h 689693"/>
                <a:gd name="connsiteX17" fmla="*/ 302895 w 304800"/>
                <a:gd name="connsiteY17" fmla="*/ 301073 h 689693"/>
                <a:gd name="connsiteX0" fmla="*/ 302895 w 304800"/>
                <a:gd name="connsiteY0" fmla="*/ 301389 h 690009"/>
                <a:gd name="connsiteX1" fmla="*/ 231682 w 304800"/>
                <a:gd name="connsiteY1" fmla="*/ 155404 h 690009"/>
                <a:gd name="connsiteX2" fmla="*/ 202379 w 304800"/>
                <a:gd name="connsiteY2" fmla="*/ 93333 h 690009"/>
                <a:gd name="connsiteX3" fmla="*/ 161365 w 304800"/>
                <a:gd name="connsiteY3" fmla="*/ 40764 h 690009"/>
                <a:gd name="connsiteX4" fmla="*/ 79001 w 304800"/>
                <a:gd name="connsiteY4" fmla="*/ 2686 h 690009"/>
                <a:gd name="connsiteX5" fmla="*/ 3249 w 304800"/>
                <a:gd name="connsiteY5" fmla="*/ 117014 h 690009"/>
                <a:gd name="connsiteX6" fmla="*/ 0 w 304800"/>
                <a:gd name="connsiteY6" fmla="*/ 690009 h 690009"/>
                <a:gd name="connsiteX7" fmla="*/ 76200 w 304800"/>
                <a:gd name="connsiteY7" fmla="*/ 690009 h 690009"/>
                <a:gd name="connsiteX8" fmla="*/ 76200 w 304800"/>
                <a:gd name="connsiteY8" fmla="*/ 347109 h 690009"/>
                <a:gd name="connsiteX9" fmla="*/ 107800 w 304800"/>
                <a:gd name="connsiteY9" fmla="*/ 348632 h 690009"/>
                <a:gd name="connsiteX10" fmla="*/ 114300 w 304800"/>
                <a:gd name="connsiteY10" fmla="*/ 690009 h 690009"/>
                <a:gd name="connsiteX11" fmla="*/ 190500 w 304800"/>
                <a:gd name="connsiteY11" fmla="*/ 690009 h 690009"/>
                <a:gd name="connsiteX12" fmla="*/ 178245 w 304800"/>
                <a:gd name="connsiteY12" fmla="*/ 339818 h 690009"/>
                <a:gd name="connsiteX13" fmla="*/ 169377 w 304800"/>
                <a:gd name="connsiteY13" fmla="*/ 165364 h 690009"/>
                <a:gd name="connsiteX14" fmla="*/ 230505 w 304800"/>
                <a:gd name="connsiteY14" fmla="*/ 320439 h 690009"/>
                <a:gd name="connsiteX15" fmla="*/ 266700 w 304800"/>
                <a:gd name="connsiteY15" fmla="*/ 349014 h 690009"/>
                <a:gd name="connsiteX16" fmla="*/ 304800 w 304800"/>
                <a:gd name="connsiteY16" fmla="*/ 310914 h 690009"/>
                <a:gd name="connsiteX17" fmla="*/ 302895 w 304800"/>
                <a:gd name="connsiteY17" fmla="*/ 301389 h 69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690009">
                  <a:moveTo>
                    <a:pt x="302895" y="301389"/>
                  </a:moveTo>
                  <a:lnTo>
                    <a:pt x="231682" y="155404"/>
                  </a:lnTo>
                  <a:cubicBezTo>
                    <a:pt x="215742" y="118951"/>
                    <a:pt x="214098" y="112440"/>
                    <a:pt x="202379" y="93333"/>
                  </a:cubicBezTo>
                  <a:cubicBezTo>
                    <a:pt x="190660" y="74226"/>
                    <a:pt x="181928" y="55872"/>
                    <a:pt x="161365" y="40764"/>
                  </a:cubicBezTo>
                  <a:cubicBezTo>
                    <a:pt x="140802" y="25656"/>
                    <a:pt x="105354" y="-10022"/>
                    <a:pt x="79001" y="2686"/>
                  </a:cubicBezTo>
                  <a:cubicBezTo>
                    <a:pt x="52648" y="15394"/>
                    <a:pt x="19124" y="2714"/>
                    <a:pt x="3249" y="117014"/>
                  </a:cubicBezTo>
                  <a:lnTo>
                    <a:pt x="0" y="690009"/>
                  </a:lnTo>
                  <a:lnTo>
                    <a:pt x="76200" y="690009"/>
                  </a:lnTo>
                  <a:lnTo>
                    <a:pt x="76200" y="347109"/>
                  </a:lnTo>
                  <a:lnTo>
                    <a:pt x="107800" y="348632"/>
                  </a:lnTo>
                  <a:lnTo>
                    <a:pt x="114300" y="690009"/>
                  </a:lnTo>
                  <a:lnTo>
                    <a:pt x="190500" y="690009"/>
                  </a:lnTo>
                  <a:lnTo>
                    <a:pt x="178245" y="339818"/>
                  </a:lnTo>
                  <a:lnTo>
                    <a:pt x="169377" y="165364"/>
                  </a:lnTo>
                  <a:lnTo>
                    <a:pt x="230505" y="320439"/>
                  </a:lnTo>
                  <a:cubicBezTo>
                    <a:pt x="234315" y="335679"/>
                    <a:pt x="249555" y="349014"/>
                    <a:pt x="266700" y="349014"/>
                  </a:cubicBezTo>
                  <a:cubicBezTo>
                    <a:pt x="287655" y="349014"/>
                    <a:pt x="304800" y="331869"/>
                    <a:pt x="304800" y="310914"/>
                  </a:cubicBezTo>
                  <a:cubicBezTo>
                    <a:pt x="304800" y="307104"/>
                    <a:pt x="302895" y="303294"/>
                    <a:pt x="302895" y="3013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74" name="Grafik 83" descr="Frau">
            <a:extLst>
              <a:ext uri="{FF2B5EF4-FFF2-40B4-BE49-F238E27FC236}">
                <a16:creationId xmlns:a16="http://schemas.microsoft.com/office/drawing/2014/main" id="{C4644294-A6D0-4FA0-B858-B759804EC6AE}"/>
              </a:ext>
            </a:extLst>
          </p:cNvPr>
          <p:cNvGrpSpPr/>
          <p:nvPr/>
        </p:nvGrpSpPr>
        <p:grpSpPr>
          <a:xfrm>
            <a:off x="5579655" y="4626123"/>
            <a:ext cx="628164" cy="1395165"/>
            <a:chOff x="6347876" y="3793480"/>
            <a:chExt cx="355806" cy="870289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B65DECD-AD6C-4E60-8A80-2D7BBDDA0D97}"/>
                </a:ext>
              </a:extLst>
            </p:cNvPr>
            <p:cNvSpPr/>
            <p:nvPr/>
          </p:nvSpPr>
          <p:spPr>
            <a:xfrm>
              <a:off x="6386698" y="3793480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92ADBB4F-07BB-4229-B257-6A1C498255EC}"/>
                </a:ext>
              </a:extLst>
            </p:cNvPr>
            <p:cNvSpPr/>
            <p:nvPr/>
          </p:nvSpPr>
          <p:spPr>
            <a:xfrm>
              <a:off x="6347876" y="3977234"/>
              <a:ext cx="355806" cy="686535"/>
            </a:xfrm>
            <a:custGeom>
              <a:avLst/>
              <a:gdLst>
                <a:gd name="connsiteX0" fmla="*/ 425805 w 428625"/>
                <a:gd name="connsiteY0" fmla="*/ 300514 h 695325"/>
                <a:gd name="connsiteX1" fmla="*/ 357225 w 428625"/>
                <a:gd name="connsiteY1" fmla="*/ 64294 h 695325"/>
                <a:gd name="connsiteX2" fmla="*/ 341985 w 428625"/>
                <a:gd name="connsiteY2" fmla="*/ 43339 h 695325"/>
                <a:gd name="connsiteX3" fmla="*/ 261975 w 428625"/>
                <a:gd name="connsiteY3" fmla="*/ 10954 h 695325"/>
                <a:gd name="connsiteX4" fmla="*/ 218160 w 428625"/>
                <a:gd name="connsiteY4" fmla="*/ 7144 h 695325"/>
                <a:gd name="connsiteX5" fmla="*/ 174345 w 428625"/>
                <a:gd name="connsiteY5" fmla="*/ 10954 h 695325"/>
                <a:gd name="connsiteX6" fmla="*/ 94335 w 428625"/>
                <a:gd name="connsiteY6" fmla="*/ 43339 h 695325"/>
                <a:gd name="connsiteX7" fmla="*/ 79095 w 428625"/>
                <a:gd name="connsiteY7" fmla="*/ 64294 h 695325"/>
                <a:gd name="connsiteX8" fmla="*/ 8610 w 428625"/>
                <a:gd name="connsiteY8" fmla="*/ 300514 h 695325"/>
                <a:gd name="connsiteX9" fmla="*/ 35280 w 428625"/>
                <a:gd name="connsiteY9" fmla="*/ 348139 h 695325"/>
                <a:gd name="connsiteX10" fmla="*/ 46710 w 428625"/>
                <a:gd name="connsiteY10" fmla="*/ 350044 h 695325"/>
                <a:gd name="connsiteX11" fmla="*/ 82905 w 428625"/>
                <a:gd name="connsiteY11" fmla="*/ 323374 h 695325"/>
                <a:gd name="connsiteX12" fmla="*/ 141960 w 428625"/>
                <a:gd name="connsiteY12" fmla="*/ 123349 h 695325"/>
                <a:gd name="connsiteX13" fmla="*/ 141960 w 428625"/>
                <a:gd name="connsiteY13" fmla="*/ 190024 h 695325"/>
                <a:gd name="connsiteX14" fmla="*/ 71475 w 428625"/>
                <a:gd name="connsiteY14" fmla="*/ 426244 h 695325"/>
                <a:gd name="connsiteX15" fmla="*/ 122910 w 428625"/>
                <a:gd name="connsiteY15" fmla="*/ 426244 h 695325"/>
                <a:gd name="connsiteX16" fmla="*/ 122910 w 428625"/>
                <a:gd name="connsiteY16" fmla="*/ 692944 h 695325"/>
                <a:gd name="connsiteX17" fmla="*/ 199110 w 428625"/>
                <a:gd name="connsiteY17" fmla="*/ 692944 h 695325"/>
                <a:gd name="connsiteX18" fmla="*/ 199110 w 428625"/>
                <a:gd name="connsiteY18" fmla="*/ 426244 h 695325"/>
                <a:gd name="connsiteX19" fmla="*/ 237210 w 428625"/>
                <a:gd name="connsiteY19" fmla="*/ 426244 h 695325"/>
                <a:gd name="connsiteX20" fmla="*/ 237210 w 428625"/>
                <a:gd name="connsiteY20" fmla="*/ 692944 h 695325"/>
                <a:gd name="connsiteX21" fmla="*/ 313410 w 428625"/>
                <a:gd name="connsiteY21" fmla="*/ 692944 h 695325"/>
                <a:gd name="connsiteX22" fmla="*/ 313410 w 428625"/>
                <a:gd name="connsiteY22" fmla="*/ 426244 h 695325"/>
                <a:gd name="connsiteX23" fmla="*/ 364845 w 428625"/>
                <a:gd name="connsiteY23" fmla="*/ 426244 h 695325"/>
                <a:gd name="connsiteX24" fmla="*/ 294360 w 428625"/>
                <a:gd name="connsiteY24" fmla="*/ 190024 h 695325"/>
                <a:gd name="connsiteX25" fmla="*/ 294360 w 428625"/>
                <a:gd name="connsiteY25" fmla="*/ 123349 h 695325"/>
                <a:gd name="connsiteX26" fmla="*/ 353415 w 428625"/>
                <a:gd name="connsiteY26" fmla="*/ 323374 h 695325"/>
                <a:gd name="connsiteX27" fmla="*/ 389610 w 428625"/>
                <a:gd name="connsiteY27" fmla="*/ 350044 h 695325"/>
                <a:gd name="connsiteX28" fmla="*/ 401040 w 428625"/>
                <a:gd name="connsiteY28" fmla="*/ 348139 h 695325"/>
                <a:gd name="connsiteX29" fmla="*/ 425805 w 428625"/>
                <a:gd name="connsiteY29" fmla="*/ 300514 h 695325"/>
                <a:gd name="connsiteX0" fmla="*/ 418662 w 420138"/>
                <a:gd name="connsiteY0" fmla="*/ 293370 h 685800"/>
                <a:gd name="connsiteX1" fmla="*/ 350082 w 420138"/>
                <a:gd name="connsiteY1" fmla="*/ 57150 h 685800"/>
                <a:gd name="connsiteX2" fmla="*/ 334842 w 420138"/>
                <a:gd name="connsiteY2" fmla="*/ 36195 h 685800"/>
                <a:gd name="connsiteX3" fmla="*/ 254832 w 420138"/>
                <a:gd name="connsiteY3" fmla="*/ 3810 h 685800"/>
                <a:gd name="connsiteX4" fmla="*/ 211017 w 420138"/>
                <a:gd name="connsiteY4" fmla="*/ 0 h 685800"/>
                <a:gd name="connsiteX5" fmla="*/ 167202 w 420138"/>
                <a:gd name="connsiteY5" fmla="*/ 3810 h 685800"/>
                <a:gd name="connsiteX6" fmla="*/ 87192 w 420138"/>
                <a:gd name="connsiteY6" fmla="*/ 36195 h 685800"/>
                <a:gd name="connsiteX7" fmla="*/ 71952 w 420138"/>
                <a:gd name="connsiteY7" fmla="*/ 57150 h 685800"/>
                <a:gd name="connsiteX8" fmla="*/ 1467 w 420138"/>
                <a:gd name="connsiteY8" fmla="*/ 293370 h 685800"/>
                <a:gd name="connsiteX9" fmla="*/ 28137 w 420138"/>
                <a:gd name="connsiteY9" fmla="*/ 340995 h 685800"/>
                <a:gd name="connsiteX10" fmla="*/ 39567 w 420138"/>
                <a:gd name="connsiteY10" fmla="*/ 342900 h 685800"/>
                <a:gd name="connsiteX11" fmla="*/ 175344 w 420138"/>
                <a:gd name="connsiteY11" fmla="*/ 329547 h 685800"/>
                <a:gd name="connsiteX12" fmla="*/ 134817 w 420138"/>
                <a:gd name="connsiteY12" fmla="*/ 116205 h 685800"/>
                <a:gd name="connsiteX13" fmla="*/ 134817 w 420138"/>
                <a:gd name="connsiteY13" fmla="*/ 182880 h 685800"/>
                <a:gd name="connsiteX14" fmla="*/ 64332 w 420138"/>
                <a:gd name="connsiteY14" fmla="*/ 419100 h 685800"/>
                <a:gd name="connsiteX15" fmla="*/ 115767 w 420138"/>
                <a:gd name="connsiteY15" fmla="*/ 419100 h 685800"/>
                <a:gd name="connsiteX16" fmla="*/ 115767 w 420138"/>
                <a:gd name="connsiteY16" fmla="*/ 685800 h 685800"/>
                <a:gd name="connsiteX17" fmla="*/ 191967 w 420138"/>
                <a:gd name="connsiteY17" fmla="*/ 685800 h 685800"/>
                <a:gd name="connsiteX18" fmla="*/ 191967 w 420138"/>
                <a:gd name="connsiteY18" fmla="*/ 419100 h 685800"/>
                <a:gd name="connsiteX19" fmla="*/ 230067 w 420138"/>
                <a:gd name="connsiteY19" fmla="*/ 419100 h 685800"/>
                <a:gd name="connsiteX20" fmla="*/ 230067 w 420138"/>
                <a:gd name="connsiteY20" fmla="*/ 685800 h 685800"/>
                <a:gd name="connsiteX21" fmla="*/ 306267 w 420138"/>
                <a:gd name="connsiteY21" fmla="*/ 685800 h 685800"/>
                <a:gd name="connsiteX22" fmla="*/ 306267 w 420138"/>
                <a:gd name="connsiteY22" fmla="*/ 419100 h 685800"/>
                <a:gd name="connsiteX23" fmla="*/ 357702 w 420138"/>
                <a:gd name="connsiteY23" fmla="*/ 419100 h 685800"/>
                <a:gd name="connsiteX24" fmla="*/ 287217 w 420138"/>
                <a:gd name="connsiteY24" fmla="*/ 182880 h 685800"/>
                <a:gd name="connsiteX25" fmla="*/ 287217 w 420138"/>
                <a:gd name="connsiteY25" fmla="*/ 116205 h 685800"/>
                <a:gd name="connsiteX26" fmla="*/ 346272 w 420138"/>
                <a:gd name="connsiteY26" fmla="*/ 316230 h 685800"/>
                <a:gd name="connsiteX27" fmla="*/ 382467 w 420138"/>
                <a:gd name="connsiteY27" fmla="*/ 342900 h 685800"/>
                <a:gd name="connsiteX28" fmla="*/ 393897 w 420138"/>
                <a:gd name="connsiteY28" fmla="*/ 340995 h 685800"/>
                <a:gd name="connsiteX29" fmla="*/ 418662 w 420138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62758 w 395704"/>
                <a:gd name="connsiteY6" fmla="*/ 36195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47518 w 395704"/>
                <a:gd name="connsiteY7" fmla="*/ 57150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310408 w 395704"/>
                <a:gd name="connsiteY2" fmla="*/ 36195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3370 h 685800"/>
                <a:gd name="connsiteX1" fmla="*/ 325648 w 395704"/>
                <a:gd name="connsiteY1" fmla="*/ 57150 h 685800"/>
                <a:gd name="connsiteX2" fmla="*/ 244020 w 395704"/>
                <a:gd name="connsiteY2" fmla="*/ 64308 h 685800"/>
                <a:gd name="connsiteX3" fmla="*/ 230398 w 395704"/>
                <a:gd name="connsiteY3" fmla="*/ 3810 h 685800"/>
                <a:gd name="connsiteX4" fmla="*/ 186583 w 395704"/>
                <a:gd name="connsiteY4" fmla="*/ 0 h 685800"/>
                <a:gd name="connsiteX5" fmla="*/ 142768 w 395704"/>
                <a:gd name="connsiteY5" fmla="*/ 3810 h 685800"/>
                <a:gd name="connsiteX6" fmla="*/ 109531 w 395704"/>
                <a:gd name="connsiteY6" fmla="*/ 15480 h 685800"/>
                <a:gd name="connsiteX7" fmla="*/ 79203 w 395704"/>
                <a:gd name="connsiteY7" fmla="*/ 77864 h 685800"/>
                <a:gd name="connsiteX8" fmla="*/ 63035 w 395704"/>
                <a:gd name="connsiteY8" fmla="*/ 324442 h 685800"/>
                <a:gd name="connsiteX9" fmla="*/ 3703 w 395704"/>
                <a:gd name="connsiteY9" fmla="*/ 340995 h 685800"/>
                <a:gd name="connsiteX10" fmla="*/ 15133 w 395704"/>
                <a:gd name="connsiteY10" fmla="*/ 342900 h 685800"/>
                <a:gd name="connsiteX11" fmla="*/ 150910 w 395704"/>
                <a:gd name="connsiteY11" fmla="*/ 329547 h 685800"/>
                <a:gd name="connsiteX12" fmla="*/ 110383 w 395704"/>
                <a:gd name="connsiteY12" fmla="*/ 116205 h 685800"/>
                <a:gd name="connsiteX13" fmla="*/ 110383 w 395704"/>
                <a:gd name="connsiteY13" fmla="*/ 182880 h 685800"/>
                <a:gd name="connsiteX14" fmla="*/ 39898 w 395704"/>
                <a:gd name="connsiteY14" fmla="*/ 419100 h 685800"/>
                <a:gd name="connsiteX15" fmla="*/ 91333 w 395704"/>
                <a:gd name="connsiteY15" fmla="*/ 419100 h 685800"/>
                <a:gd name="connsiteX16" fmla="*/ 91333 w 395704"/>
                <a:gd name="connsiteY16" fmla="*/ 685800 h 685800"/>
                <a:gd name="connsiteX17" fmla="*/ 167533 w 395704"/>
                <a:gd name="connsiteY17" fmla="*/ 685800 h 685800"/>
                <a:gd name="connsiteX18" fmla="*/ 167533 w 395704"/>
                <a:gd name="connsiteY18" fmla="*/ 419100 h 685800"/>
                <a:gd name="connsiteX19" fmla="*/ 205633 w 395704"/>
                <a:gd name="connsiteY19" fmla="*/ 419100 h 685800"/>
                <a:gd name="connsiteX20" fmla="*/ 205633 w 395704"/>
                <a:gd name="connsiteY20" fmla="*/ 685800 h 685800"/>
                <a:gd name="connsiteX21" fmla="*/ 281833 w 395704"/>
                <a:gd name="connsiteY21" fmla="*/ 685800 h 685800"/>
                <a:gd name="connsiteX22" fmla="*/ 281833 w 395704"/>
                <a:gd name="connsiteY22" fmla="*/ 419100 h 685800"/>
                <a:gd name="connsiteX23" fmla="*/ 333268 w 395704"/>
                <a:gd name="connsiteY23" fmla="*/ 419100 h 685800"/>
                <a:gd name="connsiteX24" fmla="*/ 262783 w 395704"/>
                <a:gd name="connsiteY24" fmla="*/ 182880 h 685800"/>
                <a:gd name="connsiteX25" fmla="*/ 262783 w 395704"/>
                <a:gd name="connsiteY25" fmla="*/ 116205 h 685800"/>
                <a:gd name="connsiteX26" fmla="*/ 321838 w 395704"/>
                <a:gd name="connsiteY26" fmla="*/ 316230 h 685800"/>
                <a:gd name="connsiteX27" fmla="*/ 358033 w 395704"/>
                <a:gd name="connsiteY27" fmla="*/ 342900 h 685800"/>
                <a:gd name="connsiteX28" fmla="*/ 369463 w 395704"/>
                <a:gd name="connsiteY28" fmla="*/ 340995 h 685800"/>
                <a:gd name="connsiteX29" fmla="*/ 394228 w 395704"/>
                <a:gd name="connsiteY29" fmla="*/ 293370 h 685800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44020 w 395704"/>
                <a:gd name="connsiteY2" fmla="*/ 65043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325648 w 395704"/>
                <a:gd name="connsiteY1" fmla="*/ 57885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62783 w 395704"/>
                <a:gd name="connsiteY25" fmla="*/ 116940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50910 w 395704"/>
                <a:gd name="connsiteY11" fmla="*/ 330282 h 686535"/>
                <a:gd name="connsiteX12" fmla="*/ 110383 w 395704"/>
                <a:gd name="connsiteY12" fmla="*/ 116940 h 686535"/>
                <a:gd name="connsiteX13" fmla="*/ 110383 w 395704"/>
                <a:gd name="connsiteY13" fmla="*/ 183615 h 686535"/>
                <a:gd name="connsiteX14" fmla="*/ 39898 w 395704"/>
                <a:gd name="connsiteY14" fmla="*/ 419835 h 686535"/>
                <a:gd name="connsiteX15" fmla="*/ 91333 w 395704"/>
                <a:gd name="connsiteY15" fmla="*/ 419835 h 686535"/>
                <a:gd name="connsiteX16" fmla="*/ 91333 w 395704"/>
                <a:gd name="connsiteY16" fmla="*/ 686535 h 686535"/>
                <a:gd name="connsiteX17" fmla="*/ 167533 w 395704"/>
                <a:gd name="connsiteY17" fmla="*/ 686535 h 686535"/>
                <a:gd name="connsiteX18" fmla="*/ 167533 w 395704"/>
                <a:gd name="connsiteY18" fmla="*/ 419835 h 686535"/>
                <a:gd name="connsiteX19" fmla="*/ 205633 w 395704"/>
                <a:gd name="connsiteY19" fmla="*/ 419835 h 686535"/>
                <a:gd name="connsiteX20" fmla="*/ 205633 w 395704"/>
                <a:gd name="connsiteY20" fmla="*/ 686535 h 686535"/>
                <a:gd name="connsiteX21" fmla="*/ 281833 w 395704"/>
                <a:gd name="connsiteY21" fmla="*/ 686535 h 686535"/>
                <a:gd name="connsiteX22" fmla="*/ 281833 w 395704"/>
                <a:gd name="connsiteY22" fmla="*/ 419835 h 686535"/>
                <a:gd name="connsiteX23" fmla="*/ 333268 w 395704"/>
                <a:gd name="connsiteY23" fmla="*/ 419835 h 686535"/>
                <a:gd name="connsiteX24" fmla="*/ 262783 w 395704"/>
                <a:gd name="connsiteY24" fmla="*/ 183615 h 686535"/>
                <a:gd name="connsiteX25" fmla="*/ 253730 w 395704"/>
                <a:gd name="connsiteY25" fmla="*/ 176124 h 686535"/>
                <a:gd name="connsiteX26" fmla="*/ 321838 w 395704"/>
                <a:gd name="connsiteY26" fmla="*/ 316965 h 686535"/>
                <a:gd name="connsiteX27" fmla="*/ 358033 w 395704"/>
                <a:gd name="connsiteY27" fmla="*/ 343635 h 686535"/>
                <a:gd name="connsiteX28" fmla="*/ 369463 w 395704"/>
                <a:gd name="connsiteY28" fmla="*/ 341730 h 686535"/>
                <a:gd name="connsiteX29" fmla="*/ 394228 w 395704"/>
                <a:gd name="connsiteY29" fmla="*/ 294105 h 686535"/>
                <a:gd name="connsiteX0" fmla="*/ 394228 w 395704"/>
                <a:gd name="connsiteY0" fmla="*/ 294105 h 686535"/>
                <a:gd name="connsiteX1" fmla="*/ 263787 w 395704"/>
                <a:gd name="connsiteY1" fmla="*/ 83039 h 686535"/>
                <a:gd name="connsiteX2" fmla="*/ 262126 w 395704"/>
                <a:gd name="connsiteY2" fmla="*/ 70961 h 686535"/>
                <a:gd name="connsiteX3" fmla="*/ 213801 w 395704"/>
                <a:gd name="connsiteY3" fmla="*/ 19342 h 686535"/>
                <a:gd name="connsiteX4" fmla="*/ 186583 w 395704"/>
                <a:gd name="connsiteY4" fmla="*/ 735 h 686535"/>
                <a:gd name="connsiteX5" fmla="*/ 142768 w 395704"/>
                <a:gd name="connsiteY5" fmla="*/ 4545 h 686535"/>
                <a:gd name="connsiteX6" fmla="*/ 109531 w 395704"/>
                <a:gd name="connsiteY6" fmla="*/ 16215 h 686535"/>
                <a:gd name="connsiteX7" fmla="*/ 79203 w 395704"/>
                <a:gd name="connsiteY7" fmla="*/ 78599 h 686535"/>
                <a:gd name="connsiteX8" fmla="*/ 63035 w 395704"/>
                <a:gd name="connsiteY8" fmla="*/ 325177 h 686535"/>
                <a:gd name="connsiteX9" fmla="*/ 3703 w 395704"/>
                <a:gd name="connsiteY9" fmla="*/ 341730 h 686535"/>
                <a:gd name="connsiteX10" fmla="*/ 15133 w 395704"/>
                <a:gd name="connsiteY10" fmla="*/ 343635 h 686535"/>
                <a:gd name="connsiteX11" fmla="*/ 110383 w 395704"/>
                <a:gd name="connsiteY11" fmla="*/ 116940 h 686535"/>
                <a:gd name="connsiteX12" fmla="*/ 110383 w 395704"/>
                <a:gd name="connsiteY12" fmla="*/ 183615 h 686535"/>
                <a:gd name="connsiteX13" fmla="*/ 39898 w 395704"/>
                <a:gd name="connsiteY13" fmla="*/ 419835 h 686535"/>
                <a:gd name="connsiteX14" fmla="*/ 91333 w 395704"/>
                <a:gd name="connsiteY14" fmla="*/ 419835 h 686535"/>
                <a:gd name="connsiteX15" fmla="*/ 91333 w 395704"/>
                <a:gd name="connsiteY15" fmla="*/ 686535 h 686535"/>
                <a:gd name="connsiteX16" fmla="*/ 167533 w 395704"/>
                <a:gd name="connsiteY16" fmla="*/ 686535 h 686535"/>
                <a:gd name="connsiteX17" fmla="*/ 167533 w 395704"/>
                <a:gd name="connsiteY17" fmla="*/ 419835 h 686535"/>
                <a:gd name="connsiteX18" fmla="*/ 205633 w 395704"/>
                <a:gd name="connsiteY18" fmla="*/ 419835 h 686535"/>
                <a:gd name="connsiteX19" fmla="*/ 205633 w 395704"/>
                <a:gd name="connsiteY19" fmla="*/ 686535 h 686535"/>
                <a:gd name="connsiteX20" fmla="*/ 281833 w 395704"/>
                <a:gd name="connsiteY20" fmla="*/ 686535 h 686535"/>
                <a:gd name="connsiteX21" fmla="*/ 281833 w 395704"/>
                <a:gd name="connsiteY21" fmla="*/ 419835 h 686535"/>
                <a:gd name="connsiteX22" fmla="*/ 333268 w 395704"/>
                <a:gd name="connsiteY22" fmla="*/ 419835 h 686535"/>
                <a:gd name="connsiteX23" fmla="*/ 262783 w 395704"/>
                <a:gd name="connsiteY23" fmla="*/ 183615 h 686535"/>
                <a:gd name="connsiteX24" fmla="*/ 253730 w 395704"/>
                <a:gd name="connsiteY24" fmla="*/ 176124 h 686535"/>
                <a:gd name="connsiteX25" fmla="*/ 321838 w 395704"/>
                <a:gd name="connsiteY25" fmla="*/ 316965 h 686535"/>
                <a:gd name="connsiteX26" fmla="*/ 358033 w 395704"/>
                <a:gd name="connsiteY26" fmla="*/ 343635 h 686535"/>
                <a:gd name="connsiteX27" fmla="*/ 369463 w 395704"/>
                <a:gd name="connsiteY27" fmla="*/ 341730 h 686535"/>
                <a:gd name="connsiteX28" fmla="*/ 394228 w 395704"/>
                <a:gd name="connsiteY28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1430 w 392001"/>
                <a:gd name="connsiteY9" fmla="*/ 343635 h 686535"/>
                <a:gd name="connsiteX10" fmla="*/ 106680 w 392001"/>
                <a:gd name="connsiteY10" fmla="*/ 116940 h 686535"/>
                <a:gd name="connsiteX11" fmla="*/ 106680 w 392001"/>
                <a:gd name="connsiteY11" fmla="*/ 183615 h 686535"/>
                <a:gd name="connsiteX12" fmla="*/ 36195 w 392001"/>
                <a:gd name="connsiteY12" fmla="*/ 419835 h 686535"/>
                <a:gd name="connsiteX13" fmla="*/ 87630 w 392001"/>
                <a:gd name="connsiteY13" fmla="*/ 419835 h 686535"/>
                <a:gd name="connsiteX14" fmla="*/ 87630 w 392001"/>
                <a:gd name="connsiteY14" fmla="*/ 686535 h 686535"/>
                <a:gd name="connsiteX15" fmla="*/ 163830 w 392001"/>
                <a:gd name="connsiteY15" fmla="*/ 686535 h 686535"/>
                <a:gd name="connsiteX16" fmla="*/ 163830 w 392001"/>
                <a:gd name="connsiteY16" fmla="*/ 419835 h 686535"/>
                <a:gd name="connsiteX17" fmla="*/ 201930 w 392001"/>
                <a:gd name="connsiteY17" fmla="*/ 419835 h 686535"/>
                <a:gd name="connsiteX18" fmla="*/ 201930 w 392001"/>
                <a:gd name="connsiteY18" fmla="*/ 686535 h 686535"/>
                <a:gd name="connsiteX19" fmla="*/ 278130 w 392001"/>
                <a:gd name="connsiteY19" fmla="*/ 686535 h 686535"/>
                <a:gd name="connsiteX20" fmla="*/ 278130 w 392001"/>
                <a:gd name="connsiteY20" fmla="*/ 419835 h 686535"/>
                <a:gd name="connsiteX21" fmla="*/ 329565 w 392001"/>
                <a:gd name="connsiteY21" fmla="*/ 419835 h 686535"/>
                <a:gd name="connsiteX22" fmla="*/ 259080 w 392001"/>
                <a:gd name="connsiteY22" fmla="*/ 183615 h 686535"/>
                <a:gd name="connsiteX23" fmla="*/ 250027 w 392001"/>
                <a:gd name="connsiteY23" fmla="*/ 176124 h 686535"/>
                <a:gd name="connsiteX24" fmla="*/ 318135 w 392001"/>
                <a:gd name="connsiteY24" fmla="*/ 316965 h 686535"/>
                <a:gd name="connsiteX25" fmla="*/ 354330 w 392001"/>
                <a:gd name="connsiteY25" fmla="*/ 343635 h 686535"/>
                <a:gd name="connsiteX26" fmla="*/ 365760 w 392001"/>
                <a:gd name="connsiteY26" fmla="*/ 341730 h 686535"/>
                <a:gd name="connsiteX27" fmla="*/ 390525 w 392001"/>
                <a:gd name="connsiteY27" fmla="*/ 294105 h 686535"/>
                <a:gd name="connsiteX0" fmla="*/ 390525 w 392001"/>
                <a:gd name="connsiteY0" fmla="*/ 294105 h 686535"/>
                <a:gd name="connsiteX1" fmla="*/ 260084 w 392001"/>
                <a:gd name="connsiteY1" fmla="*/ 83039 h 686535"/>
                <a:gd name="connsiteX2" fmla="*/ 258423 w 392001"/>
                <a:gd name="connsiteY2" fmla="*/ 70961 h 686535"/>
                <a:gd name="connsiteX3" fmla="*/ 210098 w 392001"/>
                <a:gd name="connsiteY3" fmla="*/ 19342 h 686535"/>
                <a:gd name="connsiteX4" fmla="*/ 182880 w 392001"/>
                <a:gd name="connsiteY4" fmla="*/ 735 h 686535"/>
                <a:gd name="connsiteX5" fmla="*/ 139065 w 392001"/>
                <a:gd name="connsiteY5" fmla="*/ 4545 h 686535"/>
                <a:gd name="connsiteX6" fmla="*/ 105828 w 392001"/>
                <a:gd name="connsiteY6" fmla="*/ 16215 h 686535"/>
                <a:gd name="connsiteX7" fmla="*/ 75500 w 392001"/>
                <a:gd name="connsiteY7" fmla="*/ 78599 h 686535"/>
                <a:gd name="connsiteX8" fmla="*/ 0 w 392001"/>
                <a:gd name="connsiteY8" fmla="*/ 341730 h 686535"/>
                <a:gd name="connsiteX9" fmla="*/ 106680 w 392001"/>
                <a:gd name="connsiteY9" fmla="*/ 116940 h 686535"/>
                <a:gd name="connsiteX10" fmla="*/ 106680 w 392001"/>
                <a:gd name="connsiteY10" fmla="*/ 183615 h 686535"/>
                <a:gd name="connsiteX11" fmla="*/ 36195 w 392001"/>
                <a:gd name="connsiteY11" fmla="*/ 419835 h 686535"/>
                <a:gd name="connsiteX12" fmla="*/ 87630 w 392001"/>
                <a:gd name="connsiteY12" fmla="*/ 419835 h 686535"/>
                <a:gd name="connsiteX13" fmla="*/ 87630 w 392001"/>
                <a:gd name="connsiteY13" fmla="*/ 686535 h 686535"/>
                <a:gd name="connsiteX14" fmla="*/ 163830 w 392001"/>
                <a:gd name="connsiteY14" fmla="*/ 686535 h 686535"/>
                <a:gd name="connsiteX15" fmla="*/ 163830 w 392001"/>
                <a:gd name="connsiteY15" fmla="*/ 419835 h 686535"/>
                <a:gd name="connsiteX16" fmla="*/ 201930 w 392001"/>
                <a:gd name="connsiteY16" fmla="*/ 419835 h 686535"/>
                <a:gd name="connsiteX17" fmla="*/ 201930 w 392001"/>
                <a:gd name="connsiteY17" fmla="*/ 686535 h 686535"/>
                <a:gd name="connsiteX18" fmla="*/ 278130 w 392001"/>
                <a:gd name="connsiteY18" fmla="*/ 686535 h 686535"/>
                <a:gd name="connsiteX19" fmla="*/ 278130 w 392001"/>
                <a:gd name="connsiteY19" fmla="*/ 419835 h 686535"/>
                <a:gd name="connsiteX20" fmla="*/ 329565 w 392001"/>
                <a:gd name="connsiteY20" fmla="*/ 419835 h 686535"/>
                <a:gd name="connsiteX21" fmla="*/ 259080 w 392001"/>
                <a:gd name="connsiteY21" fmla="*/ 183615 h 686535"/>
                <a:gd name="connsiteX22" fmla="*/ 250027 w 392001"/>
                <a:gd name="connsiteY22" fmla="*/ 176124 h 686535"/>
                <a:gd name="connsiteX23" fmla="*/ 318135 w 392001"/>
                <a:gd name="connsiteY23" fmla="*/ 316965 h 686535"/>
                <a:gd name="connsiteX24" fmla="*/ 354330 w 392001"/>
                <a:gd name="connsiteY24" fmla="*/ 343635 h 686535"/>
                <a:gd name="connsiteX25" fmla="*/ 365760 w 392001"/>
                <a:gd name="connsiteY25" fmla="*/ 341730 h 686535"/>
                <a:gd name="connsiteX26" fmla="*/ 390525 w 392001"/>
                <a:gd name="connsiteY26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70485 w 355806"/>
                <a:gd name="connsiteY9" fmla="*/ 183615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70485 w 355806"/>
                <a:gd name="connsiteY8" fmla="*/ 116940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39305 w 355806"/>
                <a:gd name="connsiteY7" fmla="*/ 78599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46344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222228 w 355806"/>
                <a:gd name="connsiteY2" fmla="*/ 70961 h 686535"/>
                <a:gd name="connsiteX3" fmla="*/ 173903 w 355806"/>
                <a:gd name="connsiteY3" fmla="*/ 19342 h 686535"/>
                <a:gd name="connsiteX4" fmla="*/ 146685 w 355806"/>
                <a:gd name="connsiteY4" fmla="*/ 735 h 686535"/>
                <a:gd name="connsiteX5" fmla="*/ 102870 w 355806"/>
                <a:gd name="connsiteY5" fmla="*/ 4545 h 686535"/>
                <a:gd name="connsiteX6" fmla="*/ 69633 w 355806"/>
                <a:gd name="connsiteY6" fmla="*/ 16215 h 686535"/>
                <a:gd name="connsiteX7" fmla="*/ 63446 w 355806"/>
                <a:gd name="connsiteY7" fmla="*/ 31251 h 686535"/>
                <a:gd name="connsiteX8" fmla="*/ 59923 w 355806"/>
                <a:gd name="connsiteY8" fmla="*/ 134695 h 686535"/>
                <a:gd name="connsiteX9" fmla="*/ 49361 w 355806"/>
                <a:gd name="connsiteY9" fmla="*/ 189533 h 686535"/>
                <a:gd name="connsiteX10" fmla="*/ 0 w 355806"/>
                <a:gd name="connsiteY10" fmla="*/ 419835 h 686535"/>
                <a:gd name="connsiteX11" fmla="*/ 51435 w 355806"/>
                <a:gd name="connsiteY11" fmla="*/ 419835 h 686535"/>
                <a:gd name="connsiteX12" fmla="*/ 51435 w 355806"/>
                <a:gd name="connsiteY12" fmla="*/ 686535 h 686535"/>
                <a:gd name="connsiteX13" fmla="*/ 127635 w 355806"/>
                <a:gd name="connsiteY13" fmla="*/ 686535 h 686535"/>
                <a:gd name="connsiteX14" fmla="*/ 127635 w 355806"/>
                <a:gd name="connsiteY14" fmla="*/ 419835 h 686535"/>
                <a:gd name="connsiteX15" fmla="*/ 165735 w 355806"/>
                <a:gd name="connsiteY15" fmla="*/ 419835 h 686535"/>
                <a:gd name="connsiteX16" fmla="*/ 165735 w 355806"/>
                <a:gd name="connsiteY16" fmla="*/ 686535 h 686535"/>
                <a:gd name="connsiteX17" fmla="*/ 241935 w 355806"/>
                <a:gd name="connsiteY17" fmla="*/ 686535 h 686535"/>
                <a:gd name="connsiteX18" fmla="*/ 241935 w 355806"/>
                <a:gd name="connsiteY18" fmla="*/ 419835 h 686535"/>
                <a:gd name="connsiteX19" fmla="*/ 293370 w 355806"/>
                <a:gd name="connsiteY19" fmla="*/ 419835 h 686535"/>
                <a:gd name="connsiteX20" fmla="*/ 222885 w 355806"/>
                <a:gd name="connsiteY20" fmla="*/ 183615 h 686535"/>
                <a:gd name="connsiteX21" fmla="*/ 213832 w 355806"/>
                <a:gd name="connsiteY21" fmla="*/ 176124 h 686535"/>
                <a:gd name="connsiteX22" fmla="*/ 281940 w 355806"/>
                <a:gd name="connsiteY22" fmla="*/ 316965 h 686535"/>
                <a:gd name="connsiteX23" fmla="*/ 318135 w 355806"/>
                <a:gd name="connsiteY23" fmla="*/ 343635 h 686535"/>
                <a:gd name="connsiteX24" fmla="*/ 329565 w 355806"/>
                <a:gd name="connsiteY24" fmla="*/ 341730 h 686535"/>
                <a:gd name="connsiteX25" fmla="*/ 354330 w 355806"/>
                <a:gd name="connsiteY25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9633 w 355806"/>
                <a:gd name="connsiteY5" fmla="*/ 16215 h 686535"/>
                <a:gd name="connsiteX6" fmla="*/ 63446 w 355806"/>
                <a:gd name="connsiteY6" fmla="*/ 31251 h 686535"/>
                <a:gd name="connsiteX7" fmla="*/ 59923 w 355806"/>
                <a:gd name="connsiteY7" fmla="*/ 134695 h 686535"/>
                <a:gd name="connsiteX8" fmla="*/ 49361 w 355806"/>
                <a:gd name="connsiteY8" fmla="*/ 189533 h 686535"/>
                <a:gd name="connsiteX9" fmla="*/ 0 w 355806"/>
                <a:gd name="connsiteY9" fmla="*/ 419835 h 686535"/>
                <a:gd name="connsiteX10" fmla="*/ 51435 w 355806"/>
                <a:gd name="connsiteY10" fmla="*/ 419835 h 686535"/>
                <a:gd name="connsiteX11" fmla="*/ 51435 w 355806"/>
                <a:gd name="connsiteY11" fmla="*/ 686535 h 686535"/>
                <a:gd name="connsiteX12" fmla="*/ 127635 w 355806"/>
                <a:gd name="connsiteY12" fmla="*/ 686535 h 686535"/>
                <a:gd name="connsiteX13" fmla="*/ 127635 w 355806"/>
                <a:gd name="connsiteY13" fmla="*/ 419835 h 686535"/>
                <a:gd name="connsiteX14" fmla="*/ 165735 w 355806"/>
                <a:gd name="connsiteY14" fmla="*/ 419835 h 686535"/>
                <a:gd name="connsiteX15" fmla="*/ 165735 w 355806"/>
                <a:gd name="connsiteY15" fmla="*/ 686535 h 686535"/>
                <a:gd name="connsiteX16" fmla="*/ 241935 w 355806"/>
                <a:gd name="connsiteY16" fmla="*/ 686535 h 686535"/>
                <a:gd name="connsiteX17" fmla="*/ 241935 w 355806"/>
                <a:gd name="connsiteY17" fmla="*/ 419835 h 686535"/>
                <a:gd name="connsiteX18" fmla="*/ 293370 w 355806"/>
                <a:gd name="connsiteY18" fmla="*/ 419835 h 686535"/>
                <a:gd name="connsiteX19" fmla="*/ 222885 w 355806"/>
                <a:gd name="connsiteY19" fmla="*/ 183615 h 686535"/>
                <a:gd name="connsiteX20" fmla="*/ 213832 w 355806"/>
                <a:gd name="connsiteY20" fmla="*/ 176124 h 686535"/>
                <a:gd name="connsiteX21" fmla="*/ 281940 w 355806"/>
                <a:gd name="connsiteY21" fmla="*/ 316965 h 686535"/>
                <a:gd name="connsiteX22" fmla="*/ 318135 w 355806"/>
                <a:gd name="connsiteY22" fmla="*/ 343635 h 686535"/>
                <a:gd name="connsiteX23" fmla="*/ 329565 w 355806"/>
                <a:gd name="connsiteY23" fmla="*/ 341730 h 686535"/>
                <a:gd name="connsiteX24" fmla="*/ 354330 w 355806"/>
                <a:gd name="connsiteY24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63446 w 355806"/>
                <a:gd name="connsiteY5" fmla="*/ 31251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13832 w 355806"/>
                <a:gd name="connsiteY19" fmla="*/ 176124 h 686535"/>
                <a:gd name="connsiteX20" fmla="*/ 281940 w 355806"/>
                <a:gd name="connsiteY20" fmla="*/ 316965 h 686535"/>
                <a:gd name="connsiteX21" fmla="*/ 318135 w 355806"/>
                <a:gd name="connsiteY21" fmla="*/ 343635 h 686535"/>
                <a:gd name="connsiteX22" fmla="*/ 329565 w 355806"/>
                <a:gd name="connsiteY22" fmla="*/ 341730 h 686535"/>
                <a:gd name="connsiteX23" fmla="*/ 354330 w 355806"/>
                <a:gd name="connsiteY23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22885 w 355806"/>
                <a:gd name="connsiteY18" fmla="*/ 183615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  <a:gd name="connsiteX0" fmla="*/ 354330 w 355806"/>
                <a:gd name="connsiteY0" fmla="*/ 294105 h 686535"/>
                <a:gd name="connsiteX1" fmla="*/ 223889 w 355806"/>
                <a:gd name="connsiteY1" fmla="*/ 83039 h 686535"/>
                <a:gd name="connsiteX2" fmla="*/ 173903 w 355806"/>
                <a:gd name="connsiteY2" fmla="*/ 19342 h 686535"/>
                <a:gd name="connsiteX3" fmla="*/ 146685 w 355806"/>
                <a:gd name="connsiteY3" fmla="*/ 735 h 686535"/>
                <a:gd name="connsiteX4" fmla="*/ 102870 w 355806"/>
                <a:gd name="connsiteY4" fmla="*/ 4545 h 686535"/>
                <a:gd name="connsiteX5" fmla="*/ 70990 w 355806"/>
                <a:gd name="connsiteY5" fmla="*/ 46048 h 686535"/>
                <a:gd name="connsiteX6" fmla="*/ 59923 w 355806"/>
                <a:gd name="connsiteY6" fmla="*/ 134695 h 686535"/>
                <a:gd name="connsiteX7" fmla="*/ 49361 w 355806"/>
                <a:gd name="connsiteY7" fmla="*/ 189533 h 686535"/>
                <a:gd name="connsiteX8" fmla="*/ 0 w 355806"/>
                <a:gd name="connsiteY8" fmla="*/ 419835 h 686535"/>
                <a:gd name="connsiteX9" fmla="*/ 51435 w 355806"/>
                <a:gd name="connsiteY9" fmla="*/ 419835 h 686535"/>
                <a:gd name="connsiteX10" fmla="*/ 51435 w 355806"/>
                <a:gd name="connsiteY10" fmla="*/ 686535 h 686535"/>
                <a:gd name="connsiteX11" fmla="*/ 127635 w 355806"/>
                <a:gd name="connsiteY11" fmla="*/ 686535 h 686535"/>
                <a:gd name="connsiteX12" fmla="*/ 127635 w 355806"/>
                <a:gd name="connsiteY12" fmla="*/ 419835 h 686535"/>
                <a:gd name="connsiteX13" fmla="*/ 165735 w 355806"/>
                <a:gd name="connsiteY13" fmla="*/ 419835 h 686535"/>
                <a:gd name="connsiteX14" fmla="*/ 165735 w 355806"/>
                <a:gd name="connsiteY14" fmla="*/ 686535 h 686535"/>
                <a:gd name="connsiteX15" fmla="*/ 241935 w 355806"/>
                <a:gd name="connsiteY15" fmla="*/ 686535 h 686535"/>
                <a:gd name="connsiteX16" fmla="*/ 241935 w 355806"/>
                <a:gd name="connsiteY16" fmla="*/ 419835 h 686535"/>
                <a:gd name="connsiteX17" fmla="*/ 293370 w 355806"/>
                <a:gd name="connsiteY17" fmla="*/ 419835 h 686535"/>
                <a:gd name="connsiteX18" fmla="*/ 206288 w 355806"/>
                <a:gd name="connsiteY18" fmla="*/ 171778 h 686535"/>
                <a:gd name="connsiteX19" fmla="*/ 281940 w 355806"/>
                <a:gd name="connsiteY19" fmla="*/ 316965 h 686535"/>
                <a:gd name="connsiteX20" fmla="*/ 318135 w 355806"/>
                <a:gd name="connsiteY20" fmla="*/ 343635 h 686535"/>
                <a:gd name="connsiteX21" fmla="*/ 329565 w 355806"/>
                <a:gd name="connsiteY21" fmla="*/ 341730 h 686535"/>
                <a:gd name="connsiteX22" fmla="*/ 354330 w 355806"/>
                <a:gd name="connsiteY22" fmla="*/ 294105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806" h="686535">
                  <a:moveTo>
                    <a:pt x="354330" y="294105"/>
                  </a:moveTo>
                  <a:lnTo>
                    <a:pt x="223889" y="83039"/>
                  </a:lnTo>
                  <a:cubicBezTo>
                    <a:pt x="193818" y="37245"/>
                    <a:pt x="186770" y="33059"/>
                    <a:pt x="173903" y="19342"/>
                  </a:cubicBezTo>
                  <a:cubicBezTo>
                    <a:pt x="161036" y="5625"/>
                    <a:pt x="158524" y="3201"/>
                    <a:pt x="146685" y="735"/>
                  </a:cubicBezTo>
                  <a:cubicBezTo>
                    <a:pt x="134846" y="-1731"/>
                    <a:pt x="118110" y="2640"/>
                    <a:pt x="102870" y="4545"/>
                  </a:cubicBezTo>
                  <a:cubicBezTo>
                    <a:pt x="88997" y="9631"/>
                    <a:pt x="78148" y="24356"/>
                    <a:pt x="70990" y="46048"/>
                  </a:cubicBezTo>
                  <a:lnTo>
                    <a:pt x="59923" y="134695"/>
                  </a:lnTo>
                  <a:lnTo>
                    <a:pt x="49361" y="189533"/>
                  </a:lnTo>
                  <a:lnTo>
                    <a:pt x="0" y="419835"/>
                  </a:lnTo>
                  <a:lnTo>
                    <a:pt x="51435" y="419835"/>
                  </a:lnTo>
                  <a:lnTo>
                    <a:pt x="51435" y="686535"/>
                  </a:lnTo>
                  <a:lnTo>
                    <a:pt x="127635" y="686535"/>
                  </a:lnTo>
                  <a:lnTo>
                    <a:pt x="127635" y="419835"/>
                  </a:lnTo>
                  <a:lnTo>
                    <a:pt x="165735" y="419835"/>
                  </a:lnTo>
                  <a:lnTo>
                    <a:pt x="165735" y="686535"/>
                  </a:lnTo>
                  <a:lnTo>
                    <a:pt x="241935" y="686535"/>
                  </a:lnTo>
                  <a:lnTo>
                    <a:pt x="241935" y="419835"/>
                  </a:lnTo>
                  <a:lnTo>
                    <a:pt x="293370" y="419835"/>
                  </a:lnTo>
                  <a:lnTo>
                    <a:pt x="206288" y="171778"/>
                  </a:lnTo>
                  <a:lnTo>
                    <a:pt x="281940" y="316965"/>
                  </a:lnTo>
                  <a:cubicBezTo>
                    <a:pt x="287655" y="334110"/>
                    <a:pt x="302895" y="343635"/>
                    <a:pt x="318135" y="343635"/>
                  </a:cubicBezTo>
                  <a:cubicBezTo>
                    <a:pt x="321945" y="343635"/>
                    <a:pt x="325755" y="343635"/>
                    <a:pt x="329565" y="341730"/>
                  </a:cubicBezTo>
                  <a:cubicBezTo>
                    <a:pt x="348615" y="336015"/>
                    <a:pt x="360045" y="315060"/>
                    <a:pt x="354330" y="2941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1951729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0EE24A-5170-46D4-9864-EF3FA0DE5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0548C9-5EA4-426B-861E-8A47DB7E180D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2d8a3dbe-a707-426d-a526-ccbd77e9c02f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DDF54F4-0075-4896-8CE8-528D258975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Bildschirmpräsentation (4:3)</PresentationFormat>
  <Paragraphs>51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Arial</vt:lpstr>
      <vt:lpstr>Calibri</vt:lpstr>
      <vt:lpstr>Larissa</vt:lpstr>
      <vt:lpstr>DiaLog</vt:lpstr>
      <vt:lpstr>PowerPoint-Präsentation</vt:lpstr>
      <vt:lpstr>Bildimpuls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Alles klar? Dann kann es losgehen!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</dc:creator>
  <cp:lastModifiedBy>Christina Rabitsch</cp:lastModifiedBy>
  <cp:revision>27</cp:revision>
  <dcterms:created xsi:type="dcterms:W3CDTF">2021-12-09T11:49:08Z</dcterms:created>
  <dcterms:modified xsi:type="dcterms:W3CDTF">2025-05-28T11:59:28Z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